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5" r:id="rId2"/>
    <p:sldId id="342" r:id="rId3"/>
    <p:sldId id="343" r:id="rId4"/>
    <p:sldId id="344" r:id="rId5"/>
    <p:sldId id="339" r:id="rId6"/>
    <p:sldId id="260" r:id="rId7"/>
    <p:sldId id="261" r:id="rId8"/>
    <p:sldId id="283" r:id="rId9"/>
    <p:sldId id="290" r:id="rId10"/>
    <p:sldId id="338" r:id="rId11"/>
    <p:sldId id="258" r:id="rId12"/>
    <p:sldId id="289" r:id="rId13"/>
    <p:sldId id="347" r:id="rId14"/>
    <p:sldId id="346" r:id="rId15"/>
    <p:sldId id="354" r:id="rId16"/>
    <p:sldId id="282" r:id="rId17"/>
    <p:sldId id="348" r:id="rId18"/>
    <p:sldId id="281" r:id="rId19"/>
    <p:sldId id="350" r:id="rId20"/>
    <p:sldId id="264" r:id="rId21"/>
    <p:sldId id="355" r:id="rId22"/>
    <p:sldId id="345" r:id="rId23"/>
    <p:sldId id="294" r:id="rId24"/>
    <p:sldId id="299" r:id="rId25"/>
    <p:sldId id="327" r:id="rId26"/>
    <p:sldId id="263" r:id="rId27"/>
    <p:sldId id="326" r:id="rId28"/>
    <p:sldId id="272" r:id="rId29"/>
    <p:sldId id="358" r:id="rId30"/>
    <p:sldId id="308" r:id="rId31"/>
    <p:sldId id="356" r:id="rId32"/>
    <p:sldId id="298" r:id="rId33"/>
    <p:sldId id="318" r:id="rId34"/>
    <p:sldId id="275" r:id="rId35"/>
    <p:sldId id="357" r:id="rId36"/>
    <p:sldId id="276" r:id="rId37"/>
    <p:sldId id="309" r:id="rId38"/>
    <p:sldId id="340" r:id="rId39"/>
    <p:sldId id="277" r:id="rId40"/>
    <p:sldId id="317" r:id="rId41"/>
    <p:sldId id="278" r:id="rId4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>
          <p15:clr>
            <a:srgbClr val="A4A3A4"/>
          </p15:clr>
        </p15:guide>
        <p15:guide id="2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CCFF66"/>
    <a:srgbClr val="0000FF"/>
    <a:srgbClr val="EAEAEA"/>
    <a:srgbClr val="FF9999"/>
    <a:srgbClr val="FFFF66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67" autoAdjust="0"/>
    <p:restoredTop sz="94643" autoAdjust="0"/>
  </p:normalViewPr>
  <p:slideViewPr>
    <p:cSldViewPr>
      <p:cViewPr varScale="1">
        <p:scale>
          <a:sx n="82" d="100"/>
          <a:sy n="82" d="100"/>
        </p:scale>
        <p:origin x="1853" y="58"/>
      </p:cViewPr>
      <p:guideLst>
        <p:guide orient="horz" pos="3113"/>
        <p:guide pos="4513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22"/>
    </p:cViewPr>
  </p:sorterViewPr>
  <p:notesViewPr>
    <p:cSldViewPr>
      <p:cViewPr varScale="1">
        <p:scale>
          <a:sx n="76" d="100"/>
          <a:sy n="76" d="100"/>
        </p:scale>
        <p:origin x="-2112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t" anchorCtr="0" compatLnSpc="1">
            <a:prstTxWarp prst="textNoShape">
              <a:avLst/>
            </a:prstTxWarp>
          </a:bodyPr>
          <a:lstStyle>
            <a:lvl1pPr defTabSz="957482">
              <a:defRPr sz="1500" b="1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de-DE"/>
              <a:t>sobi Material 	Folien 	BR-Wahl 2010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7658" y="9723301"/>
            <a:ext cx="5990034" cy="5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b" anchorCtr="0" compatLnSpc="1">
            <a:prstTxWarp prst="textNoShape">
              <a:avLst/>
            </a:prstTxWarp>
          </a:bodyPr>
          <a:lstStyle>
            <a:lvl1pPr algn="ctr" defTabSz="957482">
              <a:defRPr sz="1300" b="1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r>
              <a:rPr lang="de-DE"/>
              <a:t>www.sobi-goettingen.de</a:t>
            </a:r>
          </a:p>
        </p:txBody>
      </p:sp>
      <p:sp>
        <p:nvSpPr>
          <p:cNvPr id="348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3301"/>
            <a:ext cx="3076363" cy="5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b" anchorCtr="0" compatLnSpc="1">
            <a:prstTxWarp prst="textNoShape">
              <a:avLst/>
            </a:prstTxWarp>
          </a:bodyPr>
          <a:lstStyle>
            <a:lvl1pPr algn="r" defTabSz="957482">
              <a:defRPr sz="1300" b="1"/>
            </a:lvl1pPr>
          </a:lstStyle>
          <a:p>
            <a:pPr>
              <a:defRPr/>
            </a:pPr>
            <a:fld id="{BAAFAB63-5902-4B0D-B29C-4CB2282D9F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54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4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t" anchorCtr="0" compatLnSpc="1">
            <a:prstTxWarp prst="textNoShape">
              <a:avLst/>
            </a:prstTxWarp>
          </a:bodyPr>
          <a:lstStyle>
            <a:lvl1pPr defTabSz="957482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4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t" anchorCtr="0" compatLnSpc="1">
            <a:prstTxWarp prst="textNoShape">
              <a:avLst/>
            </a:prstTxWarp>
          </a:bodyPr>
          <a:lstStyle>
            <a:lvl1pPr algn="r" defTabSz="957482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96925"/>
            <a:ext cx="5105400" cy="3830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9169"/>
            <a:ext cx="5206153" cy="462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3326"/>
            <a:ext cx="3076363" cy="4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b" anchorCtr="0" compatLnSpc="1">
            <a:prstTxWarp prst="textNoShape">
              <a:avLst/>
            </a:prstTxWarp>
          </a:bodyPr>
          <a:lstStyle>
            <a:lvl1pPr defTabSz="957482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33326"/>
            <a:ext cx="3076363" cy="4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2" tIns="47857" rIns="95712" bIns="47857" numCol="1" anchor="b" anchorCtr="0" compatLnSpc="1">
            <a:prstTxWarp prst="textNoShape">
              <a:avLst/>
            </a:prstTxWarp>
          </a:bodyPr>
          <a:lstStyle>
            <a:lvl1pPr algn="r" defTabSz="957482">
              <a:defRPr sz="1300"/>
            </a:lvl1pPr>
          </a:lstStyle>
          <a:p>
            <a:pPr>
              <a:defRPr/>
            </a:pPr>
            <a:fld id="{36002C4A-2E7B-46B9-9820-72C67E473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14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F3B8F-4018-4E03-9BD0-D0EB8766CD5B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5338"/>
            <a:ext cx="5106988" cy="3832225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9169"/>
            <a:ext cx="5209440" cy="462688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875" tIns="47937" rIns="95875" bIns="47937"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2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FFD91-9D5B-406A-8065-024579A5C2A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9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307EF-B086-44A5-BDAF-52F77BA2FEE2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6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8534400" y="6486525"/>
            <a:ext cx="457200" cy="295275"/>
            <a:chOff x="1392" y="3840"/>
            <a:chExt cx="217" cy="144"/>
          </a:xfrm>
        </p:grpSpPr>
        <p:grpSp>
          <p:nvGrpSpPr>
            <p:cNvPr id="1037" name="Group 11"/>
            <p:cNvGrpSpPr>
              <a:grpSpLocks/>
            </p:cNvGrpSpPr>
            <p:nvPr/>
          </p:nvGrpSpPr>
          <p:grpSpPr bwMode="auto">
            <a:xfrm>
              <a:off x="1417" y="3838"/>
              <a:ext cx="110" cy="144"/>
              <a:chOff x="3747" y="2606"/>
              <a:chExt cx="317" cy="431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4020" y="2865"/>
                <a:ext cx="30" cy="1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" y="790"/>
                  </a:cxn>
                  <a:cxn ang="0">
                    <a:pos x="152" y="828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52" h="828">
                    <a:moveTo>
                      <a:pt x="0" y="0"/>
                    </a:moveTo>
                    <a:lnTo>
                      <a:pt x="118" y="790"/>
                    </a:lnTo>
                    <a:lnTo>
                      <a:pt x="152" y="828"/>
                    </a:lnTo>
                    <a:lnTo>
                      <a:pt x="3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4027" y="2867"/>
                <a:ext cx="37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825"/>
                  </a:cxn>
                  <a:cxn ang="0">
                    <a:pos x="168" y="825"/>
                  </a:cxn>
                  <a:cxn ang="0">
                    <a:pos x="51" y="0"/>
                  </a:cxn>
                  <a:cxn ang="0">
                    <a:pos x="0" y="0"/>
                  </a:cxn>
                </a:cxnLst>
                <a:rect l="0" t="0" r="r" b="b"/>
                <a:pathLst>
                  <a:path w="168" h="825">
                    <a:moveTo>
                      <a:pt x="0" y="0"/>
                    </a:moveTo>
                    <a:lnTo>
                      <a:pt x="116" y="825"/>
                    </a:lnTo>
                    <a:lnTo>
                      <a:pt x="168" y="825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4046" y="3022"/>
                <a:ext cx="17" cy="14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85" y="38"/>
                  </a:cxn>
                  <a:cxn ang="0">
                    <a:pos x="90" y="63"/>
                  </a:cxn>
                  <a:cxn ang="0">
                    <a:pos x="38" y="63"/>
                  </a:cxn>
                  <a:cxn ang="0">
                    <a:pos x="6" y="27"/>
                  </a:cxn>
                  <a:cxn ang="0">
                    <a:pos x="0" y="0"/>
                  </a:cxn>
                  <a:cxn ang="0">
                    <a:pos x="34" y="38"/>
                  </a:cxn>
                </a:cxnLst>
                <a:rect l="0" t="0" r="r" b="b"/>
                <a:pathLst>
                  <a:path w="90" h="63">
                    <a:moveTo>
                      <a:pt x="34" y="38"/>
                    </a:moveTo>
                    <a:lnTo>
                      <a:pt x="85" y="38"/>
                    </a:lnTo>
                    <a:lnTo>
                      <a:pt x="90" y="63"/>
                    </a:lnTo>
                    <a:lnTo>
                      <a:pt x="38" y="63"/>
                    </a:lnTo>
                    <a:lnTo>
                      <a:pt x="6" y="27"/>
                    </a:lnTo>
                    <a:lnTo>
                      <a:pt x="0" y="0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4051" y="3029"/>
                <a:ext cx="0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3975" y="2758"/>
                <a:ext cx="41" cy="220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1068"/>
                  </a:cxn>
                  <a:cxn ang="0">
                    <a:pos x="31" y="1098"/>
                  </a:cxn>
                  <a:cxn ang="0">
                    <a:pos x="204" y="100"/>
                  </a:cxn>
                  <a:cxn ang="0">
                    <a:pos x="185" y="0"/>
                  </a:cxn>
                </a:cxnLst>
                <a:rect l="0" t="0" r="r" b="b"/>
                <a:pathLst>
                  <a:path w="204" h="1098">
                    <a:moveTo>
                      <a:pt x="185" y="0"/>
                    </a:moveTo>
                    <a:lnTo>
                      <a:pt x="0" y="1068"/>
                    </a:lnTo>
                    <a:lnTo>
                      <a:pt x="31" y="1098"/>
                    </a:lnTo>
                    <a:lnTo>
                      <a:pt x="204" y="10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3981" y="2781"/>
                <a:ext cx="37" cy="197"/>
              </a:xfrm>
              <a:custGeom>
                <a:avLst/>
                <a:gdLst/>
                <a:ahLst/>
                <a:cxnLst>
                  <a:cxn ang="0">
                    <a:pos x="191" y="112"/>
                  </a:cxn>
                  <a:cxn ang="0">
                    <a:pos x="39" y="998"/>
                  </a:cxn>
                  <a:cxn ang="0">
                    <a:pos x="0" y="998"/>
                  </a:cxn>
                  <a:cxn ang="0">
                    <a:pos x="172" y="0"/>
                  </a:cxn>
                  <a:cxn ang="0">
                    <a:pos x="191" y="112"/>
                  </a:cxn>
                </a:cxnLst>
                <a:rect l="0" t="0" r="r" b="b"/>
                <a:pathLst>
                  <a:path w="191" h="998">
                    <a:moveTo>
                      <a:pt x="191" y="112"/>
                    </a:moveTo>
                    <a:lnTo>
                      <a:pt x="39" y="998"/>
                    </a:lnTo>
                    <a:lnTo>
                      <a:pt x="0" y="998"/>
                    </a:lnTo>
                    <a:lnTo>
                      <a:pt x="172" y="0"/>
                    </a:lnTo>
                    <a:lnTo>
                      <a:pt x="191" y="112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3801" y="2865"/>
                <a:ext cx="15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790"/>
                  </a:cxn>
                  <a:cxn ang="0">
                    <a:pos x="78" y="828"/>
                  </a:cxn>
                  <a:cxn ang="0">
                    <a:pos x="35" y="2"/>
                  </a:cxn>
                  <a:cxn ang="0">
                    <a:pos x="0" y="0"/>
                  </a:cxn>
                </a:cxnLst>
                <a:rect l="0" t="0" r="r" b="b"/>
                <a:pathLst>
                  <a:path w="78" h="828">
                    <a:moveTo>
                      <a:pt x="0" y="0"/>
                    </a:moveTo>
                    <a:lnTo>
                      <a:pt x="46" y="790"/>
                    </a:lnTo>
                    <a:lnTo>
                      <a:pt x="78" y="828"/>
                    </a:lnTo>
                    <a:lnTo>
                      <a:pt x="3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3810" y="2865"/>
                <a:ext cx="20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826"/>
                  </a:cxn>
                  <a:cxn ang="0">
                    <a:pos x="95" y="826"/>
                  </a:cxn>
                  <a:cxn ang="0">
                    <a:pos x="52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826">
                    <a:moveTo>
                      <a:pt x="0" y="0"/>
                    </a:moveTo>
                    <a:lnTo>
                      <a:pt x="43" y="826"/>
                    </a:lnTo>
                    <a:lnTo>
                      <a:pt x="95" y="826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3810" y="3022"/>
                <a:ext cx="20" cy="14"/>
              </a:xfrm>
              <a:custGeom>
                <a:avLst/>
                <a:gdLst/>
                <a:ahLst/>
                <a:cxnLst>
                  <a:cxn ang="0">
                    <a:pos x="32" y="39"/>
                  </a:cxn>
                  <a:cxn ang="0">
                    <a:pos x="83" y="39"/>
                  </a:cxn>
                  <a:cxn ang="0">
                    <a:pos x="85" y="64"/>
                  </a:cxn>
                  <a:cxn ang="0">
                    <a:pos x="33" y="64"/>
                  </a:cxn>
                  <a:cxn ang="0">
                    <a:pos x="3" y="30"/>
                  </a:cxn>
                  <a:cxn ang="0">
                    <a:pos x="0" y="0"/>
                  </a:cxn>
                  <a:cxn ang="0">
                    <a:pos x="32" y="39"/>
                  </a:cxn>
                </a:cxnLst>
                <a:rect l="0" t="0" r="r" b="b"/>
                <a:pathLst>
                  <a:path w="85" h="64">
                    <a:moveTo>
                      <a:pt x="32" y="39"/>
                    </a:moveTo>
                    <a:lnTo>
                      <a:pt x="83" y="39"/>
                    </a:lnTo>
                    <a:lnTo>
                      <a:pt x="85" y="64"/>
                    </a:lnTo>
                    <a:lnTo>
                      <a:pt x="33" y="64"/>
                    </a:lnTo>
                    <a:lnTo>
                      <a:pt x="3" y="30"/>
                    </a:lnTo>
                    <a:lnTo>
                      <a:pt x="0" y="0"/>
                    </a:lnTo>
                    <a:lnTo>
                      <a:pt x="32" y="3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3818" y="3029"/>
                <a:ext cx="0" cy="7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7" name="Freeform 22"/>
              <p:cNvSpPr>
                <a:spLocks/>
              </p:cNvSpPr>
              <p:nvPr/>
            </p:nvSpPr>
            <p:spPr bwMode="auto">
              <a:xfrm>
                <a:off x="3747" y="2612"/>
                <a:ext cx="72" cy="248"/>
              </a:xfrm>
              <a:custGeom>
                <a:avLst/>
                <a:gdLst/>
                <a:ahLst/>
                <a:cxnLst>
                  <a:cxn ang="0">
                    <a:pos x="360" y="1250"/>
                  </a:cxn>
                  <a:cxn ang="0">
                    <a:pos x="0" y="1250"/>
                  </a:cxn>
                  <a:cxn ang="0">
                    <a:pos x="164" y="0"/>
                  </a:cxn>
                  <a:cxn ang="0">
                    <a:pos x="212" y="0"/>
                  </a:cxn>
                  <a:cxn ang="0">
                    <a:pos x="360" y="1250"/>
                  </a:cxn>
                </a:cxnLst>
                <a:rect l="0" t="0" r="r" b="b"/>
                <a:pathLst>
                  <a:path w="360" h="1250">
                    <a:moveTo>
                      <a:pt x="360" y="1250"/>
                    </a:moveTo>
                    <a:lnTo>
                      <a:pt x="0" y="1250"/>
                    </a:lnTo>
                    <a:lnTo>
                      <a:pt x="164" y="0"/>
                    </a:lnTo>
                    <a:lnTo>
                      <a:pt x="212" y="0"/>
                    </a:lnTo>
                    <a:lnTo>
                      <a:pt x="360" y="1250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8" name="Freeform 23"/>
              <p:cNvSpPr>
                <a:spLocks/>
              </p:cNvSpPr>
              <p:nvPr/>
            </p:nvSpPr>
            <p:spPr bwMode="auto">
              <a:xfrm>
                <a:off x="3773" y="2971"/>
                <a:ext cx="15" cy="7"/>
              </a:xfrm>
              <a:custGeom>
                <a:avLst/>
                <a:gdLst/>
                <a:ahLst/>
                <a:cxnLst>
                  <a:cxn ang="0">
                    <a:pos x="30" y="50"/>
                  </a:cxn>
                  <a:cxn ang="0">
                    <a:pos x="71" y="50"/>
                  </a:cxn>
                  <a:cxn ang="0">
                    <a:pos x="75" y="29"/>
                  </a:cxn>
                  <a:cxn ang="0">
                    <a:pos x="35" y="29"/>
                  </a:cxn>
                  <a:cxn ang="0">
                    <a:pos x="4" y="0"/>
                  </a:cxn>
                  <a:cxn ang="0">
                    <a:pos x="0" y="20"/>
                  </a:cxn>
                  <a:cxn ang="0">
                    <a:pos x="30" y="50"/>
                  </a:cxn>
                </a:cxnLst>
                <a:rect l="0" t="0" r="r" b="b"/>
                <a:pathLst>
                  <a:path w="75" h="50">
                    <a:moveTo>
                      <a:pt x="30" y="50"/>
                    </a:moveTo>
                    <a:lnTo>
                      <a:pt x="71" y="50"/>
                    </a:lnTo>
                    <a:lnTo>
                      <a:pt x="75" y="29"/>
                    </a:lnTo>
                    <a:lnTo>
                      <a:pt x="35" y="29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79" name="Freeform 24"/>
              <p:cNvSpPr>
                <a:spLocks/>
              </p:cNvSpPr>
              <p:nvPr/>
            </p:nvSpPr>
            <p:spPr bwMode="auto">
              <a:xfrm>
                <a:off x="3773" y="2758"/>
                <a:ext cx="43" cy="220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1068"/>
                  </a:cxn>
                  <a:cxn ang="0">
                    <a:pos x="31" y="1097"/>
                  </a:cxn>
                  <a:cxn ang="0">
                    <a:pos x="204" y="100"/>
                  </a:cxn>
                  <a:cxn ang="0">
                    <a:pos x="185" y="0"/>
                  </a:cxn>
                </a:cxnLst>
                <a:rect l="0" t="0" r="r" b="b"/>
                <a:pathLst>
                  <a:path w="204" h="1097">
                    <a:moveTo>
                      <a:pt x="185" y="0"/>
                    </a:moveTo>
                    <a:lnTo>
                      <a:pt x="0" y="1068"/>
                    </a:lnTo>
                    <a:lnTo>
                      <a:pt x="31" y="1097"/>
                    </a:lnTo>
                    <a:lnTo>
                      <a:pt x="204" y="10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3779" y="2779"/>
                <a:ext cx="39" cy="199"/>
              </a:xfrm>
              <a:custGeom>
                <a:avLst/>
                <a:gdLst/>
                <a:ahLst/>
                <a:cxnLst>
                  <a:cxn ang="0">
                    <a:pos x="190" y="112"/>
                  </a:cxn>
                  <a:cxn ang="0">
                    <a:pos x="40" y="997"/>
                  </a:cxn>
                  <a:cxn ang="0">
                    <a:pos x="0" y="997"/>
                  </a:cxn>
                  <a:cxn ang="0">
                    <a:pos x="172" y="0"/>
                  </a:cxn>
                  <a:cxn ang="0">
                    <a:pos x="190" y="112"/>
                  </a:cxn>
                </a:cxnLst>
                <a:rect l="0" t="0" r="r" b="b"/>
                <a:pathLst>
                  <a:path w="190" h="997">
                    <a:moveTo>
                      <a:pt x="190" y="112"/>
                    </a:moveTo>
                    <a:lnTo>
                      <a:pt x="40" y="997"/>
                    </a:lnTo>
                    <a:lnTo>
                      <a:pt x="0" y="997"/>
                    </a:lnTo>
                    <a:lnTo>
                      <a:pt x="172" y="0"/>
                    </a:lnTo>
                    <a:lnTo>
                      <a:pt x="190" y="112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 flipH="1">
                <a:off x="3779" y="2978"/>
                <a:ext cx="0" cy="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3786" y="2610"/>
                <a:ext cx="263" cy="280"/>
              </a:xfrm>
              <a:custGeom>
                <a:avLst/>
                <a:gdLst/>
                <a:ahLst/>
                <a:cxnLst>
                  <a:cxn ang="0">
                    <a:pos x="1140" y="0"/>
                  </a:cxn>
                  <a:cxn ang="0">
                    <a:pos x="1306" y="1399"/>
                  </a:cxn>
                  <a:cxn ang="0">
                    <a:pos x="78" y="1399"/>
                  </a:cxn>
                  <a:cxn ang="0">
                    <a:pos x="0" y="0"/>
                  </a:cxn>
                  <a:cxn ang="0">
                    <a:pos x="1140" y="0"/>
                  </a:cxn>
                </a:cxnLst>
                <a:rect l="0" t="0" r="r" b="b"/>
                <a:pathLst>
                  <a:path w="1306" h="1399">
                    <a:moveTo>
                      <a:pt x="1140" y="0"/>
                    </a:moveTo>
                    <a:lnTo>
                      <a:pt x="1306" y="1399"/>
                    </a:lnTo>
                    <a:lnTo>
                      <a:pt x="78" y="1399"/>
                    </a:lnTo>
                    <a:lnTo>
                      <a:pt x="0" y="0"/>
                    </a:ln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3816" y="2612"/>
                <a:ext cx="11" cy="7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0" y="21"/>
                  </a:cxn>
                  <a:cxn ang="0">
                    <a:pos x="0" y="26"/>
                  </a:cxn>
                  <a:cxn ang="0">
                    <a:pos x="1" y="29"/>
                  </a:cxn>
                  <a:cxn ang="0">
                    <a:pos x="2" y="34"/>
                  </a:cxn>
                  <a:cxn ang="0">
                    <a:pos x="4" y="37"/>
                  </a:cxn>
                  <a:cxn ang="0">
                    <a:pos x="8" y="41"/>
                  </a:cxn>
                  <a:cxn ang="0">
                    <a:pos x="11" y="43"/>
                  </a:cxn>
                  <a:cxn ang="0">
                    <a:pos x="17" y="46"/>
                  </a:cxn>
                  <a:cxn ang="0">
                    <a:pos x="21" y="47"/>
                  </a:cxn>
                  <a:cxn ang="0">
                    <a:pos x="26" y="47"/>
                  </a:cxn>
                  <a:cxn ang="0">
                    <a:pos x="32" y="47"/>
                  </a:cxn>
                  <a:cxn ang="0">
                    <a:pos x="36" y="47"/>
                  </a:cxn>
                  <a:cxn ang="0">
                    <a:pos x="41" y="46"/>
                  </a:cxn>
                  <a:cxn ang="0">
                    <a:pos x="45" y="44"/>
                  </a:cxn>
                  <a:cxn ang="0">
                    <a:pos x="49" y="41"/>
                  </a:cxn>
                  <a:cxn ang="0">
                    <a:pos x="52" y="38"/>
                  </a:cxn>
                  <a:cxn ang="0">
                    <a:pos x="54" y="34"/>
                  </a:cxn>
                  <a:cxn ang="0">
                    <a:pos x="57" y="30"/>
                  </a:cxn>
                  <a:cxn ang="0">
                    <a:pos x="58" y="26"/>
                  </a:cxn>
                  <a:cxn ang="0">
                    <a:pos x="58" y="23"/>
                  </a:cxn>
                  <a:cxn ang="0">
                    <a:pos x="55" y="18"/>
                  </a:cxn>
                  <a:cxn ang="0">
                    <a:pos x="54" y="15"/>
                  </a:cxn>
                  <a:cxn ang="0">
                    <a:pos x="52" y="10"/>
                  </a:cxn>
                  <a:cxn ang="0">
                    <a:pos x="49" y="7"/>
                  </a:cxn>
                  <a:cxn ang="0">
                    <a:pos x="44" y="4"/>
                  </a:cxn>
                  <a:cxn ang="0">
                    <a:pos x="40" y="2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7" y="2"/>
                  </a:cxn>
                  <a:cxn ang="0">
                    <a:pos x="11" y="4"/>
                  </a:cxn>
                  <a:cxn ang="0">
                    <a:pos x="8" y="7"/>
                  </a:cxn>
                  <a:cxn ang="0">
                    <a:pos x="1" y="16"/>
                  </a:cxn>
                </a:cxnLst>
                <a:rect l="0" t="0" r="r" b="b"/>
                <a:pathLst>
                  <a:path w="58" h="47">
                    <a:moveTo>
                      <a:pt x="1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7" y="38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2" y="47"/>
                    </a:lnTo>
                    <a:lnTo>
                      <a:pt x="33" y="47"/>
                    </a:lnTo>
                    <a:lnTo>
                      <a:pt x="36" y="47"/>
                    </a:lnTo>
                    <a:lnTo>
                      <a:pt x="38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6" y="42"/>
                    </a:lnTo>
                    <a:lnTo>
                      <a:pt x="49" y="41"/>
                    </a:lnTo>
                    <a:lnTo>
                      <a:pt x="51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4"/>
                    </a:lnTo>
                    <a:lnTo>
                      <a:pt x="55" y="33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8" y="26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5" y="18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3" y="12"/>
                    </a:lnTo>
                    <a:lnTo>
                      <a:pt x="52" y="10"/>
                    </a:lnTo>
                    <a:lnTo>
                      <a:pt x="50" y="9"/>
                    </a:lnTo>
                    <a:lnTo>
                      <a:pt x="49" y="7"/>
                    </a:lnTo>
                    <a:lnTo>
                      <a:pt x="46" y="5"/>
                    </a:lnTo>
                    <a:lnTo>
                      <a:pt x="44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7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3810" y="2605"/>
                <a:ext cx="20" cy="14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18" y="17"/>
                  </a:cxn>
                  <a:cxn ang="0">
                    <a:pos x="23" y="14"/>
                  </a:cxn>
                  <a:cxn ang="0">
                    <a:pos x="29" y="12"/>
                  </a:cxn>
                  <a:cxn ang="0">
                    <a:pos x="34" y="11"/>
                  </a:cxn>
                  <a:cxn ang="0">
                    <a:pos x="41" y="9"/>
                  </a:cxn>
                  <a:cxn ang="0">
                    <a:pos x="47" y="9"/>
                  </a:cxn>
                  <a:cxn ang="0">
                    <a:pos x="54" y="11"/>
                  </a:cxn>
                  <a:cxn ang="0">
                    <a:pos x="59" y="12"/>
                  </a:cxn>
                  <a:cxn ang="0">
                    <a:pos x="65" y="14"/>
                  </a:cxn>
                  <a:cxn ang="0">
                    <a:pos x="69" y="17"/>
                  </a:cxn>
                  <a:cxn ang="0">
                    <a:pos x="73" y="21"/>
                  </a:cxn>
                  <a:cxn ang="0">
                    <a:pos x="76" y="24"/>
                  </a:cxn>
                  <a:cxn ang="0">
                    <a:pos x="78" y="29"/>
                  </a:cxn>
                  <a:cxn ang="0">
                    <a:pos x="80" y="33"/>
                  </a:cxn>
                  <a:cxn ang="0">
                    <a:pos x="80" y="38"/>
                  </a:cxn>
                  <a:cxn ang="0">
                    <a:pos x="78" y="42"/>
                  </a:cxn>
                  <a:cxn ang="0">
                    <a:pos x="76" y="47"/>
                  </a:cxn>
                  <a:cxn ang="0">
                    <a:pos x="73" y="50"/>
                  </a:cxn>
                  <a:cxn ang="0">
                    <a:pos x="69" y="54"/>
                  </a:cxn>
                  <a:cxn ang="0">
                    <a:pos x="65" y="57"/>
                  </a:cxn>
                  <a:cxn ang="0">
                    <a:pos x="59" y="59"/>
                  </a:cxn>
                  <a:cxn ang="0">
                    <a:pos x="54" y="60"/>
                  </a:cxn>
                  <a:cxn ang="0">
                    <a:pos x="47" y="62"/>
                  </a:cxn>
                  <a:cxn ang="0">
                    <a:pos x="41" y="62"/>
                  </a:cxn>
                  <a:cxn ang="0">
                    <a:pos x="34" y="60"/>
                  </a:cxn>
                  <a:cxn ang="0">
                    <a:pos x="29" y="59"/>
                  </a:cxn>
                  <a:cxn ang="0">
                    <a:pos x="23" y="57"/>
                  </a:cxn>
                  <a:cxn ang="0">
                    <a:pos x="21" y="55"/>
                  </a:cxn>
                  <a:cxn ang="0">
                    <a:pos x="18" y="57"/>
                  </a:cxn>
                  <a:cxn ang="0">
                    <a:pos x="15" y="60"/>
                  </a:cxn>
                  <a:cxn ang="0">
                    <a:pos x="15" y="63"/>
                  </a:cxn>
                  <a:cxn ang="0">
                    <a:pos x="21" y="66"/>
                  </a:cxn>
                  <a:cxn ang="0">
                    <a:pos x="27" y="68"/>
                  </a:cxn>
                  <a:cxn ang="0">
                    <a:pos x="35" y="71"/>
                  </a:cxn>
                  <a:cxn ang="0">
                    <a:pos x="44" y="71"/>
                  </a:cxn>
                  <a:cxn ang="0">
                    <a:pos x="52" y="71"/>
                  </a:cxn>
                  <a:cxn ang="0">
                    <a:pos x="60" y="68"/>
                  </a:cxn>
                  <a:cxn ang="0">
                    <a:pos x="68" y="66"/>
                  </a:cxn>
                  <a:cxn ang="0">
                    <a:pos x="75" y="63"/>
                  </a:cxn>
                  <a:cxn ang="0">
                    <a:pos x="81" y="58"/>
                  </a:cxn>
                  <a:cxn ang="0">
                    <a:pos x="85" y="54"/>
                  </a:cxn>
                  <a:cxn ang="0">
                    <a:pos x="89" y="47"/>
                  </a:cxn>
                  <a:cxn ang="0">
                    <a:pos x="91" y="41"/>
                  </a:cxn>
                  <a:cxn ang="0">
                    <a:pos x="92" y="35"/>
                  </a:cxn>
                  <a:cxn ang="0">
                    <a:pos x="91" y="30"/>
                  </a:cxn>
                  <a:cxn ang="0">
                    <a:pos x="89" y="24"/>
                  </a:cxn>
                  <a:cxn ang="0">
                    <a:pos x="85" y="17"/>
                  </a:cxn>
                  <a:cxn ang="0">
                    <a:pos x="81" y="13"/>
                  </a:cxn>
                  <a:cxn ang="0">
                    <a:pos x="75" y="8"/>
                  </a:cxn>
                  <a:cxn ang="0">
                    <a:pos x="68" y="6"/>
                  </a:cxn>
                  <a:cxn ang="0">
                    <a:pos x="60" y="3"/>
                  </a:cxn>
                  <a:cxn ang="0">
                    <a:pos x="52" y="1"/>
                  </a:cxn>
                  <a:cxn ang="0">
                    <a:pos x="44" y="0"/>
                  </a:cxn>
                  <a:cxn ang="0">
                    <a:pos x="35" y="1"/>
                  </a:cxn>
                  <a:cxn ang="0">
                    <a:pos x="27" y="3"/>
                  </a:cxn>
                  <a:cxn ang="0">
                    <a:pos x="21" y="6"/>
                  </a:cxn>
                  <a:cxn ang="0">
                    <a:pos x="14" y="8"/>
                  </a:cxn>
                  <a:cxn ang="0">
                    <a:pos x="7" y="13"/>
                  </a:cxn>
                  <a:cxn ang="0">
                    <a:pos x="3" y="17"/>
                  </a:cxn>
                  <a:cxn ang="0">
                    <a:pos x="0" y="23"/>
                  </a:cxn>
                </a:cxnLst>
                <a:rect l="0" t="0" r="r" b="b"/>
                <a:pathLst>
                  <a:path w="92" h="71">
                    <a:moveTo>
                      <a:pt x="14" y="23"/>
                    </a:moveTo>
                    <a:lnTo>
                      <a:pt x="15" y="21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3" y="1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7"/>
                    </a:lnTo>
                    <a:lnTo>
                      <a:pt x="71" y="18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5"/>
                    </a:lnTo>
                    <a:lnTo>
                      <a:pt x="76" y="47"/>
                    </a:lnTo>
                    <a:lnTo>
                      <a:pt x="75" y="49"/>
                    </a:lnTo>
                    <a:lnTo>
                      <a:pt x="73" y="50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7" y="56"/>
                    </a:lnTo>
                    <a:lnTo>
                      <a:pt x="65" y="57"/>
                    </a:lnTo>
                    <a:lnTo>
                      <a:pt x="61" y="58"/>
                    </a:lnTo>
                    <a:lnTo>
                      <a:pt x="59" y="59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0" y="62"/>
                    </a:lnTo>
                    <a:lnTo>
                      <a:pt x="47" y="62"/>
                    </a:lnTo>
                    <a:lnTo>
                      <a:pt x="44" y="62"/>
                    </a:lnTo>
                    <a:lnTo>
                      <a:pt x="41" y="62"/>
                    </a:lnTo>
                    <a:lnTo>
                      <a:pt x="38" y="62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29" y="59"/>
                    </a:lnTo>
                    <a:lnTo>
                      <a:pt x="26" y="58"/>
                    </a:lnTo>
                    <a:lnTo>
                      <a:pt x="23" y="57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0" y="55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5" y="60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6" y="64"/>
                    </a:lnTo>
                    <a:lnTo>
                      <a:pt x="21" y="66"/>
                    </a:lnTo>
                    <a:lnTo>
                      <a:pt x="24" y="67"/>
                    </a:lnTo>
                    <a:lnTo>
                      <a:pt x="27" y="68"/>
                    </a:lnTo>
                    <a:lnTo>
                      <a:pt x="31" y="70"/>
                    </a:lnTo>
                    <a:lnTo>
                      <a:pt x="35" y="71"/>
                    </a:lnTo>
                    <a:lnTo>
                      <a:pt x="40" y="71"/>
                    </a:lnTo>
                    <a:lnTo>
                      <a:pt x="44" y="71"/>
                    </a:lnTo>
                    <a:lnTo>
                      <a:pt x="48" y="71"/>
                    </a:lnTo>
                    <a:lnTo>
                      <a:pt x="52" y="71"/>
                    </a:lnTo>
                    <a:lnTo>
                      <a:pt x="56" y="70"/>
                    </a:lnTo>
                    <a:lnTo>
                      <a:pt x="60" y="68"/>
                    </a:lnTo>
                    <a:lnTo>
                      <a:pt x="64" y="67"/>
                    </a:lnTo>
                    <a:lnTo>
                      <a:pt x="68" y="66"/>
                    </a:lnTo>
                    <a:lnTo>
                      <a:pt x="71" y="64"/>
                    </a:lnTo>
                    <a:lnTo>
                      <a:pt x="75" y="63"/>
                    </a:lnTo>
                    <a:lnTo>
                      <a:pt x="77" y="60"/>
                    </a:lnTo>
                    <a:lnTo>
                      <a:pt x="81" y="58"/>
                    </a:lnTo>
                    <a:lnTo>
                      <a:pt x="83" y="56"/>
                    </a:lnTo>
                    <a:lnTo>
                      <a:pt x="85" y="54"/>
                    </a:lnTo>
                    <a:lnTo>
                      <a:pt x="86" y="50"/>
                    </a:lnTo>
                    <a:lnTo>
                      <a:pt x="89" y="47"/>
                    </a:lnTo>
                    <a:lnTo>
                      <a:pt x="90" y="45"/>
                    </a:lnTo>
                    <a:lnTo>
                      <a:pt x="91" y="41"/>
                    </a:lnTo>
                    <a:lnTo>
                      <a:pt x="92" y="39"/>
                    </a:lnTo>
                    <a:lnTo>
                      <a:pt x="92" y="35"/>
                    </a:lnTo>
                    <a:lnTo>
                      <a:pt x="92" y="32"/>
                    </a:lnTo>
                    <a:lnTo>
                      <a:pt x="91" y="30"/>
                    </a:lnTo>
                    <a:lnTo>
                      <a:pt x="90" y="26"/>
                    </a:lnTo>
                    <a:lnTo>
                      <a:pt x="89" y="24"/>
                    </a:lnTo>
                    <a:lnTo>
                      <a:pt x="86" y="21"/>
                    </a:lnTo>
                    <a:lnTo>
                      <a:pt x="85" y="17"/>
                    </a:lnTo>
                    <a:lnTo>
                      <a:pt x="83" y="15"/>
                    </a:lnTo>
                    <a:lnTo>
                      <a:pt x="81" y="13"/>
                    </a:lnTo>
                    <a:lnTo>
                      <a:pt x="77" y="11"/>
                    </a:lnTo>
                    <a:lnTo>
                      <a:pt x="75" y="8"/>
                    </a:lnTo>
                    <a:lnTo>
                      <a:pt x="71" y="7"/>
                    </a:lnTo>
                    <a:lnTo>
                      <a:pt x="68" y="6"/>
                    </a:lnTo>
                    <a:lnTo>
                      <a:pt x="64" y="4"/>
                    </a:lnTo>
                    <a:lnTo>
                      <a:pt x="60" y="3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7" y="3"/>
                    </a:lnTo>
                    <a:lnTo>
                      <a:pt x="24" y="4"/>
                    </a:lnTo>
                    <a:lnTo>
                      <a:pt x="21" y="6"/>
                    </a:lnTo>
                    <a:lnTo>
                      <a:pt x="16" y="7"/>
                    </a:lnTo>
                    <a:lnTo>
                      <a:pt x="14" y="8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3985" y="2612"/>
                <a:ext cx="11" cy="7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1" y="29"/>
                  </a:cxn>
                  <a:cxn ang="0">
                    <a:pos x="3" y="34"/>
                  </a:cxn>
                  <a:cxn ang="0">
                    <a:pos x="6" y="37"/>
                  </a:cxn>
                  <a:cxn ang="0">
                    <a:pos x="8" y="41"/>
                  </a:cxn>
                  <a:cxn ang="0">
                    <a:pos x="12" y="43"/>
                  </a:cxn>
                  <a:cxn ang="0">
                    <a:pos x="17" y="45"/>
                  </a:cxn>
                  <a:cxn ang="0">
                    <a:pos x="22" y="47"/>
                  </a:cxn>
                  <a:cxn ang="0">
                    <a:pos x="26" y="47"/>
                  </a:cxn>
                  <a:cxn ang="0">
                    <a:pos x="32" y="47"/>
                  </a:cxn>
                  <a:cxn ang="0">
                    <a:pos x="37" y="47"/>
                  </a:cxn>
                  <a:cxn ang="0">
                    <a:pos x="41" y="46"/>
                  </a:cxn>
                  <a:cxn ang="0">
                    <a:pos x="46" y="44"/>
                  </a:cxn>
                  <a:cxn ang="0">
                    <a:pos x="49" y="41"/>
                  </a:cxn>
                  <a:cxn ang="0">
                    <a:pos x="52" y="37"/>
                  </a:cxn>
                  <a:cxn ang="0">
                    <a:pos x="55" y="34"/>
                  </a:cxn>
                  <a:cxn ang="0">
                    <a:pos x="57" y="30"/>
                  </a:cxn>
                  <a:cxn ang="0">
                    <a:pos x="57" y="26"/>
                  </a:cxn>
                  <a:cxn ang="0">
                    <a:pos x="58" y="23"/>
                  </a:cxn>
                  <a:cxn ang="0">
                    <a:pos x="57" y="18"/>
                  </a:cxn>
                  <a:cxn ang="0">
                    <a:pos x="55" y="15"/>
                  </a:cxn>
                  <a:cxn ang="0">
                    <a:pos x="52" y="11"/>
                  </a:cxn>
                  <a:cxn ang="0">
                    <a:pos x="49" y="7"/>
                  </a:cxn>
                  <a:cxn ang="0">
                    <a:pos x="45" y="4"/>
                  </a:cxn>
                  <a:cxn ang="0">
                    <a:pos x="40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7" y="2"/>
                  </a:cxn>
                  <a:cxn ang="0">
                    <a:pos x="12" y="4"/>
                  </a:cxn>
                  <a:cxn ang="0">
                    <a:pos x="8" y="7"/>
                  </a:cxn>
                  <a:cxn ang="0">
                    <a:pos x="1" y="16"/>
                  </a:cxn>
                </a:cxnLst>
                <a:rect l="0" t="0" r="r" b="b"/>
                <a:pathLst>
                  <a:path w="58" h="47">
                    <a:moveTo>
                      <a:pt x="1" y="16"/>
                    </a:moveTo>
                    <a:lnTo>
                      <a:pt x="1" y="18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3" y="34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7" y="38"/>
                    </a:lnTo>
                    <a:lnTo>
                      <a:pt x="8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5" y="44"/>
                    </a:lnTo>
                    <a:lnTo>
                      <a:pt x="17" y="45"/>
                    </a:lnTo>
                    <a:lnTo>
                      <a:pt x="20" y="46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6" y="47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9" y="41"/>
                    </a:lnTo>
                    <a:lnTo>
                      <a:pt x="51" y="40"/>
                    </a:lnTo>
                    <a:lnTo>
                      <a:pt x="52" y="37"/>
                    </a:lnTo>
                    <a:lnTo>
                      <a:pt x="54" y="36"/>
                    </a:lnTo>
                    <a:lnTo>
                      <a:pt x="55" y="34"/>
                    </a:lnTo>
                    <a:lnTo>
                      <a:pt x="56" y="32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7" y="20"/>
                    </a:lnTo>
                    <a:lnTo>
                      <a:pt x="57" y="18"/>
                    </a:lnTo>
                    <a:lnTo>
                      <a:pt x="56" y="16"/>
                    </a:lnTo>
                    <a:lnTo>
                      <a:pt x="55" y="15"/>
                    </a:lnTo>
                    <a:lnTo>
                      <a:pt x="54" y="12"/>
                    </a:lnTo>
                    <a:lnTo>
                      <a:pt x="52" y="11"/>
                    </a:lnTo>
                    <a:lnTo>
                      <a:pt x="50" y="9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5" y="4"/>
                    </a:lnTo>
                    <a:lnTo>
                      <a:pt x="42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3983" y="2605"/>
                <a:ext cx="17" cy="14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18" y="17"/>
                  </a:cxn>
                  <a:cxn ang="0">
                    <a:pos x="22" y="14"/>
                  </a:cxn>
                  <a:cxn ang="0">
                    <a:pos x="28" y="12"/>
                  </a:cxn>
                  <a:cxn ang="0">
                    <a:pos x="35" y="11"/>
                  </a:cxn>
                  <a:cxn ang="0">
                    <a:pos x="39" y="9"/>
                  </a:cxn>
                  <a:cxn ang="0">
                    <a:pos x="46" y="9"/>
                  </a:cxn>
                  <a:cxn ang="0">
                    <a:pos x="53" y="11"/>
                  </a:cxn>
                  <a:cxn ang="0">
                    <a:pos x="59" y="12"/>
                  </a:cxn>
                  <a:cxn ang="0">
                    <a:pos x="64" y="14"/>
                  </a:cxn>
                  <a:cxn ang="0">
                    <a:pos x="69" y="17"/>
                  </a:cxn>
                  <a:cxn ang="0">
                    <a:pos x="73" y="21"/>
                  </a:cxn>
                  <a:cxn ang="0">
                    <a:pos x="76" y="24"/>
                  </a:cxn>
                  <a:cxn ang="0">
                    <a:pos x="78" y="29"/>
                  </a:cxn>
                  <a:cxn ang="0">
                    <a:pos x="79" y="33"/>
                  </a:cxn>
                  <a:cxn ang="0">
                    <a:pos x="79" y="38"/>
                  </a:cxn>
                  <a:cxn ang="0">
                    <a:pos x="78" y="42"/>
                  </a:cxn>
                  <a:cxn ang="0">
                    <a:pos x="76" y="47"/>
                  </a:cxn>
                  <a:cxn ang="0">
                    <a:pos x="73" y="50"/>
                  </a:cxn>
                  <a:cxn ang="0">
                    <a:pos x="69" y="54"/>
                  </a:cxn>
                  <a:cxn ang="0">
                    <a:pos x="64" y="57"/>
                  </a:cxn>
                  <a:cxn ang="0">
                    <a:pos x="59" y="59"/>
                  </a:cxn>
                  <a:cxn ang="0">
                    <a:pos x="53" y="62"/>
                  </a:cxn>
                  <a:cxn ang="0">
                    <a:pos x="46" y="62"/>
                  </a:cxn>
                  <a:cxn ang="0">
                    <a:pos x="39" y="62"/>
                  </a:cxn>
                  <a:cxn ang="0">
                    <a:pos x="35" y="62"/>
                  </a:cxn>
                  <a:cxn ang="0">
                    <a:pos x="28" y="59"/>
                  </a:cxn>
                  <a:cxn ang="0">
                    <a:pos x="22" y="57"/>
                  </a:cxn>
                  <a:cxn ang="0">
                    <a:pos x="20" y="55"/>
                  </a:cxn>
                  <a:cxn ang="0">
                    <a:pos x="18" y="57"/>
                  </a:cxn>
                  <a:cxn ang="0">
                    <a:pos x="16" y="60"/>
                  </a:cxn>
                  <a:cxn ang="0">
                    <a:pos x="14" y="63"/>
                  </a:cxn>
                  <a:cxn ang="0">
                    <a:pos x="19" y="66"/>
                  </a:cxn>
                  <a:cxn ang="0">
                    <a:pos x="27" y="68"/>
                  </a:cxn>
                  <a:cxn ang="0">
                    <a:pos x="36" y="71"/>
                  </a:cxn>
                  <a:cxn ang="0">
                    <a:pos x="44" y="71"/>
                  </a:cxn>
                  <a:cxn ang="0">
                    <a:pos x="52" y="71"/>
                  </a:cxn>
                  <a:cxn ang="0">
                    <a:pos x="60" y="68"/>
                  </a:cxn>
                  <a:cxn ang="0">
                    <a:pos x="68" y="66"/>
                  </a:cxn>
                  <a:cxn ang="0">
                    <a:pos x="75" y="63"/>
                  </a:cxn>
                  <a:cxn ang="0">
                    <a:pos x="80" y="58"/>
                  </a:cxn>
                  <a:cxn ang="0">
                    <a:pos x="85" y="54"/>
                  </a:cxn>
                  <a:cxn ang="0">
                    <a:pos x="88" y="48"/>
                  </a:cxn>
                  <a:cxn ang="0">
                    <a:pos x="90" y="41"/>
                  </a:cxn>
                  <a:cxn ang="0">
                    <a:pos x="92" y="35"/>
                  </a:cxn>
                  <a:cxn ang="0">
                    <a:pos x="90" y="30"/>
                  </a:cxn>
                  <a:cxn ang="0">
                    <a:pos x="88" y="24"/>
                  </a:cxn>
                  <a:cxn ang="0">
                    <a:pos x="85" y="18"/>
                  </a:cxn>
                  <a:cxn ang="0">
                    <a:pos x="80" y="13"/>
                  </a:cxn>
                  <a:cxn ang="0">
                    <a:pos x="75" y="9"/>
                  </a:cxn>
                  <a:cxn ang="0">
                    <a:pos x="68" y="6"/>
                  </a:cxn>
                  <a:cxn ang="0">
                    <a:pos x="60" y="3"/>
                  </a:cxn>
                  <a:cxn ang="0">
                    <a:pos x="52" y="1"/>
                  </a:cxn>
                  <a:cxn ang="0">
                    <a:pos x="44" y="0"/>
                  </a:cxn>
                  <a:cxn ang="0">
                    <a:pos x="36" y="1"/>
                  </a:cxn>
                  <a:cxn ang="0">
                    <a:pos x="27" y="3"/>
                  </a:cxn>
                  <a:cxn ang="0">
                    <a:pos x="19" y="6"/>
                  </a:cxn>
                  <a:cxn ang="0">
                    <a:pos x="13" y="9"/>
                  </a:cxn>
                  <a:cxn ang="0">
                    <a:pos x="7" y="13"/>
                  </a:cxn>
                  <a:cxn ang="0">
                    <a:pos x="2" y="18"/>
                  </a:cxn>
                  <a:cxn ang="0">
                    <a:pos x="0" y="23"/>
                  </a:cxn>
                </a:cxnLst>
                <a:rect l="0" t="0" r="r" b="b"/>
                <a:pathLst>
                  <a:path w="92" h="71">
                    <a:moveTo>
                      <a:pt x="13" y="23"/>
                    </a:moveTo>
                    <a:lnTo>
                      <a:pt x="14" y="21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1"/>
                    </a:lnTo>
                    <a:lnTo>
                      <a:pt x="35" y="11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69" y="17"/>
                    </a:lnTo>
                    <a:lnTo>
                      <a:pt x="71" y="18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6" y="24"/>
                    </a:lnTo>
                    <a:lnTo>
                      <a:pt x="77" y="26"/>
                    </a:lnTo>
                    <a:lnTo>
                      <a:pt x="78" y="29"/>
                    </a:lnTo>
                    <a:lnTo>
                      <a:pt x="78" y="31"/>
                    </a:lnTo>
                    <a:lnTo>
                      <a:pt x="79" y="33"/>
                    </a:lnTo>
                    <a:lnTo>
                      <a:pt x="79" y="35"/>
                    </a:lnTo>
                    <a:lnTo>
                      <a:pt x="79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5"/>
                    </a:lnTo>
                    <a:lnTo>
                      <a:pt x="76" y="47"/>
                    </a:lnTo>
                    <a:lnTo>
                      <a:pt x="75" y="49"/>
                    </a:lnTo>
                    <a:lnTo>
                      <a:pt x="73" y="50"/>
                    </a:lnTo>
                    <a:lnTo>
                      <a:pt x="71" y="52"/>
                    </a:lnTo>
                    <a:lnTo>
                      <a:pt x="69" y="54"/>
                    </a:lnTo>
                    <a:lnTo>
                      <a:pt x="67" y="56"/>
                    </a:lnTo>
                    <a:lnTo>
                      <a:pt x="64" y="57"/>
                    </a:lnTo>
                    <a:lnTo>
                      <a:pt x="61" y="58"/>
                    </a:lnTo>
                    <a:lnTo>
                      <a:pt x="59" y="59"/>
                    </a:lnTo>
                    <a:lnTo>
                      <a:pt x="55" y="60"/>
                    </a:lnTo>
                    <a:lnTo>
                      <a:pt x="53" y="62"/>
                    </a:lnTo>
                    <a:lnTo>
                      <a:pt x="50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39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1" y="60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19" y="55"/>
                    </a:lnTo>
                    <a:lnTo>
                      <a:pt x="18" y="57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4"/>
                    </a:lnTo>
                    <a:lnTo>
                      <a:pt x="19" y="66"/>
                    </a:lnTo>
                    <a:lnTo>
                      <a:pt x="24" y="67"/>
                    </a:lnTo>
                    <a:lnTo>
                      <a:pt x="27" y="68"/>
                    </a:lnTo>
                    <a:lnTo>
                      <a:pt x="31" y="70"/>
                    </a:lnTo>
                    <a:lnTo>
                      <a:pt x="36" y="71"/>
                    </a:lnTo>
                    <a:lnTo>
                      <a:pt x="39" y="71"/>
                    </a:lnTo>
                    <a:lnTo>
                      <a:pt x="44" y="71"/>
                    </a:lnTo>
                    <a:lnTo>
                      <a:pt x="47" y="71"/>
                    </a:lnTo>
                    <a:lnTo>
                      <a:pt x="52" y="71"/>
                    </a:lnTo>
                    <a:lnTo>
                      <a:pt x="55" y="70"/>
                    </a:lnTo>
                    <a:lnTo>
                      <a:pt x="60" y="68"/>
                    </a:lnTo>
                    <a:lnTo>
                      <a:pt x="63" y="67"/>
                    </a:lnTo>
                    <a:lnTo>
                      <a:pt x="68" y="66"/>
                    </a:lnTo>
                    <a:lnTo>
                      <a:pt x="71" y="64"/>
                    </a:lnTo>
                    <a:lnTo>
                      <a:pt x="75" y="63"/>
                    </a:lnTo>
                    <a:lnTo>
                      <a:pt x="77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5" y="54"/>
                    </a:lnTo>
                    <a:lnTo>
                      <a:pt x="86" y="50"/>
                    </a:lnTo>
                    <a:lnTo>
                      <a:pt x="88" y="48"/>
                    </a:lnTo>
                    <a:lnTo>
                      <a:pt x="90" y="45"/>
                    </a:lnTo>
                    <a:lnTo>
                      <a:pt x="90" y="41"/>
                    </a:lnTo>
                    <a:lnTo>
                      <a:pt x="92" y="39"/>
                    </a:lnTo>
                    <a:lnTo>
                      <a:pt x="92" y="35"/>
                    </a:lnTo>
                    <a:lnTo>
                      <a:pt x="92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8" y="24"/>
                    </a:lnTo>
                    <a:lnTo>
                      <a:pt x="86" y="21"/>
                    </a:lnTo>
                    <a:lnTo>
                      <a:pt x="85" y="18"/>
                    </a:lnTo>
                    <a:lnTo>
                      <a:pt x="82" y="15"/>
                    </a:lnTo>
                    <a:lnTo>
                      <a:pt x="80" y="13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68" y="6"/>
                    </a:lnTo>
                    <a:lnTo>
                      <a:pt x="63" y="4"/>
                    </a:lnTo>
                    <a:lnTo>
                      <a:pt x="60" y="3"/>
                    </a:lnTo>
                    <a:lnTo>
                      <a:pt x="55" y="1"/>
                    </a:lnTo>
                    <a:lnTo>
                      <a:pt x="52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1" y="1"/>
                    </a:lnTo>
                    <a:lnTo>
                      <a:pt x="27" y="3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6" y="7"/>
                    </a:lnTo>
                    <a:lnTo>
                      <a:pt x="13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3833" y="2860"/>
                <a:ext cx="18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3936" y="2663"/>
                <a:ext cx="67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0"/>
                  </a:cxn>
                  <a:cxn ang="0">
                    <a:pos x="343" y="772"/>
                  </a:cxn>
                  <a:cxn ang="0">
                    <a:pos x="129" y="772"/>
                  </a:cxn>
                </a:cxnLst>
                <a:rect l="0" t="0" r="r" b="b"/>
                <a:pathLst>
                  <a:path w="343" h="772">
                    <a:moveTo>
                      <a:pt x="0" y="0"/>
                    </a:moveTo>
                    <a:lnTo>
                      <a:pt x="253" y="0"/>
                    </a:lnTo>
                    <a:lnTo>
                      <a:pt x="343" y="772"/>
                    </a:lnTo>
                    <a:lnTo>
                      <a:pt x="129" y="7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3983" y="279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3957" y="2779"/>
                <a:ext cx="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3983" y="276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3949" y="2749"/>
                <a:ext cx="4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3981" y="2737"/>
                <a:ext cx="1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3949" y="2721"/>
                <a:ext cx="4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>
                <a:off x="3972" y="2707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6" name="Line 41"/>
              <p:cNvSpPr>
                <a:spLocks noChangeShapeType="1"/>
              </p:cNvSpPr>
              <p:nvPr/>
            </p:nvSpPr>
            <p:spPr bwMode="auto">
              <a:xfrm>
                <a:off x="3942" y="2691"/>
                <a:ext cx="46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7" name="Line 42"/>
              <p:cNvSpPr>
                <a:spLocks noChangeShapeType="1"/>
              </p:cNvSpPr>
              <p:nvPr/>
            </p:nvSpPr>
            <p:spPr bwMode="auto">
              <a:xfrm>
                <a:off x="3964" y="267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8" name="Line 43"/>
              <p:cNvSpPr>
                <a:spLocks noChangeShapeType="1"/>
              </p:cNvSpPr>
              <p:nvPr/>
            </p:nvSpPr>
            <p:spPr bwMode="auto">
              <a:xfrm>
                <a:off x="3833" y="2654"/>
                <a:ext cx="1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 flipH="1">
                <a:off x="3831" y="2635"/>
                <a:ext cx="14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3833" y="2846"/>
                <a:ext cx="17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>
                <a:off x="3831" y="2874"/>
                <a:ext cx="18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>
                <a:off x="3975" y="2971"/>
                <a:ext cx="15" cy="7"/>
              </a:xfrm>
              <a:custGeom>
                <a:avLst/>
                <a:gdLst/>
                <a:ahLst/>
                <a:cxnLst>
                  <a:cxn ang="0">
                    <a:pos x="29" y="50"/>
                  </a:cxn>
                  <a:cxn ang="0">
                    <a:pos x="70" y="50"/>
                  </a:cxn>
                  <a:cxn ang="0">
                    <a:pos x="73" y="30"/>
                  </a:cxn>
                  <a:cxn ang="0">
                    <a:pos x="34" y="30"/>
                  </a:cxn>
                  <a:cxn ang="0">
                    <a:pos x="3" y="0"/>
                  </a:cxn>
                  <a:cxn ang="0">
                    <a:pos x="0" y="21"/>
                  </a:cxn>
                  <a:cxn ang="0">
                    <a:pos x="29" y="50"/>
                  </a:cxn>
                </a:cxnLst>
                <a:rect l="0" t="0" r="r" b="b"/>
                <a:pathLst>
                  <a:path w="73" h="50">
                    <a:moveTo>
                      <a:pt x="29" y="50"/>
                    </a:moveTo>
                    <a:lnTo>
                      <a:pt x="70" y="50"/>
                    </a:lnTo>
                    <a:lnTo>
                      <a:pt x="73" y="30"/>
                    </a:lnTo>
                    <a:lnTo>
                      <a:pt x="34" y="3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 flipH="1">
                <a:off x="3981" y="2978"/>
                <a:ext cx="0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4" name="Freeform 49"/>
              <p:cNvSpPr>
                <a:spLocks/>
              </p:cNvSpPr>
              <p:nvPr/>
            </p:nvSpPr>
            <p:spPr bwMode="auto">
              <a:xfrm>
                <a:off x="3886" y="2758"/>
                <a:ext cx="28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0"/>
                  </a:cxn>
                  <a:cxn ang="0">
                    <a:pos x="141" y="318"/>
                  </a:cxn>
                  <a:cxn ang="0">
                    <a:pos x="9" y="318"/>
                  </a:cxn>
                  <a:cxn ang="0">
                    <a:pos x="0" y="0"/>
                  </a:cxn>
                </a:cxnLst>
                <a:rect l="0" t="0" r="r" b="b"/>
                <a:pathLst>
                  <a:path w="141" h="318">
                    <a:moveTo>
                      <a:pt x="0" y="0"/>
                    </a:moveTo>
                    <a:lnTo>
                      <a:pt x="117" y="0"/>
                    </a:lnTo>
                    <a:lnTo>
                      <a:pt x="141" y="318"/>
                    </a:lnTo>
                    <a:lnTo>
                      <a:pt x="9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5" name="Freeform 50"/>
              <p:cNvSpPr>
                <a:spLocks/>
              </p:cNvSpPr>
              <p:nvPr/>
            </p:nvSpPr>
            <p:spPr bwMode="auto">
              <a:xfrm>
                <a:off x="3866" y="2721"/>
                <a:ext cx="26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0"/>
                  </a:cxn>
                  <a:cxn ang="0">
                    <a:pos x="134" y="499"/>
                  </a:cxn>
                  <a:cxn ang="0">
                    <a:pos x="24" y="499"/>
                  </a:cxn>
                  <a:cxn ang="0">
                    <a:pos x="0" y="0"/>
                  </a:cxn>
                </a:cxnLst>
                <a:rect l="0" t="0" r="r" b="b"/>
                <a:pathLst>
                  <a:path w="134" h="499">
                    <a:moveTo>
                      <a:pt x="0" y="0"/>
                    </a:moveTo>
                    <a:lnTo>
                      <a:pt x="106" y="0"/>
                    </a:lnTo>
                    <a:lnTo>
                      <a:pt x="134" y="499"/>
                    </a:lnTo>
                    <a:lnTo>
                      <a:pt x="24" y="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6" name="Freeform 51"/>
              <p:cNvSpPr>
                <a:spLocks/>
              </p:cNvSpPr>
              <p:nvPr/>
            </p:nvSpPr>
            <p:spPr bwMode="auto">
              <a:xfrm>
                <a:off x="3844" y="2700"/>
                <a:ext cx="28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" y="0"/>
                  </a:cxn>
                  <a:cxn ang="0">
                    <a:pos x="146" y="602"/>
                  </a:cxn>
                  <a:cxn ang="0">
                    <a:pos x="35" y="602"/>
                  </a:cxn>
                  <a:cxn ang="0">
                    <a:pos x="0" y="0"/>
                  </a:cxn>
                </a:cxnLst>
                <a:rect l="0" t="0" r="r" b="b"/>
                <a:pathLst>
                  <a:path w="146" h="602">
                    <a:moveTo>
                      <a:pt x="0" y="0"/>
                    </a:moveTo>
                    <a:lnTo>
                      <a:pt x="116" y="0"/>
                    </a:lnTo>
                    <a:lnTo>
                      <a:pt x="146" y="602"/>
                    </a:lnTo>
                    <a:lnTo>
                      <a:pt x="35" y="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7" name="Freeform 52"/>
              <p:cNvSpPr>
                <a:spLocks/>
              </p:cNvSpPr>
              <p:nvPr/>
            </p:nvSpPr>
            <p:spPr bwMode="auto">
              <a:xfrm>
                <a:off x="3823" y="2670"/>
                <a:ext cx="33" cy="151"/>
              </a:xfrm>
              <a:custGeom>
                <a:avLst/>
                <a:gdLst/>
                <a:ahLst/>
                <a:cxnLst>
                  <a:cxn ang="0">
                    <a:pos x="150" y="753"/>
                  </a:cxn>
                  <a:cxn ang="0">
                    <a:pos x="103" y="0"/>
                  </a:cxn>
                  <a:cxn ang="0">
                    <a:pos x="0" y="0"/>
                  </a:cxn>
                  <a:cxn ang="0">
                    <a:pos x="43" y="753"/>
                  </a:cxn>
                  <a:cxn ang="0">
                    <a:pos x="150" y="753"/>
                  </a:cxn>
                </a:cxnLst>
                <a:rect l="0" t="0" r="r" b="b"/>
                <a:pathLst>
                  <a:path w="150" h="753">
                    <a:moveTo>
                      <a:pt x="150" y="753"/>
                    </a:moveTo>
                    <a:lnTo>
                      <a:pt x="103" y="0"/>
                    </a:lnTo>
                    <a:lnTo>
                      <a:pt x="0" y="0"/>
                    </a:lnTo>
                    <a:lnTo>
                      <a:pt x="43" y="753"/>
                    </a:lnTo>
                    <a:lnTo>
                      <a:pt x="150" y="75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8" name="Group 53"/>
            <p:cNvGrpSpPr>
              <a:grpSpLocks/>
            </p:cNvGrpSpPr>
            <p:nvPr/>
          </p:nvGrpSpPr>
          <p:grpSpPr bwMode="auto">
            <a:xfrm>
              <a:off x="1516" y="3857"/>
              <a:ext cx="124" cy="147"/>
              <a:chOff x="4986" y="1736"/>
              <a:chExt cx="206" cy="308"/>
            </a:xfrm>
          </p:grpSpPr>
          <p:sp>
            <p:nvSpPr>
              <p:cNvPr id="63" name="Freeform 54"/>
              <p:cNvSpPr>
                <a:spLocks/>
              </p:cNvSpPr>
              <p:nvPr/>
            </p:nvSpPr>
            <p:spPr bwMode="auto">
              <a:xfrm>
                <a:off x="4989" y="1824"/>
                <a:ext cx="64" cy="70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166" y="187"/>
                  </a:cxn>
                  <a:cxn ang="0">
                    <a:pos x="166" y="0"/>
                  </a:cxn>
                  <a:cxn ang="0">
                    <a:pos x="259" y="0"/>
                  </a:cxn>
                  <a:cxn ang="0">
                    <a:pos x="259" y="274"/>
                  </a:cxn>
                  <a:cxn ang="0">
                    <a:pos x="0" y="274"/>
                  </a:cxn>
                  <a:cxn ang="0">
                    <a:pos x="0" y="187"/>
                  </a:cxn>
                </a:cxnLst>
                <a:rect l="0" t="0" r="r" b="b"/>
                <a:pathLst>
                  <a:path w="259" h="274">
                    <a:moveTo>
                      <a:pt x="0" y="187"/>
                    </a:moveTo>
                    <a:lnTo>
                      <a:pt x="166" y="187"/>
                    </a:lnTo>
                    <a:lnTo>
                      <a:pt x="166" y="0"/>
                    </a:lnTo>
                    <a:lnTo>
                      <a:pt x="259" y="0"/>
                    </a:lnTo>
                    <a:lnTo>
                      <a:pt x="259" y="274"/>
                    </a:lnTo>
                    <a:lnTo>
                      <a:pt x="0" y="274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5169" y="1824"/>
                <a:ext cx="23" cy="102"/>
              </a:xfrm>
              <a:prstGeom prst="rect">
                <a:avLst/>
              </a:prstGeom>
              <a:solidFill>
                <a:schemeClr val="hlink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5" name="Freeform 56"/>
              <p:cNvSpPr>
                <a:spLocks/>
              </p:cNvSpPr>
              <p:nvPr/>
            </p:nvSpPr>
            <p:spPr bwMode="auto">
              <a:xfrm>
                <a:off x="5039" y="1824"/>
                <a:ext cx="145" cy="222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24" y="385"/>
                  </a:cxn>
                  <a:cxn ang="0">
                    <a:pos x="0" y="880"/>
                  </a:cxn>
                  <a:cxn ang="0">
                    <a:pos x="176" y="880"/>
                  </a:cxn>
                  <a:cxn ang="0">
                    <a:pos x="289" y="450"/>
                  </a:cxn>
                  <a:cxn ang="0">
                    <a:pos x="423" y="880"/>
                  </a:cxn>
                  <a:cxn ang="0">
                    <a:pos x="579" y="880"/>
                  </a:cxn>
                  <a:cxn ang="0">
                    <a:pos x="454" y="396"/>
                  </a:cxn>
                  <a:cxn ang="0">
                    <a:pos x="454" y="0"/>
                  </a:cxn>
                  <a:cxn ang="0">
                    <a:pos x="362" y="0"/>
                  </a:cxn>
                  <a:cxn ang="0">
                    <a:pos x="362" y="110"/>
                  </a:cxn>
                  <a:cxn ang="0">
                    <a:pos x="227" y="110"/>
                  </a:cxn>
                  <a:cxn ang="0">
                    <a:pos x="227" y="0"/>
                  </a:cxn>
                  <a:cxn ang="0">
                    <a:pos x="124" y="0"/>
                  </a:cxn>
                </a:cxnLst>
                <a:rect l="0" t="0" r="r" b="b"/>
                <a:pathLst>
                  <a:path w="579" h="880">
                    <a:moveTo>
                      <a:pt x="124" y="0"/>
                    </a:moveTo>
                    <a:lnTo>
                      <a:pt x="124" y="385"/>
                    </a:lnTo>
                    <a:lnTo>
                      <a:pt x="0" y="880"/>
                    </a:lnTo>
                    <a:lnTo>
                      <a:pt x="176" y="880"/>
                    </a:lnTo>
                    <a:lnTo>
                      <a:pt x="289" y="450"/>
                    </a:lnTo>
                    <a:lnTo>
                      <a:pt x="423" y="880"/>
                    </a:lnTo>
                    <a:lnTo>
                      <a:pt x="579" y="880"/>
                    </a:lnTo>
                    <a:lnTo>
                      <a:pt x="454" y="396"/>
                    </a:lnTo>
                    <a:lnTo>
                      <a:pt x="454" y="0"/>
                    </a:lnTo>
                    <a:lnTo>
                      <a:pt x="362" y="0"/>
                    </a:lnTo>
                    <a:lnTo>
                      <a:pt x="362" y="110"/>
                    </a:lnTo>
                    <a:lnTo>
                      <a:pt x="227" y="110"/>
                    </a:lnTo>
                    <a:lnTo>
                      <a:pt x="2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66" name="Freeform 57"/>
              <p:cNvSpPr>
                <a:spLocks/>
              </p:cNvSpPr>
              <p:nvPr/>
            </p:nvSpPr>
            <p:spPr bwMode="auto">
              <a:xfrm>
                <a:off x="5073" y="1736"/>
                <a:ext cx="73" cy="78"/>
              </a:xfrm>
              <a:custGeom>
                <a:avLst/>
                <a:gdLst/>
                <a:ahLst/>
                <a:cxnLst>
                  <a:cxn ang="0">
                    <a:pos x="288" y="153"/>
                  </a:cxn>
                  <a:cxn ang="0">
                    <a:pos x="287" y="136"/>
                  </a:cxn>
                  <a:cxn ang="0">
                    <a:pos x="285" y="120"/>
                  </a:cxn>
                  <a:cxn ang="0">
                    <a:pos x="280" y="104"/>
                  </a:cxn>
                  <a:cxn ang="0">
                    <a:pos x="274" y="88"/>
                  </a:cxn>
                  <a:cxn ang="0">
                    <a:pos x="266" y="73"/>
                  </a:cxn>
                  <a:cxn ang="0">
                    <a:pos x="258" y="58"/>
                  </a:cxn>
                  <a:cxn ang="0">
                    <a:pos x="248" y="45"/>
                  </a:cxn>
                  <a:cxn ang="0">
                    <a:pos x="235" y="34"/>
                  </a:cxn>
                  <a:cxn ang="0">
                    <a:pos x="222" y="24"/>
                  </a:cxn>
                  <a:cxn ang="0">
                    <a:pos x="207" y="15"/>
                  </a:cxn>
                  <a:cxn ang="0">
                    <a:pos x="192" y="8"/>
                  </a:cxn>
                  <a:cxn ang="0">
                    <a:pos x="177" y="4"/>
                  </a:cxn>
                  <a:cxn ang="0">
                    <a:pos x="162" y="1"/>
                  </a:cxn>
                  <a:cxn ang="0">
                    <a:pos x="145" y="0"/>
                  </a:cxn>
                  <a:cxn ang="0">
                    <a:pos x="129" y="1"/>
                  </a:cxn>
                  <a:cxn ang="0">
                    <a:pos x="114" y="4"/>
                  </a:cxn>
                  <a:cxn ang="0">
                    <a:pos x="98" y="8"/>
                  </a:cxn>
                  <a:cxn ang="0">
                    <a:pos x="83" y="14"/>
                  </a:cxn>
                  <a:cxn ang="0">
                    <a:pos x="70" y="22"/>
                  </a:cxn>
                  <a:cxn ang="0">
                    <a:pos x="56" y="31"/>
                  </a:cxn>
                  <a:cxn ang="0">
                    <a:pos x="44" y="43"/>
                  </a:cxn>
                  <a:cxn ang="0">
                    <a:pos x="33" y="55"/>
                  </a:cxn>
                  <a:cxn ang="0">
                    <a:pos x="24" y="69"/>
                  </a:cxn>
                  <a:cxn ang="0">
                    <a:pos x="16" y="84"/>
                  </a:cxn>
                  <a:cxn ang="0">
                    <a:pos x="9" y="100"/>
                  </a:cxn>
                  <a:cxn ang="0">
                    <a:pos x="4" y="117"/>
                  </a:cxn>
                  <a:cxn ang="0">
                    <a:pos x="1" y="134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3" y="185"/>
                  </a:cxn>
                  <a:cxn ang="0">
                    <a:pos x="8" y="202"/>
                  </a:cxn>
                  <a:cxn ang="0">
                    <a:pos x="14" y="217"/>
                  </a:cxn>
                  <a:cxn ang="0">
                    <a:pos x="21" y="233"/>
                  </a:cxn>
                  <a:cxn ang="0">
                    <a:pos x="30" y="248"/>
                  </a:cxn>
                  <a:cxn ang="0">
                    <a:pos x="40" y="260"/>
                  </a:cxn>
                  <a:cxn ang="0">
                    <a:pos x="52" y="272"/>
                  </a:cxn>
                  <a:cxn ang="0">
                    <a:pos x="64" y="281"/>
                  </a:cxn>
                  <a:cxn ang="0">
                    <a:pos x="78" y="291"/>
                  </a:cxn>
                  <a:cxn ang="0">
                    <a:pos x="93" y="298"/>
                  </a:cxn>
                  <a:cxn ang="0">
                    <a:pos x="108" y="303"/>
                  </a:cxn>
                  <a:cxn ang="0">
                    <a:pos x="124" y="307"/>
                  </a:cxn>
                  <a:cxn ang="0">
                    <a:pos x="141" y="308"/>
                  </a:cxn>
                  <a:cxn ang="0">
                    <a:pos x="157" y="307"/>
                  </a:cxn>
                  <a:cxn ang="0">
                    <a:pos x="172" y="304"/>
                  </a:cxn>
                  <a:cxn ang="0">
                    <a:pos x="188" y="300"/>
                  </a:cxn>
                  <a:cxn ang="0">
                    <a:pos x="203" y="295"/>
                  </a:cxn>
                  <a:cxn ang="0">
                    <a:pos x="217" y="287"/>
                  </a:cxn>
                  <a:cxn ang="0">
                    <a:pos x="230" y="277"/>
                  </a:cxn>
                  <a:cxn ang="0">
                    <a:pos x="242" y="266"/>
                  </a:cxn>
                  <a:cxn ang="0">
                    <a:pos x="253" y="254"/>
                  </a:cxn>
                  <a:cxn ang="0">
                    <a:pos x="264" y="240"/>
                  </a:cxn>
                  <a:cxn ang="0">
                    <a:pos x="272" y="226"/>
                  </a:cxn>
                  <a:cxn ang="0">
                    <a:pos x="278" y="210"/>
                  </a:cxn>
                  <a:cxn ang="0">
                    <a:pos x="283" y="194"/>
                  </a:cxn>
                  <a:cxn ang="0">
                    <a:pos x="287" y="176"/>
                  </a:cxn>
                  <a:cxn ang="0">
                    <a:pos x="288" y="160"/>
                  </a:cxn>
                  <a:cxn ang="0">
                    <a:pos x="288" y="153"/>
                  </a:cxn>
                </a:cxnLst>
                <a:rect l="0" t="0" r="r" b="b"/>
                <a:pathLst>
                  <a:path w="288" h="308">
                    <a:moveTo>
                      <a:pt x="288" y="153"/>
                    </a:moveTo>
                    <a:lnTo>
                      <a:pt x="287" y="136"/>
                    </a:lnTo>
                    <a:lnTo>
                      <a:pt x="285" y="120"/>
                    </a:lnTo>
                    <a:lnTo>
                      <a:pt x="280" y="104"/>
                    </a:lnTo>
                    <a:lnTo>
                      <a:pt x="274" y="88"/>
                    </a:lnTo>
                    <a:lnTo>
                      <a:pt x="266" y="73"/>
                    </a:lnTo>
                    <a:lnTo>
                      <a:pt x="258" y="58"/>
                    </a:lnTo>
                    <a:lnTo>
                      <a:pt x="248" y="45"/>
                    </a:lnTo>
                    <a:lnTo>
                      <a:pt x="235" y="34"/>
                    </a:lnTo>
                    <a:lnTo>
                      <a:pt x="222" y="24"/>
                    </a:lnTo>
                    <a:lnTo>
                      <a:pt x="207" y="15"/>
                    </a:lnTo>
                    <a:lnTo>
                      <a:pt x="192" y="8"/>
                    </a:lnTo>
                    <a:lnTo>
                      <a:pt x="177" y="4"/>
                    </a:lnTo>
                    <a:lnTo>
                      <a:pt x="162" y="1"/>
                    </a:lnTo>
                    <a:lnTo>
                      <a:pt x="145" y="0"/>
                    </a:lnTo>
                    <a:lnTo>
                      <a:pt x="129" y="1"/>
                    </a:lnTo>
                    <a:lnTo>
                      <a:pt x="114" y="4"/>
                    </a:lnTo>
                    <a:lnTo>
                      <a:pt x="98" y="8"/>
                    </a:lnTo>
                    <a:lnTo>
                      <a:pt x="83" y="14"/>
                    </a:lnTo>
                    <a:lnTo>
                      <a:pt x="70" y="22"/>
                    </a:lnTo>
                    <a:lnTo>
                      <a:pt x="56" y="31"/>
                    </a:lnTo>
                    <a:lnTo>
                      <a:pt x="44" y="43"/>
                    </a:lnTo>
                    <a:lnTo>
                      <a:pt x="33" y="55"/>
                    </a:lnTo>
                    <a:lnTo>
                      <a:pt x="24" y="69"/>
                    </a:lnTo>
                    <a:lnTo>
                      <a:pt x="16" y="84"/>
                    </a:lnTo>
                    <a:lnTo>
                      <a:pt x="9" y="100"/>
                    </a:lnTo>
                    <a:lnTo>
                      <a:pt x="4" y="117"/>
                    </a:lnTo>
                    <a:lnTo>
                      <a:pt x="1" y="134"/>
                    </a:lnTo>
                    <a:lnTo>
                      <a:pt x="0" y="151"/>
                    </a:lnTo>
                    <a:lnTo>
                      <a:pt x="1" y="168"/>
                    </a:lnTo>
                    <a:lnTo>
                      <a:pt x="3" y="185"/>
                    </a:lnTo>
                    <a:lnTo>
                      <a:pt x="8" y="202"/>
                    </a:lnTo>
                    <a:lnTo>
                      <a:pt x="14" y="217"/>
                    </a:lnTo>
                    <a:lnTo>
                      <a:pt x="21" y="233"/>
                    </a:lnTo>
                    <a:lnTo>
                      <a:pt x="30" y="248"/>
                    </a:lnTo>
                    <a:lnTo>
                      <a:pt x="40" y="260"/>
                    </a:lnTo>
                    <a:lnTo>
                      <a:pt x="52" y="272"/>
                    </a:lnTo>
                    <a:lnTo>
                      <a:pt x="64" y="281"/>
                    </a:lnTo>
                    <a:lnTo>
                      <a:pt x="78" y="291"/>
                    </a:lnTo>
                    <a:lnTo>
                      <a:pt x="93" y="298"/>
                    </a:lnTo>
                    <a:lnTo>
                      <a:pt x="108" y="303"/>
                    </a:lnTo>
                    <a:lnTo>
                      <a:pt x="124" y="307"/>
                    </a:lnTo>
                    <a:lnTo>
                      <a:pt x="141" y="308"/>
                    </a:lnTo>
                    <a:lnTo>
                      <a:pt x="157" y="307"/>
                    </a:lnTo>
                    <a:lnTo>
                      <a:pt x="172" y="304"/>
                    </a:lnTo>
                    <a:lnTo>
                      <a:pt x="188" y="300"/>
                    </a:lnTo>
                    <a:lnTo>
                      <a:pt x="203" y="295"/>
                    </a:lnTo>
                    <a:lnTo>
                      <a:pt x="217" y="287"/>
                    </a:lnTo>
                    <a:lnTo>
                      <a:pt x="230" y="277"/>
                    </a:lnTo>
                    <a:lnTo>
                      <a:pt x="242" y="266"/>
                    </a:lnTo>
                    <a:lnTo>
                      <a:pt x="253" y="254"/>
                    </a:lnTo>
                    <a:lnTo>
                      <a:pt x="264" y="240"/>
                    </a:lnTo>
                    <a:lnTo>
                      <a:pt x="272" y="226"/>
                    </a:lnTo>
                    <a:lnTo>
                      <a:pt x="278" y="210"/>
                    </a:lnTo>
                    <a:lnTo>
                      <a:pt x="283" y="194"/>
                    </a:lnTo>
                    <a:lnTo>
                      <a:pt x="287" y="176"/>
                    </a:lnTo>
                    <a:lnTo>
                      <a:pt x="288" y="160"/>
                    </a:lnTo>
                    <a:lnTo>
                      <a:pt x="288" y="153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grpSp>
        <p:nvGrpSpPr>
          <p:cNvPr id="1027" name="Group 65"/>
          <p:cNvGrpSpPr>
            <a:grpSpLocks/>
          </p:cNvGrpSpPr>
          <p:nvPr userDrawn="1"/>
        </p:nvGrpSpPr>
        <p:grpSpPr bwMode="auto">
          <a:xfrm>
            <a:off x="152400" y="6357938"/>
            <a:ext cx="325438" cy="500062"/>
            <a:chOff x="1296" y="2688"/>
            <a:chExt cx="205" cy="315"/>
          </a:xfrm>
        </p:grpSpPr>
        <p:grpSp>
          <p:nvGrpSpPr>
            <p:cNvPr id="1031" name="Group 59"/>
            <p:cNvGrpSpPr>
              <a:grpSpLocks/>
            </p:cNvGrpSpPr>
            <p:nvPr userDrawn="1"/>
          </p:nvGrpSpPr>
          <p:grpSpPr bwMode="auto">
            <a:xfrm>
              <a:off x="1296" y="2688"/>
              <a:ext cx="189" cy="315"/>
              <a:chOff x="4560" y="912"/>
              <a:chExt cx="528" cy="882"/>
            </a:xfrm>
          </p:grpSpPr>
          <p:sp>
            <p:nvSpPr>
              <p:cNvPr id="111" name="Freeform 60"/>
              <p:cNvSpPr>
                <a:spLocks/>
              </p:cNvSpPr>
              <p:nvPr/>
            </p:nvSpPr>
            <p:spPr bwMode="auto">
              <a:xfrm>
                <a:off x="4607" y="912"/>
                <a:ext cx="288" cy="311"/>
              </a:xfrm>
              <a:custGeom>
                <a:avLst/>
                <a:gdLst/>
                <a:ahLst/>
                <a:cxnLst>
                  <a:cxn ang="0">
                    <a:pos x="887" y="786"/>
                  </a:cxn>
                  <a:cxn ang="0">
                    <a:pos x="0" y="382"/>
                  </a:cxn>
                  <a:cxn ang="0">
                    <a:pos x="256" y="0"/>
                  </a:cxn>
                  <a:cxn ang="0">
                    <a:pos x="1143" y="403"/>
                  </a:cxn>
                  <a:cxn ang="0">
                    <a:pos x="887" y="786"/>
                  </a:cxn>
                </a:cxnLst>
                <a:rect l="0" t="0" r="r" b="b"/>
                <a:pathLst>
                  <a:path w="1143" h="786">
                    <a:moveTo>
                      <a:pt x="887" y="786"/>
                    </a:moveTo>
                    <a:lnTo>
                      <a:pt x="0" y="382"/>
                    </a:lnTo>
                    <a:lnTo>
                      <a:pt x="256" y="0"/>
                    </a:lnTo>
                    <a:lnTo>
                      <a:pt x="1143" y="403"/>
                    </a:lnTo>
                    <a:lnTo>
                      <a:pt x="887" y="786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20202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2" name="Rectangle 61"/>
              <p:cNvSpPr>
                <a:spLocks noChangeArrowheads="1"/>
              </p:cNvSpPr>
              <p:nvPr/>
            </p:nvSpPr>
            <p:spPr bwMode="auto">
              <a:xfrm>
                <a:off x="4607" y="1153"/>
                <a:ext cx="433" cy="431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3" name="Rectangle 62"/>
              <p:cNvSpPr>
                <a:spLocks noChangeArrowheads="1"/>
              </p:cNvSpPr>
              <p:nvPr/>
            </p:nvSpPr>
            <p:spPr bwMode="auto">
              <a:xfrm>
                <a:off x="4607" y="1153"/>
                <a:ext cx="433" cy="426"/>
              </a:xfrm>
              <a:prstGeom prst="rect">
                <a:avLst/>
              </a:prstGeom>
              <a:noFill/>
              <a:ln w="15875">
                <a:solidFill>
                  <a:srgbClr val="20202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4" name="Text Box 63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528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de-DE" sz="1600" b="1"/>
              </a:p>
            </p:txBody>
          </p:sp>
        </p:grpSp>
        <p:sp>
          <p:nvSpPr>
            <p:cNvPr id="110" name="Text Box 64"/>
            <p:cNvSpPr txBox="1">
              <a:spLocks noChangeArrowheads="1"/>
            </p:cNvSpPr>
            <p:nvPr userDrawn="1"/>
          </p:nvSpPr>
          <p:spPr bwMode="auto">
            <a:xfrm>
              <a:off x="1296" y="2784"/>
              <a:ext cx="2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/>
                <a:t>BR</a:t>
              </a:r>
            </a:p>
          </p:txBody>
        </p:sp>
      </p:grpSp>
      <p:sp>
        <p:nvSpPr>
          <p:cNvPr id="115" name="Datumsplatzhalter 1"/>
          <p:cNvSpPr txBox="1">
            <a:spLocks noGrp="1"/>
          </p:cNvSpPr>
          <p:nvPr userDrawn="1"/>
        </p:nvSpPr>
        <p:spPr bwMode="auto">
          <a:xfrm>
            <a:off x="7572375" y="6429375"/>
            <a:ext cx="857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de-DE" sz="900" b="1" dirty="0">
                <a:solidFill>
                  <a:srgbClr val="FF0000"/>
                </a:solidFill>
              </a:rPr>
              <a:t>Seite</a:t>
            </a:r>
            <a:r>
              <a:rPr lang="de-DE" sz="1000" b="1" dirty="0">
                <a:solidFill>
                  <a:srgbClr val="FF0000"/>
                </a:solidFill>
              </a:rPr>
              <a:t> </a:t>
            </a:r>
            <a:fld id="{22BF02C7-8426-4A0D-9CF2-BE4DDC055075}" type="slidenum">
              <a:rPr lang="de-DE" sz="1200" b="1">
                <a:solidFill>
                  <a:srgbClr val="FF0000"/>
                </a:solidFill>
              </a:rPr>
              <a:pPr eaLnBrk="0" hangingPunct="0">
                <a:defRPr/>
              </a:pPr>
              <a:t>‹Nr.›</a:t>
            </a:fld>
            <a:r>
              <a:rPr lang="de-DE" sz="1000" b="1" dirty="0">
                <a:solidFill>
                  <a:srgbClr val="FF0000"/>
                </a:solidFill>
              </a:rPr>
              <a:t>  </a:t>
            </a:r>
          </a:p>
          <a:p>
            <a:pPr eaLnBrk="0" hangingPunct="0">
              <a:defRPr/>
            </a:pPr>
            <a:r>
              <a:rPr lang="de-DE" sz="1000" b="1" baseline="0" dirty="0">
                <a:solidFill>
                  <a:srgbClr val="FF0000"/>
                </a:solidFill>
              </a:rPr>
              <a:t>Juni </a:t>
            </a:r>
            <a:r>
              <a:rPr lang="de-DE" sz="1000" b="1" dirty="0">
                <a:solidFill>
                  <a:srgbClr val="FF0000"/>
                </a:solidFill>
              </a:rPr>
              <a:t>2021</a:t>
            </a:r>
          </a:p>
        </p:txBody>
      </p:sp>
      <p:sp>
        <p:nvSpPr>
          <p:cNvPr id="116" name="Fußzeilenplatzhalter 2"/>
          <p:cNvSpPr txBox="1">
            <a:spLocks noGrp="1"/>
          </p:cNvSpPr>
          <p:nvPr userDrawn="1"/>
        </p:nvSpPr>
        <p:spPr bwMode="auto">
          <a:xfrm>
            <a:off x="3167063" y="6557963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DE" sz="1100" b="1" i="1" dirty="0">
                <a:solidFill>
                  <a:schemeClr val="accent2"/>
                </a:solidFill>
              </a:rPr>
              <a:t>- Betriebsratswahl  - </a:t>
            </a:r>
          </a:p>
        </p:txBody>
      </p:sp>
      <p:sp>
        <p:nvSpPr>
          <p:cNvPr id="117" name="Rechteck 116"/>
          <p:cNvSpPr/>
          <p:nvPr userDrawn="1"/>
        </p:nvSpPr>
        <p:spPr>
          <a:xfrm>
            <a:off x="428625" y="6429375"/>
            <a:ext cx="36560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900" b="1" i="1" dirty="0">
                <a:solidFill>
                  <a:srgbClr val="FF0000"/>
                </a:solidFill>
              </a:rPr>
              <a:t>sobi </a:t>
            </a:r>
            <a:r>
              <a:rPr lang="de-DE" sz="900" b="1" i="1" dirty="0">
                <a:solidFill>
                  <a:srgbClr val="000000"/>
                </a:solidFill>
              </a:rPr>
              <a:t>– www.sobi-goettingen.de</a:t>
            </a:r>
          </a:p>
          <a:p>
            <a:pPr eaLnBrk="0" hangingPunct="0">
              <a:defRPr/>
            </a:pPr>
            <a:r>
              <a:rPr lang="de-DE" sz="900" b="1" i="1" dirty="0">
                <a:solidFill>
                  <a:srgbClr val="000000"/>
                </a:solidFill>
              </a:rPr>
              <a:t>Gesellschaft für </a:t>
            </a:r>
            <a:r>
              <a:rPr lang="de-DE" sz="900" b="1" i="1" dirty="0" err="1">
                <a:solidFill>
                  <a:srgbClr val="FF0000"/>
                </a:solidFill>
              </a:rPr>
              <a:t>SO</a:t>
            </a:r>
            <a:r>
              <a:rPr lang="de-DE" sz="900" b="1" i="1" dirty="0" err="1">
                <a:solidFill>
                  <a:srgbClr val="000000"/>
                </a:solidFill>
              </a:rPr>
              <a:t>zialwissenschaftl</a:t>
            </a:r>
            <a:r>
              <a:rPr lang="de-DE" sz="900" b="1" i="1" dirty="0">
                <a:solidFill>
                  <a:srgbClr val="000000"/>
                </a:solidFill>
              </a:rPr>
              <a:t> Beratung u. </a:t>
            </a:r>
            <a:r>
              <a:rPr lang="de-DE" sz="900" b="1" i="1" dirty="0">
                <a:solidFill>
                  <a:srgbClr val="FF0000"/>
                </a:solidFill>
              </a:rPr>
              <a:t>I</a:t>
            </a:r>
            <a:r>
              <a:rPr lang="de-DE" sz="900" b="1" i="1" dirty="0">
                <a:solidFill>
                  <a:srgbClr val="000000"/>
                </a:solidFill>
              </a:rPr>
              <a:t>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990600" y="533400"/>
            <a:ext cx="838200" cy="1066800"/>
            <a:chOff x="4560" y="912"/>
            <a:chExt cx="528" cy="672"/>
          </a:xfrm>
        </p:grpSpPr>
        <p:sp>
          <p:nvSpPr>
            <p:cNvPr id="2073" name="Freeform 13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4" name="Rectangle 14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5" name="Rectangle 15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6" name="Text Box 16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grpSp>
        <p:nvGrpSpPr>
          <p:cNvPr id="2051" name="Group 854"/>
          <p:cNvGrpSpPr>
            <a:grpSpLocks/>
          </p:cNvGrpSpPr>
          <p:nvPr/>
        </p:nvGrpSpPr>
        <p:grpSpPr bwMode="auto">
          <a:xfrm>
            <a:off x="228600" y="457200"/>
            <a:ext cx="685800" cy="914400"/>
            <a:chOff x="1248" y="2056"/>
            <a:chExt cx="276" cy="308"/>
          </a:xfrm>
        </p:grpSpPr>
        <p:sp>
          <p:nvSpPr>
            <p:cNvPr id="2071" name="Freeform 855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2" name="Freeform 856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52" name="Group 857"/>
          <p:cNvGrpSpPr>
            <a:grpSpLocks/>
          </p:cNvGrpSpPr>
          <p:nvPr/>
        </p:nvGrpSpPr>
        <p:grpSpPr bwMode="auto">
          <a:xfrm>
            <a:off x="1042988" y="2492375"/>
            <a:ext cx="1219200" cy="708025"/>
            <a:chOff x="3936" y="833"/>
            <a:chExt cx="768" cy="446"/>
          </a:xfrm>
        </p:grpSpPr>
        <p:sp>
          <p:nvSpPr>
            <p:cNvPr id="2063" name="Rectangle 858"/>
            <p:cNvSpPr>
              <a:spLocks noChangeArrowheads="1"/>
            </p:cNvSpPr>
            <p:nvPr/>
          </p:nvSpPr>
          <p:spPr bwMode="auto">
            <a:xfrm>
              <a:off x="3936" y="1067"/>
              <a:ext cx="768" cy="19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4" name="Freeform 859"/>
            <p:cNvSpPr>
              <a:spLocks/>
            </p:cNvSpPr>
            <p:nvPr/>
          </p:nvSpPr>
          <p:spPr bwMode="auto">
            <a:xfrm>
              <a:off x="3955" y="967"/>
              <a:ext cx="212" cy="7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Freeform 860"/>
            <p:cNvSpPr>
              <a:spLocks/>
            </p:cNvSpPr>
            <p:nvPr/>
          </p:nvSpPr>
          <p:spPr bwMode="auto">
            <a:xfrm>
              <a:off x="4002" y="833"/>
              <a:ext cx="114" cy="116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6" name="Freeform 861"/>
            <p:cNvSpPr>
              <a:spLocks/>
            </p:cNvSpPr>
            <p:nvPr/>
          </p:nvSpPr>
          <p:spPr bwMode="auto">
            <a:xfrm>
              <a:off x="4211" y="971"/>
              <a:ext cx="212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7" name="Freeform 862"/>
            <p:cNvSpPr>
              <a:spLocks/>
            </p:cNvSpPr>
            <p:nvPr/>
          </p:nvSpPr>
          <p:spPr bwMode="auto">
            <a:xfrm>
              <a:off x="4259" y="838"/>
              <a:ext cx="114" cy="116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8" name="Freeform 863"/>
            <p:cNvSpPr>
              <a:spLocks/>
            </p:cNvSpPr>
            <p:nvPr/>
          </p:nvSpPr>
          <p:spPr bwMode="auto">
            <a:xfrm>
              <a:off x="4468" y="968"/>
              <a:ext cx="211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9" name="Freeform 864"/>
            <p:cNvSpPr>
              <a:spLocks/>
            </p:cNvSpPr>
            <p:nvPr/>
          </p:nvSpPr>
          <p:spPr bwMode="auto">
            <a:xfrm>
              <a:off x="4516" y="833"/>
              <a:ext cx="113" cy="116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0" name="Text Box 865"/>
            <p:cNvSpPr txBox="1">
              <a:spLocks noChangeArrowheads="1"/>
            </p:cNvSpPr>
            <p:nvPr/>
          </p:nvSpPr>
          <p:spPr bwMode="auto">
            <a:xfrm>
              <a:off x="4101" y="1029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grpSp>
        <p:nvGrpSpPr>
          <p:cNvPr id="2053" name="Group 866"/>
          <p:cNvGrpSpPr>
            <a:grpSpLocks/>
          </p:cNvGrpSpPr>
          <p:nvPr/>
        </p:nvGrpSpPr>
        <p:grpSpPr bwMode="auto">
          <a:xfrm>
            <a:off x="1752600" y="533400"/>
            <a:ext cx="685800" cy="974725"/>
            <a:chOff x="816" y="1924"/>
            <a:chExt cx="263" cy="278"/>
          </a:xfrm>
        </p:grpSpPr>
        <p:sp>
          <p:nvSpPr>
            <p:cNvPr id="2061" name="Freeform 867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2" name="Freeform 868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54" name="Rectangle 86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4075" y="381000"/>
            <a:ext cx="669607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3600" b="1">
                <a:solidFill>
                  <a:srgbClr val="0000FF"/>
                </a:solidFill>
                <a:latin typeface="Arial" charset="0"/>
              </a:rPr>
              <a:t>Die Wahl des Betriebsrates</a:t>
            </a:r>
          </a:p>
        </p:txBody>
      </p:sp>
      <p:sp>
        <p:nvSpPr>
          <p:cNvPr id="2055" name="Text Box 873"/>
          <p:cNvSpPr txBox="1">
            <a:spLocks noChangeArrowheads="1"/>
          </p:cNvSpPr>
          <p:nvPr/>
        </p:nvSpPr>
        <p:spPr bwMode="auto">
          <a:xfrm>
            <a:off x="2771775" y="1524000"/>
            <a:ext cx="5184775" cy="1739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/>
              <a:t>	</a:t>
            </a:r>
            <a:r>
              <a:rPr lang="de-DE" sz="3600" b="1">
                <a:solidFill>
                  <a:srgbClr val="0000FF"/>
                </a:solidFill>
              </a:rPr>
              <a:t>Wahlablauf</a:t>
            </a:r>
          </a:p>
          <a:p>
            <a:pPr algn="r"/>
            <a:r>
              <a:rPr lang="de-DE" sz="3600" b="1">
                <a:solidFill>
                  <a:srgbClr val="0000FF"/>
                </a:solidFill>
              </a:rPr>
              <a:t>	Wahlverfahren</a:t>
            </a:r>
          </a:p>
          <a:p>
            <a:pPr algn="r"/>
            <a:r>
              <a:rPr lang="de-DE" sz="3600" b="1">
                <a:solidFill>
                  <a:srgbClr val="0000FF"/>
                </a:solidFill>
              </a:rPr>
              <a:t>Wahldurchführung</a:t>
            </a:r>
          </a:p>
        </p:txBody>
      </p:sp>
      <p:sp>
        <p:nvSpPr>
          <p:cNvPr id="2057" name="AutoShape 875"/>
          <p:cNvSpPr>
            <a:spLocks noChangeArrowheads="1"/>
          </p:cNvSpPr>
          <p:nvPr/>
        </p:nvSpPr>
        <p:spPr bwMode="auto">
          <a:xfrm>
            <a:off x="4538663" y="1600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" name="AutoShape 876"/>
          <p:cNvSpPr>
            <a:spLocks noChangeArrowheads="1"/>
          </p:cNvSpPr>
          <p:nvPr/>
        </p:nvSpPr>
        <p:spPr bwMode="auto">
          <a:xfrm>
            <a:off x="3817938" y="2209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9" name="AutoShape 877"/>
          <p:cNvSpPr>
            <a:spLocks noChangeArrowheads="1"/>
          </p:cNvSpPr>
          <p:nvPr/>
        </p:nvSpPr>
        <p:spPr bwMode="auto">
          <a:xfrm>
            <a:off x="2954338" y="27813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60" name="Text Box 878"/>
          <p:cNvSpPr txBox="1">
            <a:spLocks noChangeArrowheads="1"/>
          </p:cNvSpPr>
          <p:nvPr/>
        </p:nvSpPr>
        <p:spPr bwMode="auto">
          <a:xfrm>
            <a:off x="1042988" y="3500438"/>
            <a:ext cx="6985000" cy="20208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Aufgaben und Rechte des Wahlvorstandes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Terminübersichten, Fristen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Betriebsratsfähige Betriebe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Wahlrecht und Wählbarkeit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Minderheitenquote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Mehrheitswahl und Verhältniswahl</a:t>
            </a:r>
          </a:p>
          <a:p>
            <a:pPr marL="288925" indent="374650">
              <a:buClr>
                <a:srgbClr val="FF3300"/>
              </a:buClr>
              <a:buSzPct val="130000"/>
              <a:buFont typeface="Wingdings" pitchFamily="2" charset="2"/>
              <a:buChar char="n"/>
            </a:pPr>
            <a:r>
              <a:rPr lang="de-DE" sz="1800" dirty="0"/>
              <a:t>Wahldurchführung, Wahlergebnisse, Wahlanfechtung</a:t>
            </a:r>
          </a:p>
        </p:txBody>
      </p:sp>
      <p:sp>
        <p:nvSpPr>
          <p:cNvPr id="2" name="Rechteck 1"/>
          <p:cNvSpPr/>
          <p:nvPr/>
        </p:nvSpPr>
        <p:spPr>
          <a:xfrm>
            <a:off x="2555776" y="916895"/>
            <a:ext cx="6174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b="1" dirty="0">
                <a:solidFill>
                  <a:srgbClr val="0000FF"/>
                </a:solidFill>
              </a:rPr>
              <a:t>vereinfachtes einstufiges Wahlverfahren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9"/>
          <p:cNvSpPr>
            <a:spLocks noChangeArrowheads="1"/>
          </p:cNvSpPr>
          <p:nvPr/>
        </p:nvSpPr>
        <p:spPr bwMode="auto">
          <a:xfrm>
            <a:off x="4500563" y="4572000"/>
            <a:ext cx="3886200" cy="1500188"/>
          </a:xfrm>
          <a:prstGeom prst="rect">
            <a:avLst/>
          </a:prstGeom>
          <a:solidFill>
            <a:srgbClr val="CCEC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42938" y="5000625"/>
            <a:ext cx="3360737" cy="1143000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152775" y="309563"/>
            <a:ext cx="8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C2DFF"/>
                </a:solidFill>
              </a:rPr>
              <a:t> 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1828800" y="1371600"/>
            <a:ext cx="1779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Mehrheitswahl</a:t>
            </a:r>
          </a:p>
          <a:p>
            <a:r>
              <a:rPr lang="de-DE" sz="2000">
                <a:solidFill>
                  <a:srgbClr val="000000"/>
                </a:solidFill>
              </a:rPr>
              <a:t>(Personenwahl)</a:t>
            </a: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4876800" y="1371600"/>
            <a:ext cx="1790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Verhältniswahl</a:t>
            </a:r>
          </a:p>
          <a:p>
            <a:r>
              <a:rPr lang="de-DE" sz="2000">
                <a:solidFill>
                  <a:srgbClr val="000000"/>
                </a:solidFill>
              </a:rPr>
              <a:t>(Listenwahl)</a:t>
            </a:r>
            <a:endParaRPr lang="de-DE" sz="2000"/>
          </a:p>
        </p:txBody>
      </p:sp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795338" y="5076825"/>
            <a:ext cx="3079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Jede(r) Wahlberechtigte kann</a:t>
            </a:r>
          </a:p>
          <a:p>
            <a:r>
              <a:rPr lang="de-DE" sz="1600" b="1">
                <a:solidFill>
                  <a:srgbClr val="000000"/>
                </a:solidFill>
              </a:rPr>
              <a:t>so viele Stimmen abgeben wie </a:t>
            </a:r>
            <a:endParaRPr lang="de-DE" sz="3200"/>
          </a:p>
          <a:p>
            <a:r>
              <a:rPr lang="de-DE" sz="1600" b="1">
                <a:solidFill>
                  <a:srgbClr val="000000"/>
                </a:solidFill>
              </a:rPr>
              <a:t>Personen in den Betriebsrat zu </a:t>
            </a:r>
            <a:endParaRPr lang="de-DE" sz="3200"/>
          </a:p>
          <a:p>
            <a:r>
              <a:rPr lang="de-DE" sz="1600" b="1">
                <a:solidFill>
                  <a:srgbClr val="000000"/>
                </a:solidFill>
              </a:rPr>
              <a:t>wählen sind</a:t>
            </a:r>
            <a:endParaRPr lang="de-DE" sz="1400" b="1">
              <a:solidFill>
                <a:srgbClr val="000000"/>
              </a:solidFill>
            </a:endParaRPr>
          </a:p>
        </p:txBody>
      </p:sp>
      <p:grpSp>
        <p:nvGrpSpPr>
          <p:cNvPr id="5128" name="Group 120"/>
          <p:cNvGrpSpPr>
            <a:grpSpLocks/>
          </p:cNvGrpSpPr>
          <p:nvPr/>
        </p:nvGrpSpPr>
        <p:grpSpPr bwMode="auto">
          <a:xfrm>
            <a:off x="304800" y="1447800"/>
            <a:ext cx="355600" cy="1101725"/>
            <a:chOff x="1525" y="1594"/>
            <a:chExt cx="224" cy="694"/>
          </a:xfrm>
        </p:grpSpPr>
        <p:sp>
          <p:nvSpPr>
            <p:cNvPr id="5173" name="Freeform 34"/>
            <p:cNvSpPr>
              <a:spLocks/>
            </p:cNvSpPr>
            <p:nvPr/>
          </p:nvSpPr>
          <p:spPr bwMode="auto">
            <a:xfrm>
              <a:off x="1568" y="1594"/>
              <a:ext cx="181" cy="636"/>
            </a:xfrm>
            <a:custGeom>
              <a:avLst/>
              <a:gdLst>
                <a:gd name="T0" fmla="*/ 0 w 720"/>
                <a:gd name="T1" fmla="*/ 0 h 2543"/>
                <a:gd name="T2" fmla="*/ 0 w 720"/>
                <a:gd name="T3" fmla="*/ 0 h 2543"/>
                <a:gd name="T4" fmla="*/ 0 w 720"/>
                <a:gd name="T5" fmla="*/ 0 h 2543"/>
                <a:gd name="T6" fmla="*/ 0 w 720"/>
                <a:gd name="T7" fmla="*/ 0 h 2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2543"/>
                <a:gd name="T14" fmla="*/ 720 w 720"/>
                <a:gd name="T15" fmla="*/ 2543 h 2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2543">
                  <a:moveTo>
                    <a:pt x="720" y="0"/>
                  </a:moveTo>
                  <a:lnTo>
                    <a:pt x="0" y="0"/>
                  </a:lnTo>
                  <a:lnTo>
                    <a:pt x="0" y="2543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35"/>
            <p:cNvSpPr>
              <a:spLocks/>
            </p:cNvSpPr>
            <p:nvPr/>
          </p:nvSpPr>
          <p:spPr bwMode="auto">
            <a:xfrm>
              <a:off x="1525" y="2201"/>
              <a:ext cx="87" cy="87"/>
            </a:xfrm>
            <a:custGeom>
              <a:avLst/>
              <a:gdLst>
                <a:gd name="T0" fmla="*/ 0 w 347"/>
                <a:gd name="T1" fmla="*/ 0 h 347"/>
                <a:gd name="T2" fmla="*/ 0 w 347"/>
                <a:gd name="T3" fmla="*/ 0 h 347"/>
                <a:gd name="T4" fmla="*/ 0 w 347"/>
                <a:gd name="T5" fmla="*/ 0 h 347"/>
                <a:gd name="T6" fmla="*/ 0 w 347"/>
                <a:gd name="T7" fmla="*/ 0 h 347"/>
                <a:gd name="T8" fmla="*/ 0 w 347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347"/>
                <a:gd name="T17" fmla="*/ 347 w 347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347">
                  <a:moveTo>
                    <a:pt x="347" y="0"/>
                  </a:moveTo>
                  <a:lnTo>
                    <a:pt x="174" y="347"/>
                  </a:lnTo>
                  <a:lnTo>
                    <a:pt x="0" y="0"/>
                  </a:lnTo>
                  <a:lnTo>
                    <a:pt x="174" y="11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29" name="Group 121"/>
          <p:cNvGrpSpPr>
            <a:grpSpLocks/>
          </p:cNvGrpSpPr>
          <p:nvPr/>
        </p:nvGrpSpPr>
        <p:grpSpPr bwMode="auto">
          <a:xfrm>
            <a:off x="7924800" y="1447800"/>
            <a:ext cx="317500" cy="1092200"/>
            <a:chOff x="3223" y="1594"/>
            <a:chExt cx="200" cy="688"/>
          </a:xfrm>
        </p:grpSpPr>
        <p:sp>
          <p:nvSpPr>
            <p:cNvPr id="5171" name="Freeform 36"/>
            <p:cNvSpPr>
              <a:spLocks/>
            </p:cNvSpPr>
            <p:nvPr/>
          </p:nvSpPr>
          <p:spPr bwMode="auto">
            <a:xfrm>
              <a:off x="3223" y="1594"/>
              <a:ext cx="156" cy="630"/>
            </a:xfrm>
            <a:custGeom>
              <a:avLst/>
              <a:gdLst>
                <a:gd name="T0" fmla="*/ 0 w 626"/>
                <a:gd name="T1" fmla="*/ 0 h 2519"/>
                <a:gd name="T2" fmla="*/ 0 w 626"/>
                <a:gd name="T3" fmla="*/ 0 h 2519"/>
                <a:gd name="T4" fmla="*/ 0 w 626"/>
                <a:gd name="T5" fmla="*/ 0 h 2519"/>
                <a:gd name="T6" fmla="*/ 0 60000 65536"/>
                <a:gd name="T7" fmla="*/ 0 60000 65536"/>
                <a:gd name="T8" fmla="*/ 0 60000 65536"/>
                <a:gd name="T9" fmla="*/ 0 w 626"/>
                <a:gd name="T10" fmla="*/ 0 h 2519"/>
                <a:gd name="T11" fmla="*/ 626 w 626"/>
                <a:gd name="T12" fmla="*/ 2519 h 2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6" h="2519">
                  <a:moveTo>
                    <a:pt x="0" y="0"/>
                  </a:moveTo>
                  <a:lnTo>
                    <a:pt x="626" y="0"/>
                  </a:lnTo>
                  <a:lnTo>
                    <a:pt x="626" y="2519"/>
                  </a:lnTo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37"/>
            <p:cNvSpPr>
              <a:spLocks/>
            </p:cNvSpPr>
            <p:nvPr/>
          </p:nvSpPr>
          <p:spPr bwMode="auto">
            <a:xfrm>
              <a:off x="3336" y="2195"/>
              <a:ext cx="87" cy="87"/>
            </a:xfrm>
            <a:custGeom>
              <a:avLst/>
              <a:gdLst>
                <a:gd name="T0" fmla="*/ 0 w 347"/>
                <a:gd name="T1" fmla="*/ 0 h 347"/>
                <a:gd name="T2" fmla="*/ 0 w 347"/>
                <a:gd name="T3" fmla="*/ 0 h 347"/>
                <a:gd name="T4" fmla="*/ 0 w 347"/>
                <a:gd name="T5" fmla="*/ 0 h 347"/>
                <a:gd name="T6" fmla="*/ 0 w 347"/>
                <a:gd name="T7" fmla="*/ 0 h 347"/>
                <a:gd name="T8" fmla="*/ 0 w 347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347"/>
                <a:gd name="T17" fmla="*/ 347 w 347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347">
                  <a:moveTo>
                    <a:pt x="347" y="0"/>
                  </a:moveTo>
                  <a:lnTo>
                    <a:pt x="174" y="347"/>
                  </a:lnTo>
                  <a:lnTo>
                    <a:pt x="0" y="0"/>
                  </a:lnTo>
                  <a:lnTo>
                    <a:pt x="174" y="11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503" name="Rectangle 1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Wahlvorschriften § 14 BetrVG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1" name="Rectangle 127"/>
          <p:cNvSpPr>
            <a:spLocks noChangeArrowheads="1"/>
          </p:cNvSpPr>
          <p:nvPr/>
        </p:nvSpPr>
        <p:spPr bwMode="auto">
          <a:xfrm>
            <a:off x="4800600" y="2976563"/>
            <a:ext cx="1219200" cy="121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" name="Rectangle 128"/>
          <p:cNvSpPr>
            <a:spLocks noChangeArrowheads="1"/>
          </p:cNvSpPr>
          <p:nvPr/>
        </p:nvSpPr>
        <p:spPr bwMode="auto">
          <a:xfrm>
            <a:off x="4953000" y="2976563"/>
            <a:ext cx="1006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00000"/>
                </a:solidFill>
              </a:rPr>
              <a:t>Liste 1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  <p:sp>
        <p:nvSpPr>
          <p:cNvPr id="5133" name="Rectangle 129"/>
          <p:cNvSpPr>
            <a:spLocks noChangeArrowheads="1"/>
          </p:cNvSpPr>
          <p:nvPr/>
        </p:nvSpPr>
        <p:spPr bwMode="auto">
          <a:xfrm>
            <a:off x="6400800" y="3281363"/>
            <a:ext cx="1219200" cy="121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" name="Rectangle 130"/>
          <p:cNvSpPr>
            <a:spLocks noChangeArrowheads="1"/>
          </p:cNvSpPr>
          <p:nvPr/>
        </p:nvSpPr>
        <p:spPr bwMode="auto">
          <a:xfrm>
            <a:off x="6553200" y="3281363"/>
            <a:ext cx="1006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00000"/>
                </a:solidFill>
              </a:rPr>
              <a:t>Liste 2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  <p:sp>
        <p:nvSpPr>
          <p:cNvPr id="5135" name="Rectangle 131"/>
          <p:cNvSpPr>
            <a:spLocks noChangeArrowheads="1"/>
          </p:cNvSpPr>
          <p:nvPr/>
        </p:nvSpPr>
        <p:spPr bwMode="auto">
          <a:xfrm>
            <a:off x="7772400" y="2900363"/>
            <a:ext cx="1219200" cy="121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" name="Rectangle 132"/>
          <p:cNvSpPr>
            <a:spLocks noChangeArrowheads="1"/>
          </p:cNvSpPr>
          <p:nvPr/>
        </p:nvSpPr>
        <p:spPr bwMode="auto">
          <a:xfrm>
            <a:off x="7985125" y="2900363"/>
            <a:ext cx="1006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00000"/>
                </a:solidFill>
              </a:rPr>
              <a:t>Liste 3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  <p:sp>
        <p:nvSpPr>
          <p:cNvPr id="5137" name="Rectangle 138"/>
          <p:cNvSpPr>
            <a:spLocks noChangeArrowheads="1"/>
          </p:cNvSpPr>
          <p:nvPr/>
        </p:nvSpPr>
        <p:spPr bwMode="auto">
          <a:xfrm>
            <a:off x="4500563" y="4572000"/>
            <a:ext cx="381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</a:rPr>
              <a:t>wenn zwei oder mehr  Wahlvorschläge  (KandidatInnen-Liste) im Betrieb vorliegen</a:t>
            </a:r>
            <a:endParaRPr lang="de-DE" sz="1600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Jede(r) Wahlberechtigte kann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nur eine Stimmen für eine der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KandidatInnen-Listen abgeben </a:t>
            </a:r>
          </a:p>
        </p:txBody>
      </p:sp>
      <p:grpSp>
        <p:nvGrpSpPr>
          <p:cNvPr id="5138" name="Group 140"/>
          <p:cNvGrpSpPr>
            <a:grpSpLocks/>
          </p:cNvGrpSpPr>
          <p:nvPr/>
        </p:nvGrpSpPr>
        <p:grpSpPr bwMode="auto">
          <a:xfrm>
            <a:off x="990600" y="914400"/>
            <a:ext cx="838200" cy="1066800"/>
            <a:chOff x="4560" y="912"/>
            <a:chExt cx="528" cy="672"/>
          </a:xfrm>
        </p:grpSpPr>
        <p:sp>
          <p:nvSpPr>
            <p:cNvPr id="5167" name="Freeform 141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Rectangle 142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Rectangle 143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Text Box 144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grpSp>
        <p:nvGrpSpPr>
          <p:cNvPr id="5139" name="Group 145"/>
          <p:cNvGrpSpPr>
            <a:grpSpLocks/>
          </p:cNvGrpSpPr>
          <p:nvPr/>
        </p:nvGrpSpPr>
        <p:grpSpPr bwMode="auto">
          <a:xfrm>
            <a:off x="6781800" y="990600"/>
            <a:ext cx="838200" cy="1066800"/>
            <a:chOff x="4560" y="912"/>
            <a:chExt cx="528" cy="672"/>
          </a:xfrm>
        </p:grpSpPr>
        <p:sp>
          <p:nvSpPr>
            <p:cNvPr id="5163" name="Freeform 146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Rectangle 147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Rectangle 148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Text Box 149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5140" name="Rectangle 150"/>
          <p:cNvSpPr>
            <a:spLocks noChangeArrowheads="1"/>
          </p:cNvSpPr>
          <p:nvPr/>
        </p:nvSpPr>
        <p:spPr bwMode="auto">
          <a:xfrm>
            <a:off x="1905000" y="2057400"/>
            <a:ext cx="2595563" cy="2800350"/>
          </a:xfrm>
          <a:prstGeom prst="rect">
            <a:avLst/>
          </a:prstGeom>
          <a:solidFill>
            <a:srgbClr val="EAEAEA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1" name="Rectangle 151"/>
          <p:cNvSpPr>
            <a:spLocks noChangeArrowheads="1"/>
          </p:cNvSpPr>
          <p:nvPr/>
        </p:nvSpPr>
        <p:spPr bwMode="auto">
          <a:xfrm>
            <a:off x="2057400" y="2057400"/>
            <a:ext cx="2387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FF3300"/>
                </a:solidFill>
              </a:rPr>
              <a:t>beim vereinfachten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Wahlverfahren § 14a</a:t>
            </a:r>
          </a:p>
          <a:p>
            <a:endParaRPr lang="de-DE" sz="1600" b="1">
              <a:solidFill>
                <a:srgbClr val="FF3300"/>
              </a:solidFill>
            </a:endParaRPr>
          </a:p>
          <a:p>
            <a:endParaRPr lang="de-DE" sz="1600" b="1">
              <a:solidFill>
                <a:srgbClr val="FF3300"/>
              </a:solidFill>
            </a:endParaRPr>
          </a:p>
          <a:p>
            <a:endParaRPr lang="de-DE" sz="1600" b="1">
              <a:solidFill>
                <a:srgbClr val="FF3300"/>
              </a:solidFill>
            </a:endParaRPr>
          </a:p>
          <a:p>
            <a:r>
              <a:rPr lang="de-DE" sz="1600" b="1">
                <a:solidFill>
                  <a:srgbClr val="FF3300"/>
                </a:solidFill>
              </a:rPr>
              <a:t>wenn nur </a:t>
            </a:r>
            <a:r>
              <a:rPr lang="de-DE" sz="1600" b="1" u="sng">
                <a:solidFill>
                  <a:srgbClr val="FF3300"/>
                </a:solidFill>
              </a:rPr>
              <a:t>eine </a:t>
            </a:r>
            <a:r>
              <a:rPr lang="de-DE" sz="1600" b="1">
                <a:solidFill>
                  <a:srgbClr val="FF3300"/>
                </a:solidFill>
              </a:rPr>
              <a:t>Liste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eingereicht wurde!</a:t>
            </a:r>
          </a:p>
          <a:p>
            <a:r>
              <a:rPr lang="de-DE" sz="1600">
                <a:solidFill>
                  <a:srgbClr val="FF3300"/>
                </a:solidFill>
              </a:rPr>
              <a:t>§ 14 Abs.2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normales Wahlverfahren</a:t>
            </a:r>
          </a:p>
        </p:txBody>
      </p:sp>
      <p:sp>
        <p:nvSpPr>
          <p:cNvPr id="5142" name="Text Box 158"/>
          <p:cNvSpPr txBox="1">
            <a:spLocks noChangeArrowheads="1"/>
          </p:cNvSpPr>
          <p:nvPr/>
        </p:nvSpPr>
        <p:spPr bwMode="auto">
          <a:xfrm>
            <a:off x="1676400" y="2133600"/>
            <a:ext cx="320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43" name="Text Box 159"/>
          <p:cNvSpPr txBox="1">
            <a:spLocks noChangeArrowheads="1"/>
          </p:cNvSpPr>
          <p:nvPr/>
        </p:nvSpPr>
        <p:spPr bwMode="auto">
          <a:xfrm>
            <a:off x="1714500" y="3286125"/>
            <a:ext cx="320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44" name="Rectangle 160"/>
          <p:cNvSpPr>
            <a:spLocks noChangeArrowheads="1"/>
          </p:cNvSpPr>
          <p:nvPr/>
        </p:nvSpPr>
        <p:spPr bwMode="auto">
          <a:xfrm>
            <a:off x="228600" y="2895600"/>
            <a:ext cx="1371600" cy="1447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45" name="Rectangle 161"/>
          <p:cNvSpPr>
            <a:spLocks noChangeArrowheads="1"/>
          </p:cNvSpPr>
          <p:nvPr/>
        </p:nvSpPr>
        <p:spPr bwMode="auto">
          <a:xfrm>
            <a:off x="304800" y="2895600"/>
            <a:ext cx="1206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    Wahl-</a:t>
            </a:r>
          </a:p>
          <a:p>
            <a:r>
              <a:rPr lang="de-DE" sz="1800" b="1">
                <a:solidFill>
                  <a:srgbClr val="000000"/>
                </a:solidFill>
              </a:rPr>
              <a:t>vorschläge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  <p:grpSp>
        <p:nvGrpSpPr>
          <p:cNvPr id="5146" name="Group 162"/>
          <p:cNvGrpSpPr>
            <a:grpSpLocks/>
          </p:cNvGrpSpPr>
          <p:nvPr/>
        </p:nvGrpSpPr>
        <p:grpSpPr bwMode="auto">
          <a:xfrm>
            <a:off x="4714875" y="2000250"/>
            <a:ext cx="1085850" cy="611188"/>
            <a:chOff x="1828" y="367"/>
            <a:chExt cx="876" cy="486"/>
          </a:xfrm>
        </p:grpSpPr>
        <p:sp>
          <p:nvSpPr>
            <p:cNvPr id="5155" name="Rectangle 163"/>
            <p:cNvSpPr>
              <a:spLocks noChangeArrowheads="1"/>
            </p:cNvSpPr>
            <p:nvPr/>
          </p:nvSpPr>
          <p:spPr bwMode="auto">
            <a:xfrm>
              <a:off x="1828" y="627"/>
              <a:ext cx="876" cy="220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164"/>
            <p:cNvSpPr>
              <a:spLocks/>
            </p:cNvSpPr>
            <p:nvPr/>
          </p:nvSpPr>
          <p:spPr bwMode="auto">
            <a:xfrm>
              <a:off x="1850" y="516"/>
              <a:ext cx="241" cy="87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165"/>
            <p:cNvSpPr>
              <a:spLocks/>
            </p:cNvSpPr>
            <p:nvPr/>
          </p:nvSpPr>
          <p:spPr bwMode="auto">
            <a:xfrm>
              <a:off x="1903" y="367"/>
              <a:ext cx="130" cy="129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166"/>
            <p:cNvSpPr>
              <a:spLocks/>
            </p:cNvSpPr>
            <p:nvPr/>
          </p:nvSpPr>
          <p:spPr bwMode="auto">
            <a:xfrm>
              <a:off x="2142" y="520"/>
              <a:ext cx="241" cy="88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167"/>
            <p:cNvSpPr>
              <a:spLocks/>
            </p:cNvSpPr>
            <p:nvPr/>
          </p:nvSpPr>
          <p:spPr bwMode="auto">
            <a:xfrm>
              <a:off x="2196" y="372"/>
              <a:ext cx="130" cy="129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Freeform 168"/>
            <p:cNvSpPr>
              <a:spLocks/>
            </p:cNvSpPr>
            <p:nvPr/>
          </p:nvSpPr>
          <p:spPr bwMode="auto">
            <a:xfrm>
              <a:off x="2435" y="517"/>
              <a:ext cx="241" cy="87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169"/>
            <p:cNvSpPr>
              <a:spLocks/>
            </p:cNvSpPr>
            <p:nvPr/>
          </p:nvSpPr>
          <p:spPr bwMode="auto">
            <a:xfrm>
              <a:off x="2489" y="367"/>
              <a:ext cx="130" cy="129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Text Box 170"/>
            <p:cNvSpPr txBox="1">
              <a:spLocks noChangeArrowheads="1"/>
            </p:cNvSpPr>
            <p:nvPr/>
          </p:nvSpPr>
          <p:spPr bwMode="auto">
            <a:xfrm>
              <a:off x="2016" y="585"/>
              <a:ext cx="5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sp>
        <p:nvSpPr>
          <p:cNvPr id="5147" name="Rectangle 52"/>
          <p:cNvSpPr>
            <a:spLocks noChangeArrowheads="1"/>
          </p:cNvSpPr>
          <p:nvPr/>
        </p:nvSpPr>
        <p:spPr bwMode="auto">
          <a:xfrm>
            <a:off x="5857875" y="2500313"/>
            <a:ext cx="2071688" cy="500062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48" name="Rectangle 12"/>
          <p:cNvSpPr>
            <a:spLocks noChangeArrowheads="1"/>
          </p:cNvSpPr>
          <p:nvPr/>
        </p:nvSpPr>
        <p:spPr bwMode="auto">
          <a:xfrm>
            <a:off x="5929313" y="2500313"/>
            <a:ext cx="1927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Reihenfolge der Listen</a:t>
            </a:r>
          </a:p>
          <a:p>
            <a:r>
              <a:rPr lang="de-DE" sz="1400" b="1">
                <a:solidFill>
                  <a:srgbClr val="000000"/>
                </a:solidFill>
              </a:rPr>
              <a:t>durch Los - §10 WO </a:t>
            </a:r>
          </a:p>
        </p:txBody>
      </p:sp>
      <p:sp>
        <p:nvSpPr>
          <p:cNvPr id="5149" name="Rectangle 52"/>
          <p:cNvSpPr>
            <a:spLocks noChangeArrowheads="1"/>
          </p:cNvSpPr>
          <p:nvPr/>
        </p:nvSpPr>
        <p:spPr bwMode="auto">
          <a:xfrm>
            <a:off x="2071688" y="2571750"/>
            <a:ext cx="2357437" cy="500063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50" name="Rectangle 12"/>
          <p:cNvSpPr>
            <a:spLocks noChangeArrowheads="1"/>
          </p:cNvSpPr>
          <p:nvPr/>
        </p:nvSpPr>
        <p:spPr bwMode="auto">
          <a:xfrm>
            <a:off x="2143125" y="2571750"/>
            <a:ext cx="19573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</a:rPr>
              <a:t>Bewerberreihenfolge</a:t>
            </a:r>
          </a:p>
          <a:p>
            <a:r>
              <a:rPr lang="de-DE" sz="1400" b="1" dirty="0">
                <a:solidFill>
                  <a:srgbClr val="000000"/>
                </a:solidFill>
              </a:rPr>
              <a:t>alphabetisch  - §34 WO</a:t>
            </a:r>
          </a:p>
        </p:txBody>
      </p:sp>
      <p:sp>
        <p:nvSpPr>
          <p:cNvPr id="5151" name="Rectangle 52"/>
          <p:cNvSpPr>
            <a:spLocks noChangeArrowheads="1"/>
          </p:cNvSpPr>
          <p:nvPr/>
        </p:nvSpPr>
        <p:spPr bwMode="auto">
          <a:xfrm>
            <a:off x="2071688" y="4286250"/>
            <a:ext cx="2357437" cy="500063"/>
          </a:xfrm>
          <a:prstGeom prst="rect">
            <a:avLst/>
          </a:prstGeom>
          <a:solidFill>
            <a:srgbClr val="CC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52" name="Rectangle 12"/>
          <p:cNvSpPr>
            <a:spLocks noChangeArrowheads="1"/>
          </p:cNvSpPr>
          <p:nvPr/>
        </p:nvSpPr>
        <p:spPr bwMode="auto">
          <a:xfrm>
            <a:off x="2143125" y="4286250"/>
            <a:ext cx="2266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Bewerberreihenfolge</a:t>
            </a:r>
          </a:p>
          <a:p>
            <a:r>
              <a:rPr lang="de-DE" sz="1400" b="1">
                <a:solidFill>
                  <a:srgbClr val="000000"/>
                </a:solidFill>
              </a:rPr>
              <a:t>- wie eingereicht - §20  WO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" name="Rectangle 163"/>
          <p:cNvSpPr>
            <a:spLocks noChangeArrowheads="1"/>
          </p:cNvSpPr>
          <p:nvPr/>
        </p:nvSpPr>
        <p:spPr bwMode="auto">
          <a:xfrm>
            <a:off x="539750" y="1628775"/>
            <a:ext cx="2808288" cy="10810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257" name="Rectangle 161"/>
          <p:cNvSpPr>
            <a:spLocks noChangeArrowheads="1"/>
          </p:cNvSpPr>
          <p:nvPr/>
        </p:nvSpPr>
        <p:spPr bwMode="auto">
          <a:xfrm>
            <a:off x="539750" y="5157788"/>
            <a:ext cx="2808288" cy="10810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460" name="Rectangle 159"/>
          <p:cNvSpPr>
            <a:spLocks noChangeArrowheads="1"/>
          </p:cNvSpPr>
          <p:nvPr/>
        </p:nvSpPr>
        <p:spPr bwMode="auto">
          <a:xfrm>
            <a:off x="4427538" y="2565400"/>
            <a:ext cx="4465637" cy="1873250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4427538" y="4581525"/>
            <a:ext cx="4465637" cy="1800225"/>
          </a:xfrm>
          <a:prstGeom prst="rect">
            <a:avLst/>
          </a:prstGeom>
          <a:solidFill>
            <a:srgbClr val="FFCC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195263" y="836613"/>
            <a:ext cx="3606800" cy="61912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b="1">
                <a:solidFill>
                  <a:srgbClr val="000000"/>
                </a:solidFill>
              </a:rPr>
              <a:t> Kündigungsschutz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 §§ 103 BetrVG u. 15 Abs. 3 - 5 KSchG </a:t>
            </a:r>
            <a:endParaRPr lang="de-DE" sz="1600"/>
          </a:p>
        </p:txBody>
      </p:sp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4522788" y="2565400"/>
            <a:ext cx="46212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01600"/>
            <a:r>
              <a:rPr lang="de-DE" sz="2000" b="1">
                <a:solidFill>
                  <a:schemeClr val="accent2"/>
                </a:solidFill>
              </a:rPr>
              <a:t>  Wahlvorstand</a:t>
            </a:r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5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keine ordentliche Kündigung</a:t>
            </a:r>
            <a:endParaRPr lang="de-DE" sz="1600"/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auch keine Änderungskündigung</a:t>
            </a:r>
            <a:endParaRPr lang="de-DE" sz="1600"/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fristlose Kündigung nur mit BR-Zustimmung </a:t>
            </a:r>
            <a:endParaRPr lang="de-DE" sz="1600"/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wirkt ab Bestellung des Wahlvorstands</a:t>
            </a:r>
            <a:endParaRPr lang="de-DE" sz="1600"/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gilt auch für nachgerückte Ersatzmitglieder</a:t>
            </a:r>
            <a:endParaRPr lang="de-DE" sz="1600"/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Nachwirkung 6 Monate nach der Wahl </a:t>
            </a:r>
            <a:endParaRPr lang="de-DE" sz="1600"/>
          </a:p>
        </p:txBody>
      </p:sp>
      <p:sp>
        <p:nvSpPr>
          <p:cNvPr id="19464" name="Rectangle 25"/>
          <p:cNvSpPr>
            <a:spLocks noChangeArrowheads="1"/>
          </p:cNvSpPr>
          <p:nvPr/>
        </p:nvSpPr>
        <p:spPr bwMode="auto">
          <a:xfrm>
            <a:off x="3779838" y="4581525"/>
            <a:ext cx="4752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65175" indent="101600"/>
            <a:r>
              <a:rPr lang="de-DE" sz="2000" b="1">
                <a:solidFill>
                  <a:schemeClr val="accent2"/>
                </a:solidFill>
              </a:rPr>
              <a:t>WahlbewerberInnen</a:t>
            </a:r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5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keine ordentliche Kündigung</a:t>
            </a:r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außerordentliche Kündigung nur mit </a:t>
            </a:r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BR-Zustimmung  - vor der Wahl</a:t>
            </a:r>
            <a:endParaRPr lang="de-DE" sz="1600"/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Arbeitsgericht kann Zustimmung ersetzen</a:t>
            </a:r>
            <a:endParaRPr lang="de-DE" sz="1600"/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wirkt ab Aufstellung des Wahlvorschlags</a:t>
            </a:r>
            <a:endParaRPr lang="de-DE" sz="1600"/>
          </a:p>
          <a:p>
            <a:pPr marL="765175"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Nachwirkung 6 Monate nach der Wahl</a:t>
            </a:r>
            <a:endParaRPr lang="de-DE" sz="1600" b="1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Schutz der an der Wahl beteiligten Personen</a:t>
            </a:r>
            <a:endParaRPr lang="de-D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6" name="Text Box 90"/>
          <p:cNvSpPr txBox="1">
            <a:spLocks noChangeArrowheads="1"/>
          </p:cNvSpPr>
          <p:nvPr/>
        </p:nvSpPr>
        <p:spPr bwMode="auto">
          <a:xfrm>
            <a:off x="755650" y="5662613"/>
            <a:ext cx="2362200" cy="34925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 </a:t>
            </a:r>
            <a:r>
              <a:rPr lang="de-DE" sz="1600" b="1">
                <a:solidFill>
                  <a:schemeClr val="accent2"/>
                </a:solidFill>
              </a:rPr>
              <a:t>WahlbewerberInnen</a:t>
            </a:r>
          </a:p>
        </p:txBody>
      </p:sp>
      <p:grpSp>
        <p:nvGrpSpPr>
          <p:cNvPr id="19467" name="Group 158"/>
          <p:cNvGrpSpPr>
            <a:grpSpLocks/>
          </p:cNvGrpSpPr>
          <p:nvPr/>
        </p:nvGrpSpPr>
        <p:grpSpPr bwMode="auto">
          <a:xfrm>
            <a:off x="1258888" y="5302250"/>
            <a:ext cx="1023937" cy="303213"/>
            <a:chOff x="1824" y="3575"/>
            <a:chExt cx="645" cy="191"/>
          </a:xfrm>
        </p:grpSpPr>
        <p:sp>
          <p:nvSpPr>
            <p:cNvPr id="19495" name="Freeform 91"/>
            <p:cNvSpPr>
              <a:spLocks/>
            </p:cNvSpPr>
            <p:nvPr/>
          </p:nvSpPr>
          <p:spPr bwMode="auto">
            <a:xfrm>
              <a:off x="1824" y="3693"/>
              <a:ext cx="188" cy="6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6" name="Freeform 92"/>
            <p:cNvSpPr>
              <a:spLocks/>
            </p:cNvSpPr>
            <p:nvPr/>
          </p:nvSpPr>
          <p:spPr bwMode="auto">
            <a:xfrm>
              <a:off x="1866" y="3575"/>
              <a:ext cx="101" cy="102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7" name="Freeform 93"/>
            <p:cNvSpPr>
              <a:spLocks/>
            </p:cNvSpPr>
            <p:nvPr/>
          </p:nvSpPr>
          <p:spPr bwMode="auto">
            <a:xfrm>
              <a:off x="2052" y="3696"/>
              <a:ext cx="188" cy="7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8" name="Freeform 94"/>
            <p:cNvSpPr>
              <a:spLocks/>
            </p:cNvSpPr>
            <p:nvPr/>
          </p:nvSpPr>
          <p:spPr bwMode="auto">
            <a:xfrm>
              <a:off x="2094" y="3579"/>
              <a:ext cx="102" cy="102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9" name="Freeform 95"/>
            <p:cNvSpPr>
              <a:spLocks/>
            </p:cNvSpPr>
            <p:nvPr/>
          </p:nvSpPr>
          <p:spPr bwMode="auto">
            <a:xfrm>
              <a:off x="2281" y="3694"/>
              <a:ext cx="188" cy="6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00" name="Freeform 96"/>
            <p:cNvSpPr>
              <a:spLocks/>
            </p:cNvSpPr>
            <p:nvPr/>
          </p:nvSpPr>
          <p:spPr bwMode="auto">
            <a:xfrm>
              <a:off x="2323" y="3575"/>
              <a:ext cx="102" cy="102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9468" name="Picture 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2492375"/>
            <a:ext cx="685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123"/>
          <p:cNvSpPr>
            <a:spLocks noChangeArrowheads="1"/>
          </p:cNvSpPr>
          <p:nvPr/>
        </p:nvSpPr>
        <p:spPr bwMode="auto">
          <a:xfrm>
            <a:off x="4427538" y="836613"/>
            <a:ext cx="4476750" cy="1600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00FF"/>
                </a:solidFill>
              </a:rPr>
              <a:t>   AN, die die Wahl initiieren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500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durch Einladung zur Wahlversammlung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Antrag bei Gericht – 3 Antragsteller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wird kein BR gewählt – 3 Monate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keine ordentliche Kündigung</a:t>
            </a:r>
          </a:p>
        </p:txBody>
      </p:sp>
      <p:pic>
        <p:nvPicPr>
          <p:cNvPr id="19470" name="Picture 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765175"/>
            <a:ext cx="685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1" name="Group 141"/>
          <p:cNvGrpSpPr>
            <a:grpSpLocks/>
          </p:cNvGrpSpPr>
          <p:nvPr/>
        </p:nvGrpSpPr>
        <p:grpSpPr bwMode="auto">
          <a:xfrm>
            <a:off x="1476375" y="1844675"/>
            <a:ext cx="1023938" cy="303213"/>
            <a:chOff x="876" y="2951"/>
            <a:chExt cx="645" cy="191"/>
          </a:xfrm>
        </p:grpSpPr>
        <p:sp>
          <p:nvSpPr>
            <p:cNvPr id="19489" name="Freeform 142"/>
            <p:cNvSpPr>
              <a:spLocks/>
            </p:cNvSpPr>
            <p:nvPr/>
          </p:nvSpPr>
          <p:spPr bwMode="auto">
            <a:xfrm>
              <a:off x="876" y="3069"/>
              <a:ext cx="188" cy="6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0" name="Freeform 143"/>
            <p:cNvSpPr>
              <a:spLocks/>
            </p:cNvSpPr>
            <p:nvPr/>
          </p:nvSpPr>
          <p:spPr bwMode="auto">
            <a:xfrm>
              <a:off x="918" y="2951"/>
              <a:ext cx="101" cy="102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1" name="Freeform 144"/>
            <p:cNvSpPr>
              <a:spLocks/>
            </p:cNvSpPr>
            <p:nvPr/>
          </p:nvSpPr>
          <p:spPr bwMode="auto">
            <a:xfrm>
              <a:off x="1104" y="3072"/>
              <a:ext cx="188" cy="7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2" name="Freeform 145"/>
            <p:cNvSpPr>
              <a:spLocks/>
            </p:cNvSpPr>
            <p:nvPr/>
          </p:nvSpPr>
          <p:spPr bwMode="auto">
            <a:xfrm>
              <a:off x="1146" y="2955"/>
              <a:ext cx="102" cy="102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3" name="Freeform 146"/>
            <p:cNvSpPr>
              <a:spLocks/>
            </p:cNvSpPr>
            <p:nvPr/>
          </p:nvSpPr>
          <p:spPr bwMode="auto">
            <a:xfrm>
              <a:off x="1333" y="3070"/>
              <a:ext cx="188" cy="6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94" name="Freeform 147"/>
            <p:cNvSpPr>
              <a:spLocks/>
            </p:cNvSpPr>
            <p:nvPr/>
          </p:nvSpPr>
          <p:spPr bwMode="auto">
            <a:xfrm>
              <a:off x="1375" y="2951"/>
              <a:ext cx="102" cy="102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472" name="Group 167"/>
          <p:cNvGrpSpPr>
            <a:grpSpLocks/>
          </p:cNvGrpSpPr>
          <p:nvPr/>
        </p:nvGrpSpPr>
        <p:grpSpPr bwMode="auto">
          <a:xfrm>
            <a:off x="539750" y="2997200"/>
            <a:ext cx="2808288" cy="1081088"/>
            <a:chOff x="340" y="1888"/>
            <a:chExt cx="1769" cy="681"/>
          </a:xfrm>
        </p:grpSpPr>
        <p:sp>
          <p:nvSpPr>
            <p:cNvPr id="4258" name="Rectangle 162"/>
            <p:cNvSpPr>
              <a:spLocks noChangeArrowheads="1"/>
            </p:cNvSpPr>
            <p:nvPr/>
          </p:nvSpPr>
          <p:spPr bwMode="auto">
            <a:xfrm>
              <a:off x="340" y="1888"/>
              <a:ext cx="1769" cy="68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481" name="Freeform 149"/>
            <p:cNvSpPr>
              <a:spLocks/>
            </p:cNvSpPr>
            <p:nvPr/>
          </p:nvSpPr>
          <p:spPr bwMode="auto">
            <a:xfrm>
              <a:off x="792" y="2024"/>
              <a:ext cx="136" cy="13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2" name="Freeform 150"/>
            <p:cNvSpPr>
              <a:spLocks/>
            </p:cNvSpPr>
            <p:nvPr/>
          </p:nvSpPr>
          <p:spPr bwMode="auto">
            <a:xfrm>
              <a:off x="1410" y="2024"/>
              <a:ext cx="138" cy="13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3" name="Rectangle 151"/>
            <p:cNvSpPr>
              <a:spLocks noChangeArrowheads="1"/>
            </p:cNvSpPr>
            <p:nvPr/>
          </p:nvSpPr>
          <p:spPr bwMode="auto">
            <a:xfrm>
              <a:off x="681" y="2285"/>
              <a:ext cx="926" cy="236"/>
            </a:xfrm>
            <a:prstGeom prst="rect">
              <a:avLst/>
            </a:prstGeom>
            <a:solidFill>
              <a:srgbClr val="CCEC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4" name="Freeform 152"/>
            <p:cNvSpPr>
              <a:spLocks/>
            </p:cNvSpPr>
            <p:nvPr/>
          </p:nvSpPr>
          <p:spPr bwMode="auto">
            <a:xfrm>
              <a:off x="735" y="2184"/>
              <a:ext cx="255" cy="93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5" name="Freeform 153"/>
            <p:cNvSpPr>
              <a:spLocks/>
            </p:cNvSpPr>
            <p:nvPr/>
          </p:nvSpPr>
          <p:spPr bwMode="auto">
            <a:xfrm>
              <a:off x="1043" y="2188"/>
              <a:ext cx="255" cy="94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6" name="Freeform 154"/>
            <p:cNvSpPr>
              <a:spLocks/>
            </p:cNvSpPr>
            <p:nvPr/>
          </p:nvSpPr>
          <p:spPr bwMode="auto">
            <a:xfrm>
              <a:off x="1100" y="2029"/>
              <a:ext cx="138" cy="138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7" name="Freeform 155"/>
            <p:cNvSpPr>
              <a:spLocks/>
            </p:cNvSpPr>
            <p:nvPr/>
          </p:nvSpPr>
          <p:spPr bwMode="auto">
            <a:xfrm>
              <a:off x="1353" y="2185"/>
              <a:ext cx="255" cy="93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88" name="Text Box 156"/>
            <p:cNvSpPr txBox="1">
              <a:spLocks noChangeArrowheads="1"/>
            </p:cNvSpPr>
            <p:nvPr/>
          </p:nvSpPr>
          <p:spPr bwMode="auto">
            <a:xfrm>
              <a:off x="657" y="2310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19473" name="Text Box 157"/>
          <p:cNvSpPr txBox="1">
            <a:spLocks noChangeArrowheads="1"/>
          </p:cNvSpPr>
          <p:nvPr/>
        </p:nvSpPr>
        <p:spPr bwMode="auto">
          <a:xfrm>
            <a:off x="827088" y="2133600"/>
            <a:ext cx="2160587" cy="3492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 </a:t>
            </a:r>
            <a:r>
              <a:rPr lang="de-DE" sz="1600" b="1">
                <a:solidFill>
                  <a:schemeClr val="accent2"/>
                </a:solidFill>
              </a:rPr>
              <a:t>Initiatoren der Wahl</a:t>
            </a:r>
          </a:p>
        </p:txBody>
      </p:sp>
      <p:pic>
        <p:nvPicPr>
          <p:cNvPr id="19474" name="Picture 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4508500"/>
            <a:ext cx="685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AutoShape 164"/>
          <p:cNvSpPr>
            <a:spLocks noChangeArrowheads="1"/>
          </p:cNvSpPr>
          <p:nvPr/>
        </p:nvSpPr>
        <p:spPr bwMode="auto">
          <a:xfrm>
            <a:off x="3635375" y="1773238"/>
            <a:ext cx="688975" cy="503237"/>
          </a:xfrm>
          <a:prstGeom prst="rightArrow">
            <a:avLst>
              <a:gd name="adj1" fmla="val 50000"/>
              <a:gd name="adj2" fmla="val 342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6" name="AutoShape 165"/>
          <p:cNvSpPr>
            <a:spLocks noChangeArrowheads="1"/>
          </p:cNvSpPr>
          <p:nvPr/>
        </p:nvSpPr>
        <p:spPr bwMode="auto">
          <a:xfrm>
            <a:off x="3635375" y="3284538"/>
            <a:ext cx="688975" cy="503237"/>
          </a:xfrm>
          <a:prstGeom prst="rightArrow">
            <a:avLst>
              <a:gd name="adj1" fmla="val 50000"/>
              <a:gd name="adj2" fmla="val 342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7" name="AutoShape 166"/>
          <p:cNvSpPr>
            <a:spLocks noChangeArrowheads="1"/>
          </p:cNvSpPr>
          <p:nvPr/>
        </p:nvSpPr>
        <p:spPr bwMode="auto">
          <a:xfrm>
            <a:off x="3635375" y="5373688"/>
            <a:ext cx="688975" cy="503237"/>
          </a:xfrm>
          <a:prstGeom prst="rightArrow">
            <a:avLst>
              <a:gd name="adj1" fmla="val 50000"/>
              <a:gd name="adj2" fmla="val 342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7"/>
          <p:cNvSpPr>
            <a:spLocks noChangeArrowheads="1"/>
          </p:cNvSpPr>
          <p:nvPr/>
        </p:nvSpPr>
        <p:spPr bwMode="auto">
          <a:xfrm>
            <a:off x="5148263" y="4725988"/>
            <a:ext cx="3743325" cy="4318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Rectangle 76"/>
          <p:cNvSpPr>
            <a:spLocks noChangeArrowheads="1"/>
          </p:cNvSpPr>
          <p:nvPr/>
        </p:nvSpPr>
        <p:spPr bwMode="auto">
          <a:xfrm>
            <a:off x="5219700" y="1485900"/>
            <a:ext cx="3382963" cy="4318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Rectangle 73"/>
          <p:cNvSpPr>
            <a:spLocks noChangeArrowheads="1"/>
          </p:cNvSpPr>
          <p:nvPr/>
        </p:nvSpPr>
        <p:spPr bwMode="auto">
          <a:xfrm>
            <a:off x="5291138" y="5229225"/>
            <a:ext cx="3529012" cy="793750"/>
          </a:xfrm>
          <a:prstGeom prst="rect">
            <a:avLst/>
          </a:prstGeom>
          <a:solidFill>
            <a:srgbClr val="FF99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5" name="Rectangle 72"/>
          <p:cNvSpPr>
            <a:spLocks noChangeArrowheads="1"/>
          </p:cNvSpPr>
          <p:nvPr/>
        </p:nvSpPr>
        <p:spPr bwMode="auto">
          <a:xfrm>
            <a:off x="5435600" y="1989138"/>
            <a:ext cx="3095625" cy="793750"/>
          </a:xfrm>
          <a:prstGeom prst="rect">
            <a:avLst/>
          </a:prstGeom>
          <a:solidFill>
            <a:srgbClr val="FF9999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6" name="Rectangle 69"/>
          <p:cNvSpPr>
            <a:spLocks noChangeArrowheads="1"/>
          </p:cNvSpPr>
          <p:nvPr/>
        </p:nvSpPr>
        <p:spPr bwMode="auto">
          <a:xfrm>
            <a:off x="468313" y="1196975"/>
            <a:ext cx="3960812" cy="208915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7" name="Rectangle 68"/>
          <p:cNvSpPr>
            <a:spLocks noChangeArrowheads="1"/>
          </p:cNvSpPr>
          <p:nvPr/>
        </p:nvSpPr>
        <p:spPr bwMode="auto">
          <a:xfrm>
            <a:off x="466725" y="4364038"/>
            <a:ext cx="3889375" cy="1801812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488" name="Rectangle 67"/>
          <p:cNvSpPr>
            <a:spLocks noChangeArrowheads="1"/>
          </p:cNvSpPr>
          <p:nvPr/>
        </p:nvSpPr>
        <p:spPr bwMode="auto">
          <a:xfrm>
            <a:off x="611188" y="4508500"/>
            <a:ext cx="3455987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9" name="Rectangle 66"/>
          <p:cNvSpPr>
            <a:spLocks noChangeArrowheads="1"/>
          </p:cNvSpPr>
          <p:nvPr/>
        </p:nvSpPr>
        <p:spPr bwMode="auto">
          <a:xfrm>
            <a:off x="684213" y="1339850"/>
            <a:ext cx="3384550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612775" y="1166813"/>
            <a:ext cx="3581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/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Verbot der Wahlbehinderung</a:t>
            </a:r>
          </a:p>
          <a:p>
            <a:pPr marL="101600"/>
            <a:endParaRPr lang="de-DE" sz="1600">
              <a:solidFill>
                <a:srgbClr val="000000"/>
              </a:solidFill>
            </a:endParaRPr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Verbot von Wahlplakaten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keine Arbeitsbefreiung des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Wahlvorstands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Vernichtung von Wahlvorschlägen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etc</a:t>
            </a:r>
            <a:r>
              <a:rPr lang="de-DE" sz="1700">
                <a:solidFill>
                  <a:srgbClr val="000000"/>
                </a:solidFill>
              </a:rPr>
              <a:t>.</a:t>
            </a:r>
            <a:br>
              <a:rPr lang="de-DE" sz="1700">
                <a:solidFill>
                  <a:srgbClr val="000000"/>
                </a:solidFill>
              </a:rPr>
            </a:br>
            <a:endParaRPr lang="de-DE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5489575" y="1484313"/>
            <a:ext cx="34020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       </a:t>
            </a:r>
            <a:r>
              <a:rPr lang="de-DE" b="1">
                <a:solidFill>
                  <a:srgbClr val="0000FF"/>
                </a:solidFill>
              </a:rPr>
              <a:t>Die Folgen:</a:t>
            </a:r>
            <a:r>
              <a:rPr lang="de-DE" b="1">
                <a:solidFill>
                  <a:srgbClr val="000000"/>
                </a:solidFill>
              </a:rPr>
              <a:t> </a:t>
            </a:r>
          </a:p>
          <a:p>
            <a:r>
              <a:rPr lang="de-DE" sz="1600" b="1">
                <a:solidFill>
                  <a:srgbClr val="000000"/>
                </a:solidFill>
              </a:rPr>
              <a:t> </a:t>
            </a:r>
          </a:p>
          <a:p>
            <a:r>
              <a:rPr lang="de-DE" sz="1600" b="1">
                <a:solidFill>
                  <a:srgbClr val="000000"/>
                </a:solidFill>
              </a:rPr>
              <a:t>kann zur Anfechtung oder   </a:t>
            </a:r>
          </a:p>
          <a:p>
            <a:r>
              <a:rPr lang="de-DE" sz="1600" b="1">
                <a:solidFill>
                  <a:srgbClr val="000000"/>
                </a:solidFill>
              </a:rPr>
              <a:t>  Nichtigkeit der Wahl führen!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Schutz der Wahl §§ 20, 119 BetrVG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0493" name="Group 30"/>
          <p:cNvGrpSpPr>
            <a:grpSpLocks/>
          </p:cNvGrpSpPr>
          <p:nvPr/>
        </p:nvGrpSpPr>
        <p:grpSpPr bwMode="auto">
          <a:xfrm>
            <a:off x="7883525" y="5157788"/>
            <a:ext cx="838200" cy="682625"/>
            <a:chOff x="4992" y="1920"/>
            <a:chExt cx="442" cy="401"/>
          </a:xfrm>
        </p:grpSpPr>
        <p:sp>
          <p:nvSpPr>
            <p:cNvPr id="20514" name="Freeform 31"/>
            <p:cNvSpPr>
              <a:spLocks/>
            </p:cNvSpPr>
            <p:nvPr/>
          </p:nvSpPr>
          <p:spPr bwMode="auto">
            <a:xfrm>
              <a:off x="5022" y="1920"/>
              <a:ext cx="412" cy="390"/>
            </a:xfrm>
            <a:custGeom>
              <a:avLst/>
              <a:gdLst>
                <a:gd name="T0" fmla="*/ 0 w 1650"/>
                <a:gd name="T1" fmla="*/ 0 h 1563"/>
                <a:gd name="T2" fmla="*/ 0 w 1650"/>
                <a:gd name="T3" fmla="*/ 0 h 1563"/>
                <a:gd name="T4" fmla="*/ 0 w 1650"/>
                <a:gd name="T5" fmla="*/ 0 h 1563"/>
                <a:gd name="T6" fmla="*/ 0 w 1650"/>
                <a:gd name="T7" fmla="*/ 0 h 1563"/>
                <a:gd name="T8" fmla="*/ 0 w 1650"/>
                <a:gd name="T9" fmla="*/ 0 h 1563"/>
                <a:gd name="T10" fmla="*/ 0 w 1650"/>
                <a:gd name="T11" fmla="*/ 0 h 1563"/>
                <a:gd name="T12" fmla="*/ 0 w 1650"/>
                <a:gd name="T13" fmla="*/ 0 h 1563"/>
                <a:gd name="T14" fmla="*/ 0 w 1650"/>
                <a:gd name="T15" fmla="*/ 0 h 1563"/>
                <a:gd name="T16" fmla="*/ 0 w 1650"/>
                <a:gd name="T17" fmla="*/ 0 h 1563"/>
                <a:gd name="T18" fmla="*/ 0 w 1650"/>
                <a:gd name="T19" fmla="*/ 0 h 1563"/>
                <a:gd name="T20" fmla="*/ 0 w 1650"/>
                <a:gd name="T21" fmla="*/ 0 h 1563"/>
                <a:gd name="T22" fmla="*/ 0 w 1650"/>
                <a:gd name="T23" fmla="*/ 0 h 1563"/>
                <a:gd name="T24" fmla="*/ 0 w 1650"/>
                <a:gd name="T25" fmla="*/ 0 h 1563"/>
                <a:gd name="T26" fmla="*/ 0 w 1650"/>
                <a:gd name="T27" fmla="*/ 0 h 1563"/>
                <a:gd name="T28" fmla="*/ 0 w 1650"/>
                <a:gd name="T29" fmla="*/ 0 h 1563"/>
                <a:gd name="T30" fmla="*/ 0 w 1650"/>
                <a:gd name="T31" fmla="*/ 0 h 1563"/>
                <a:gd name="T32" fmla="*/ 0 w 1650"/>
                <a:gd name="T33" fmla="*/ 0 h 1563"/>
                <a:gd name="T34" fmla="*/ 0 w 1650"/>
                <a:gd name="T35" fmla="*/ 0 h 1563"/>
                <a:gd name="T36" fmla="*/ 0 w 1650"/>
                <a:gd name="T37" fmla="*/ 0 h 1563"/>
                <a:gd name="T38" fmla="*/ 0 w 1650"/>
                <a:gd name="T39" fmla="*/ 0 h 15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50"/>
                <a:gd name="T61" fmla="*/ 0 h 1563"/>
                <a:gd name="T62" fmla="*/ 1650 w 1650"/>
                <a:gd name="T63" fmla="*/ 1563 h 15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50" h="1563">
                  <a:moveTo>
                    <a:pt x="1650" y="115"/>
                  </a:moveTo>
                  <a:lnTo>
                    <a:pt x="1650" y="1456"/>
                  </a:lnTo>
                  <a:lnTo>
                    <a:pt x="1650" y="1459"/>
                  </a:lnTo>
                  <a:lnTo>
                    <a:pt x="1624" y="1524"/>
                  </a:lnTo>
                  <a:lnTo>
                    <a:pt x="1561" y="1563"/>
                  </a:lnTo>
                  <a:lnTo>
                    <a:pt x="96" y="1563"/>
                  </a:lnTo>
                  <a:lnTo>
                    <a:pt x="83" y="1563"/>
                  </a:lnTo>
                  <a:lnTo>
                    <a:pt x="23" y="1540"/>
                  </a:lnTo>
                  <a:lnTo>
                    <a:pt x="0" y="1484"/>
                  </a:lnTo>
                  <a:lnTo>
                    <a:pt x="3" y="1466"/>
                  </a:lnTo>
                  <a:lnTo>
                    <a:pt x="3" y="120"/>
                  </a:lnTo>
                  <a:lnTo>
                    <a:pt x="0" y="107"/>
                  </a:lnTo>
                  <a:lnTo>
                    <a:pt x="34" y="29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612" y="32"/>
                  </a:lnTo>
                  <a:lnTo>
                    <a:pt x="1648" y="113"/>
                  </a:lnTo>
                  <a:lnTo>
                    <a:pt x="1650" y="115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5" name="Freeform 32"/>
            <p:cNvSpPr>
              <a:spLocks/>
            </p:cNvSpPr>
            <p:nvPr/>
          </p:nvSpPr>
          <p:spPr bwMode="auto">
            <a:xfrm>
              <a:off x="5040" y="1936"/>
              <a:ext cx="376" cy="356"/>
            </a:xfrm>
            <a:custGeom>
              <a:avLst/>
              <a:gdLst>
                <a:gd name="T0" fmla="*/ 0 w 1502"/>
                <a:gd name="T1" fmla="*/ 0 h 1427"/>
                <a:gd name="T2" fmla="*/ 0 w 1502"/>
                <a:gd name="T3" fmla="*/ 0 h 1427"/>
                <a:gd name="T4" fmla="*/ 0 w 1502"/>
                <a:gd name="T5" fmla="*/ 0 h 1427"/>
                <a:gd name="T6" fmla="*/ 0 w 1502"/>
                <a:gd name="T7" fmla="*/ 0 h 1427"/>
                <a:gd name="T8" fmla="*/ 0 w 1502"/>
                <a:gd name="T9" fmla="*/ 0 h 1427"/>
                <a:gd name="T10" fmla="*/ 0 w 1502"/>
                <a:gd name="T11" fmla="*/ 0 h 1427"/>
                <a:gd name="T12" fmla="*/ 0 w 1502"/>
                <a:gd name="T13" fmla="*/ 0 h 1427"/>
                <a:gd name="T14" fmla="*/ 0 w 1502"/>
                <a:gd name="T15" fmla="*/ 0 h 1427"/>
                <a:gd name="T16" fmla="*/ 0 w 1502"/>
                <a:gd name="T17" fmla="*/ 0 h 1427"/>
                <a:gd name="T18" fmla="*/ 0 w 1502"/>
                <a:gd name="T19" fmla="*/ 0 h 1427"/>
                <a:gd name="T20" fmla="*/ 0 w 1502"/>
                <a:gd name="T21" fmla="*/ 0 h 1427"/>
                <a:gd name="T22" fmla="*/ 0 w 1502"/>
                <a:gd name="T23" fmla="*/ 0 h 14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2"/>
                <a:gd name="T37" fmla="*/ 0 h 1427"/>
                <a:gd name="T38" fmla="*/ 1502 w 1502"/>
                <a:gd name="T39" fmla="*/ 1427 h 14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2" h="1427">
                  <a:moveTo>
                    <a:pt x="1502" y="47"/>
                  </a:moveTo>
                  <a:lnTo>
                    <a:pt x="1502" y="1396"/>
                  </a:lnTo>
                  <a:lnTo>
                    <a:pt x="1460" y="1427"/>
                  </a:lnTo>
                  <a:lnTo>
                    <a:pt x="1458" y="1427"/>
                  </a:lnTo>
                  <a:lnTo>
                    <a:pt x="45" y="1427"/>
                  </a:lnTo>
                  <a:lnTo>
                    <a:pt x="0" y="1391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35" y="0"/>
                  </a:lnTo>
                  <a:lnTo>
                    <a:pt x="45" y="3"/>
                  </a:lnTo>
                  <a:lnTo>
                    <a:pt x="1460" y="3"/>
                  </a:lnTo>
                  <a:lnTo>
                    <a:pt x="1502" y="47"/>
                  </a:lnTo>
                  <a:close/>
                </a:path>
              </a:pathLst>
            </a:custGeom>
            <a:solidFill>
              <a:srgbClr val="F7EE3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6" name="Freeform 33"/>
            <p:cNvSpPr>
              <a:spLocks/>
            </p:cNvSpPr>
            <p:nvPr/>
          </p:nvSpPr>
          <p:spPr bwMode="auto">
            <a:xfrm>
              <a:off x="5339" y="2135"/>
              <a:ext cx="23" cy="42"/>
            </a:xfrm>
            <a:custGeom>
              <a:avLst/>
              <a:gdLst>
                <a:gd name="T0" fmla="*/ 0 w 91"/>
                <a:gd name="T1" fmla="*/ 0 h 166"/>
                <a:gd name="T2" fmla="*/ 0 w 91"/>
                <a:gd name="T3" fmla="*/ 0 h 166"/>
                <a:gd name="T4" fmla="*/ 0 w 91"/>
                <a:gd name="T5" fmla="*/ 0 h 166"/>
                <a:gd name="T6" fmla="*/ 0 w 91"/>
                <a:gd name="T7" fmla="*/ 0 h 166"/>
                <a:gd name="T8" fmla="*/ 0 w 91"/>
                <a:gd name="T9" fmla="*/ 0 h 166"/>
                <a:gd name="T10" fmla="*/ 0 w 91"/>
                <a:gd name="T11" fmla="*/ 0 h 166"/>
                <a:gd name="T12" fmla="*/ 0 w 91"/>
                <a:gd name="T13" fmla="*/ 0 h 166"/>
                <a:gd name="T14" fmla="*/ 0 w 91"/>
                <a:gd name="T15" fmla="*/ 0 h 166"/>
                <a:gd name="T16" fmla="*/ 0 w 91"/>
                <a:gd name="T17" fmla="*/ 0 h 166"/>
                <a:gd name="T18" fmla="*/ 0 w 91"/>
                <a:gd name="T19" fmla="*/ 0 h 166"/>
                <a:gd name="T20" fmla="*/ 0 w 91"/>
                <a:gd name="T21" fmla="*/ 0 h 166"/>
                <a:gd name="T22" fmla="*/ 0 w 91"/>
                <a:gd name="T23" fmla="*/ 0 h 166"/>
                <a:gd name="T24" fmla="*/ 0 w 91"/>
                <a:gd name="T25" fmla="*/ 0 h 166"/>
                <a:gd name="T26" fmla="*/ 0 w 91"/>
                <a:gd name="T27" fmla="*/ 0 h 166"/>
                <a:gd name="T28" fmla="*/ 0 w 91"/>
                <a:gd name="T29" fmla="*/ 0 h 166"/>
                <a:gd name="T30" fmla="*/ 0 w 91"/>
                <a:gd name="T31" fmla="*/ 0 h 166"/>
                <a:gd name="T32" fmla="*/ 0 w 91"/>
                <a:gd name="T33" fmla="*/ 0 h 166"/>
                <a:gd name="T34" fmla="*/ 0 w 91"/>
                <a:gd name="T35" fmla="*/ 0 h 166"/>
                <a:gd name="T36" fmla="*/ 0 w 91"/>
                <a:gd name="T37" fmla="*/ 0 h 166"/>
                <a:gd name="T38" fmla="*/ 0 w 91"/>
                <a:gd name="T39" fmla="*/ 0 h 166"/>
                <a:gd name="T40" fmla="*/ 0 w 91"/>
                <a:gd name="T41" fmla="*/ 0 h 166"/>
                <a:gd name="T42" fmla="*/ 0 w 91"/>
                <a:gd name="T43" fmla="*/ 0 h 166"/>
                <a:gd name="T44" fmla="*/ 0 w 91"/>
                <a:gd name="T45" fmla="*/ 0 h 166"/>
                <a:gd name="T46" fmla="*/ 0 w 91"/>
                <a:gd name="T47" fmla="*/ 0 h 166"/>
                <a:gd name="T48" fmla="*/ 0 w 91"/>
                <a:gd name="T49" fmla="*/ 0 h 166"/>
                <a:gd name="T50" fmla="*/ 0 w 91"/>
                <a:gd name="T51" fmla="*/ 0 h 166"/>
                <a:gd name="T52" fmla="*/ 0 w 91"/>
                <a:gd name="T53" fmla="*/ 0 h 166"/>
                <a:gd name="T54" fmla="*/ 0 w 91"/>
                <a:gd name="T55" fmla="*/ 0 h 166"/>
                <a:gd name="T56" fmla="*/ 0 w 91"/>
                <a:gd name="T57" fmla="*/ 0 h 166"/>
                <a:gd name="T58" fmla="*/ 0 w 91"/>
                <a:gd name="T59" fmla="*/ 0 h 166"/>
                <a:gd name="T60" fmla="*/ 0 w 91"/>
                <a:gd name="T61" fmla="*/ 0 h 166"/>
                <a:gd name="T62" fmla="*/ 0 w 91"/>
                <a:gd name="T63" fmla="*/ 0 h 166"/>
                <a:gd name="T64" fmla="*/ 0 w 91"/>
                <a:gd name="T65" fmla="*/ 0 h 166"/>
                <a:gd name="T66" fmla="*/ 0 w 91"/>
                <a:gd name="T67" fmla="*/ 0 h 166"/>
                <a:gd name="T68" fmla="*/ 0 w 91"/>
                <a:gd name="T69" fmla="*/ 0 h 166"/>
                <a:gd name="T70" fmla="*/ 0 w 91"/>
                <a:gd name="T71" fmla="*/ 0 h 166"/>
                <a:gd name="T72" fmla="*/ 0 w 91"/>
                <a:gd name="T73" fmla="*/ 0 h 166"/>
                <a:gd name="T74" fmla="*/ 0 w 91"/>
                <a:gd name="T75" fmla="*/ 0 h 166"/>
                <a:gd name="T76" fmla="*/ 0 w 91"/>
                <a:gd name="T77" fmla="*/ 0 h 166"/>
                <a:gd name="T78" fmla="*/ 0 w 91"/>
                <a:gd name="T79" fmla="*/ 0 h 166"/>
                <a:gd name="T80" fmla="*/ 0 w 91"/>
                <a:gd name="T81" fmla="*/ 0 h 166"/>
                <a:gd name="T82" fmla="*/ 0 w 91"/>
                <a:gd name="T83" fmla="*/ 0 h 166"/>
                <a:gd name="T84" fmla="*/ 0 w 91"/>
                <a:gd name="T85" fmla="*/ 0 h 166"/>
                <a:gd name="T86" fmla="*/ 0 w 91"/>
                <a:gd name="T87" fmla="*/ 0 h 166"/>
                <a:gd name="T88" fmla="*/ 0 w 91"/>
                <a:gd name="T89" fmla="*/ 0 h 166"/>
                <a:gd name="T90" fmla="*/ 0 w 91"/>
                <a:gd name="T91" fmla="*/ 0 h 166"/>
                <a:gd name="T92" fmla="*/ 0 w 91"/>
                <a:gd name="T93" fmla="*/ 0 h 166"/>
                <a:gd name="T94" fmla="*/ 0 w 91"/>
                <a:gd name="T95" fmla="*/ 0 h 166"/>
                <a:gd name="T96" fmla="*/ 0 w 91"/>
                <a:gd name="T97" fmla="*/ 0 h 166"/>
                <a:gd name="T98" fmla="*/ 0 w 91"/>
                <a:gd name="T99" fmla="*/ 0 h 1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"/>
                <a:gd name="T151" fmla="*/ 0 h 166"/>
                <a:gd name="T152" fmla="*/ 91 w 91"/>
                <a:gd name="T153" fmla="*/ 166 h 1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" h="166">
                  <a:moveTo>
                    <a:pt x="68" y="0"/>
                  </a:moveTo>
                  <a:lnTo>
                    <a:pt x="75" y="4"/>
                  </a:lnTo>
                  <a:lnTo>
                    <a:pt x="79" y="9"/>
                  </a:lnTo>
                  <a:lnTo>
                    <a:pt x="84" y="18"/>
                  </a:lnTo>
                  <a:lnTo>
                    <a:pt x="86" y="25"/>
                  </a:lnTo>
                  <a:lnTo>
                    <a:pt x="88" y="38"/>
                  </a:lnTo>
                  <a:lnTo>
                    <a:pt x="91" y="52"/>
                  </a:lnTo>
                  <a:lnTo>
                    <a:pt x="91" y="161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6" y="163"/>
                  </a:lnTo>
                  <a:lnTo>
                    <a:pt x="70" y="161"/>
                  </a:lnTo>
                  <a:lnTo>
                    <a:pt x="68" y="159"/>
                  </a:lnTo>
                  <a:lnTo>
                    <a:pt x="67" y="156"/>
                  </a:lnTo>
                  <a:lnTo>
                    <a:pt x="64" y="159"/>
                  </a:lnTo>
                  <a:lnTo>
                    <a:pt x="59" y="161"/>
                  </a:lnTo>
                  <a:lnTo>
                    <a:pt x="52" y="163"/>
                  </a:lnTo>
                  <a:lnTo>
                    <a:pt x="50" y="166"/>
                  </a:lnTo>
                  <a:lnTo>
                    <a:pt x="44" y="163"/>
                  </a:lnTo>
                  <a:lnTo>
                    <a:pt x="38" y="16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4" y="161"/>
                  </a:lnTo>
                  <a:lnTo>
                    <a:pt x="22" y="163"/>
                  </a:lnTo>
                  <a:lnTo>
                    <a:pt x="13" y="163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0" y="54"/>
                  </a:lnTo>
                  <a:lnTo>
                    <a:pt x="2" y="41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1" y="13"/>
                  </a:lnTo>
                  <a:lnTo>
                    <a:pt x="14" y="7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7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7" name="Freeform 34"/>
            <p:cNvSpPr>
              <a:spLocks/>
            </p:cNvSpPr>
            <p:nvPr/>
          </p:nvSpPr>
          <p:spPr bwMode="auto">
            <a:xfrm>
              <a:off x="5340" y="2119"/>
              <a:ext cx="19" cy="19"/>
            </a:xfrm>
            <a:custGeom>
              <a:avLst/>
              <a:gdLst>
                <a:gd name="T0" fmla="*/ 0 w 72"/>
                <a:gd name="T1" fmla="*/ 0 h 73"/>
                <a:gd name="T2" fmla="*/ 0 w 72"/>
                <a:gd name="T3" fmla="*/ 0 h 73"/>
                <a:gd name="T4" fmla="*/ 0 w 72"/>
                <a:gd name="T5" fmla="*/ 0 h 73"/>
                <a:gd name="T6" fmla="*/ 0 w 72"/>
                <a:gd name="T7" fmla="*/ 0 h 73"/>
                <a:gd name="T8" fmla="*/ 0 w 72"/>
                <a:gd name="T9" fmla="*/ 0 h 73"/>
                <a:gd name="T10" fmla="*/ 0 w 72"/>
                <a:gd name="T11" fmla="*/ 0 h 73"/>
                <a:gd name="T12" fmla="*/ 0 w 72"/>
                <a:gd name="T13" fmla="*/ 0 h 73"/>
                <a:gd name="T14" fmla="*/ 0 w 72"/>
                <a:gd name="T15" fmla="*/ 0 h 73"/>
                <a:gd name="T16" fmla="*/ 0 w 72"/>
                <a:gd name="T17" fmla="*/ 0 h 73"/>
                <a:gd name="T18" fmla="*/ 0 w 72"/>
                <a:gd name="T19" fmla="*/ 0 h 73"/>
                <a:gd name="T20" fmla="*/ 0 w 72"/>
                <a:gd name="T21" fmla="*/ 0 h 73"/>
                <a:gd name="T22" fmla="*/ 0 w 72"/>
                <a:gd name="T23" fmla="*/ 0 h 73"/>
                <a:gd name="T24" fmla="*/ 0 w 72"/>
                <a:gd name="T25" fmla="*/ 0 h 73"/>
                <a:gd name="T26" fmla="*/ 0 w 72"/>
                <a:gd name="T27" fmla="*/ 0 h 73"/>
                <a:gd name="T28" fmla="*/ 0 w 72"/>
                <a:gd name="T29" fmla="*/ 0 h 73"/>
                <a:gd name="T30" fmla="*/ 0 w 72"/>
                <a:gd name="T31" fmla="*/ 0 h 73"/>
                <a:gd name="T32" fmla="*/ 0 w 72"/>
                <a:gd name="T33" fmla="*/ 0 h 73"/>
                <a:gd name="T34" fmla="*/ 0 w 72"/>
                <a:gd name="T35" fmla="*/ 0 h 73"/>
                <a:gd name="T36" fmla="*/ 0 w 72"/>
                <a:gd name="T37" fmla="*/ 0 h 73"/>
                <a:gd name="T38" fmla="*/ 0 w 72"/>
                <a:gd name="T39" fmla="*/ 0 h 73"/>
                <a:gd name="T40" fmla="*/ 0 w 72"/>
                <a:gd name="T41" fmla="*/ 0 h 73"/>
                <a:gd name="T42" fmla="*/ 0 w 72"/>
                <a:gd name="T43" fmla="*/ 0 h 73"/>
                <a:gd name="T44" fmla="*/ 0 w 72"/>
                <a:gd name="T45" fmla="*/ 0 h 73"/>
                <a:gd name="T46" fmla="*/ 0 w 72"/>
                <a:gd name="T47" fmla="*/ 0 h 73"/>
                <a:gd name="T48" fmla="*/ 0 w 72"/>
                <a:gd name="T49" fmla="*/ 0 h 73"/>
                <a:gd name="T50" fmla="*/ 0 w 72"/>
                <a:gd name="T51" fmla="*/ 0 h 73"/>
                <a:gd name="T52" fmla="*/ 0 w 72"/>
                <a:gd name="T53" fmla="*/ 0 h 73"/>
                <a:gd name="T54" fmla="*/ 0 w 72"/>
                <a:gd name="T55" fmla="*/ 0 h 73"/>
                <a:gd name="T56" fmla="*/ 0 w 72"/>
                <a:gd name="T57" fmla="*/ 0 h 73"/>
                <a:gd name="T58" fmla="*/ 0 w 72"/>
                <a:gd name="T59" fmla="*/ 0 h 73"/>
                <a:gd name="T60" fmla="*/ 0 w 72"/>
                <a:gd name="T61" fmla="*/ 0 h 73"/>
                <a:gd name="T62" fmla="*/ 0 w 72"/>
                <a:gd name="T63" fmla="*/ 0 h 73"/>
                <a:gd name="T64" fmla="*/ 0 w 72"/>
                <a:gd name="T65" fmla="*/ 0 h 73"/>
                <a:gd name="T66" fmla="*/ 0 w 72"/>
                <a:gd name="T67" fmla="*/ 0 h 73"/>
                <a:gd name="T68" fmla="*/ 0 w 72"/>
                <a:gd name="T69" fmla="*/ 0 h 73"/>
                <a:gd name="T70" fmla="*/ 0 w 72"/>
                <a:gd name="T71" fmla="*/ 0 h 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73"/>
                <a:gd name="T110" fmla="*/ 72 w 72"/>
                <a:gd name="T111" fmla="*/ 73 h 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73">
                  <a:moveTo>
                    <a:pt x="44" y="3"/>
                  </a:moveTo>
                  <a:lnTo>
                    <a:pt x="48" y="3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6" y="19"/>
                  </a:lnTo>
                  <a:lnTo>
                    <a:pt x="69" y="21"/>
                  </a:lnTo>
                  <a:lnTo>
                    <a:pt x="70" y="24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70" y="50"/>
                  </a:lnTo>
                  <a:lnTo>
                    <a:pt x="69" y="53"/>
                  </a:lnTo>
                  <a:lnTo>
                    <a:pt x="66" y="55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1" y="62"/>
                  </a:lnTo>
                  <a:lnTo>
                    <a:pt x="59" y="62"/>
                  </a:lnTo>
                  <a:lnTo>
                    <a:pt x="57" y="66"/>
                  </a:lnTo>
                  <a:lnTo>
                    <a:pt x="55" y="68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2" y="71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2" y="73"/>
                  </a:lnTo>
                  <a:lnTo>
                    <a:pt x="29" y="71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68"/>
                  </a:lnTo>
                  <a:lnTo>
                    <a:pt x="15" y="66"/>
                  </a:lnTo>
                  <a:lnTo>
                    <a:pt x="13" y="62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8" name="Freeform 35"/>
            <p:cNvSpPr>
              <a:spLocks/>
            </p:cNvSpPr>
            <p:nvPr/>
          </p:nvSpPr>
          <p:spPr bwMode="auto">
            <a:xfrm>
              <a:off x="5124" y="2061"/>
              <a:ext cx="210" cy="116"/>
            </a:xfrm>
            <a:custGeom>
              <a:avLst/>
              <a:gdLst>
                <a:gd name="T0" fmla="*/ 0 w 839"/>
                <a:gd name="T1" fmla="*/ 0 h 464"/>
                <a:gd name="T2" fmla="*/ 0 w 839"/>
                <a:gd name="T3" fmla="*/ 0 h 464"/>
                <a:gd name="T4" fmla="*/ 0 w 839"/>
                <a:gd name="T5" fmla="*/ 0 h 464"/>
                <a:gd name="T6" fmla="*/ 0 w 839"/>
                <a:gd name="T7" fmla="*/ 0 h 464"/>
                <a:gd name="T8" fmla="*/ 0 w 839"/>
                <a:gd name="T9" fmla="*/ 0 h 464"/>
                <a:gd name="T10" fmla="*/ 0 w 839"/>
                <a:gd name="T11" fmla="*/ 0 h 464"/>
                <a:gd name="T12" fmla="*/ 0 w 839"/>
                <a:gd name="T13" fmla="*/ 0 h 464"/>
                <a:gd name="T14" fmla="*/ 0 w 839"/>
                <a:gd name="T15" fmla="*/ 0 h 464"/>
                <a:gd name="T16" fmla="*/ 0 w 839"/>
                <a:gd name="T17" fmla="*/ 0 h 464"/>
                <a:gd name="T18" fmla="*/ 0 w 839"/>
                <a:gd name="T19" fmla="*/ 0 h 464"/>
                <a:gd name="T20" fmla="*/ 0 w 839"/>
                <a:gd name="T21" fmla="*/ 0 h 464"/>
                <a:gd name="T22" fmla="*/ 0 w 839"/>
                <a:gd name="T23" fmla="*/ 0 h 464"/>
                <a:gd name="T24" fmla="*/ 0 w 839"/>
                <a:gd name="T25" fmla="*/ 0 h 464"/>
                <a:gd name="T26" fmla="*/ 0 w 839"/>
                <a:gd name="T27" fmla="*/ 0 h 464"/>
                <a:gd name="T28" fmla="*/ 0 w 839"/>
                <a:gd name="T29" fmla="*/ 0 h 464"/>
                <a:gd name="T30" fmla="*/ 0 w 839"/>
                <a:gd name="T31" fmla="*/ 0 h 464"/>
                <a:gd name="T32" fmla="*/ 0 w 839"/>
                <a:gd name="T33" fmla="*/ 0 h 464"/>
                <a:gd name="T34" fmla="*/ 0 w 839"/>
                <a:gd name="T35" fmla="*/ 0 h 464"/>
                <a:gd name="T36" fmla="*/ 0 w 839"/>
                <a:gd name="T37" fmla="*/ 0 h 464"/>
                <a:gd name="T38" fmla="*/ 0 w 839"/>
                <a:gd name="T39" fmla="*/ 0 h 464"/>
                <a:gd name="T40" fmla="*/ 0 w 839"/>
                <a:gd name="T41" fmla="*/ 0 h 464"/>
                <a:gd name="T42" fmla="*/ 0 w 839"/>
                <a:gd name="T43" fmla="*/ 0 h 464"/>
                <a:gd name="T44" fmla="*/ 0 w 839"/>
                <a:gd name="T45" fmla="*/ 0 h 464"/>
                <a:gd name="T46" fmla="*/ 0 w 839"/>
                <a:gd name="T47" fmla="*/ 0 h 464"/>
                <a:gd name="T48" fmla="*/ 0 w 839"/>
                <a:gd name="T49" fmla="*/ 0 h 464"/>
                <a:gd name="T50" fmla="*/ 0 w 839"/>
                <a:gd name="T51" fmla="*/ 0 h 464"/>
                <a:gd name="T52" fmla="*/ 0 w 839"/>
                <a:gd name="T53" fmla="*/ 0 h 464"/>
                <a:gd name="T54" fmla="*/ 0 w 839"/>
                <a:gd name="T55" fmla="*/ 0 h 464"/>
                <a:gd name="T56" fmla="*/ 0 w 839"/>
                <a:gd name="T57" fmla="*/ 0 h 464"/>
                <a:gd name="T58" fmla="*/ 0 w 839"/>
                <a:gd name="T59" fmla="*/ 0 h 464"/>
                <a:gd name="T60" fmla="*/ 0 w 839"/>
                <a:gd name="T61" fmla="*/ 0 h 464"/>
                <a:gd name="T62" fmla="*/ 0 w 839"/>
                <a:gd name="T63" fmla="*/ 0 h 464"/>
                <a:gd name="T64" fmla="*/ 0 w 839"/>
                <a:gd name="T65" fmla="*/ 0 h 464"/>
                <a:gd name="T66" fmla="*/ 0 w 839"/>
                <a:gd name="T67" fmla="*/ 0 h 464"/>
                <a:gd name="T68" fmla="*/ 0 w 839"/>
                <a:gd name="T69" fmla="*/ 0 h 464"/>
                <a:gd name="T70" fmla="*/ 0 w 839"/>
                <a:gd name="T71" fmla="*/ 0 h 464"/>
                <a:gd name="T72" fmla="*/ 0 w 839"/>
                <a:gd name="T73" fmla="*/ 0 h 464"/>
                <a:gd name="T74" fmla="*/ 0 w 839"/>
                <a:gd name="T75" fmla="*/ 0 h 464"/>
                <a:gd name="T76" fmla="*/ 0 w 839"/>
                <a:gd name="T77" fmla="*/ 0 h 464"/>
                <a:gd name="T78" fmla="*/ 0 w 839"/>
                <a:gd name="T79" fmla="*/ 0 h 464"/>
                <a:gd name="T80" fmla="*/ 0 w 839"/>
                <a:gd name="T81" fmla="*/ 0 h 464"/>
                <a:gd name="T82" fmla="*/ 0 w 839"/>
                <a:gd name="T83" fmla="*/ 0 h 464"/>
                <a:gd name="T84" fmla="*/ 0 w 839"/>
                <a:gd name="T85" fmla="*/ 0 h 464"/>
                <a:gd name="T86" fmla="*/ 0 w 839"/>
                <a:gd name="T87" fmla="*/ 0 h 464"/>
                <a:gd name="T88" fmla="*/ 0 w 839"/>
                <a:gd name="T89" fmla="*/ 0 h 464"/>
                <a:gd name="T90" fmla="*/ 0 w 839"/>
                <a:gd name="T91" fmla="*/ 0 h 464"/>
                <a:gd name="T92" fmla="*/ 0 w 839"/>
                <a:gd name="T93" fmla="*/ 0 h 464"/>
                <a:gd name="T94" fmla="*/ 0 w 839"/>
                <a:gd name="T95" fmla="*/ 0 h 464"/>
                <a:gd name="T96" fmla="*/ 0 w 839"/>
                <a:gd name="T97" fmla="*/ 0 h 464"/>
                <a:gd name="T98" fmla="*/ 0 w 839"/>
                <a:gd name="T99" fmla="*/ 0 h 464"/>
                <a:gd name="T100" fmla="*/ 0 w 839"/>
                <a:gd name="T101" fmla="*/ 0 h 464"/>
                <a:gd name="T102" fmla="*/ 0 w 839"/>
                <a:gd name="T103" fmla="*/ 0 h 464"/>
                <a:gd name="T104" fmla="*/ 0 w 839"/>
                <a:gd name="T105" fmla="*/ 0 h 464"/>
                <a:gd name="T106" fmla="*/ 0 w 839"/>
                <a:gd name="T107" fmla="*/ 0 h 464"/>
                <a:gd name="T108" fmla="*/ 0 w 839"/>
                <a:gd name="T109" fmla="*/ 0 h 464"/>
                <a:gd name="T110" fmla="*/ 0 w 839"/>
                <a:gd name="T111" fmla="*/ 0 h 464"/>
                <a:gd name="T112" fmla="*/ 0 w 839"/>
                <a:gd name="T113" fmla="*/ 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39"/>
                <a:gd name="T172" fmla="*/ 0 h 464"/>
                <a:gd name="T173" fmla="*/ 839 w 83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39" h="464">
                  <a:moveTo>
                    <a:pt x="78" y="2"/>
                  </a:moveTo>
                  <a:lnTo>
                    <a:pt x="65" y="26"/>
                  </a:lnTo>
                  <a:lnTo>
                    <a:pt x="53" y="44"/>
                  </a:lnTo>
                  <a:lnTo>
                    <a:pt x="42" y="72"/>
                  </a:lnTo>
                  <a:lnTo>
                    <a:pt x="31" y="97"/>
                  </a:lnTo>
                  <a:lnTo>
                    <a:pt x="24" y="110"/>
                  </a:lnTo>
                  <a:lnTo>
                    <a:pt x="20" y="129"/>
                  </a:lnTo>
                  <a:lnTo>
                    <a:pt x="15" y="139"/>
                  </a:lnTo>
                  <a:lnTo>
                    <a:pt x="13" y="152"/>
                  </a:lnTo>
                  <a:lnTo>
                    <a:pt x="9" y="169"/>
                  </a:lnTo>
                  <a:lnTo>
                    <a:pt x="7" y="188"/>
                  </a:lnTo>
                  <a:lnTo>
                    <a:pt x="2" y="212"/>
                  </a:lnTo>
                  <a:lnTo>
                    <a:pt x="0" y="235"/>
                  </a:lnTo>
                  <a:lnTo>
                    <a:pt x="33" y="268"/>
                  </a:lnTo>
                  <a:lnTo>
                    <a:pt x="80" y="315"/>
                  </a:lnTo>
                  <a:lnTo>
                    <a:pt x="140" y="361"/>
                  </a:lnTo>
                  <a:lnTo>
                    <a:pt x="185" y="396"/>
                  </a:lnTo>
                  <a:lnTo>
                    <a:pt x="205" y="413"/>
                  </a:lnTo>
                  <a:lnTo>
                    <a:pt x="249" y="441"/>
                  </a:lnTo>
                  <a:lnTo>
                    <a:pt x="270" y="446"/>
                  </a:lnTo>
                  <a:lnTo>
                    <a:pt x="305" y="451"/>
                  </a:lnTo>
                  <a:lnTo>
                    <a:pt x="343" y="461"/>
                  </a:lnTo>
                  <a:lnTo>
                    <a:pt x="385" y="464"/>
                  </a:lnTo>
                  <a:lnTo>
                    <a:pt x="435" y="464"/>
                  </a:lnTo>
                  <a:lnTo>
                    <a:pt x="484" y="464"/>
                  </a:lnTo>
                  <a:lnTo>
                    <a:pt x="542" y="461"/>
                  </a:lnTo>
                  <a:lnTo>
                    <a:pt x="592" y="456"/>
                  </a:lnTo>
                  <a:lnTo>
                    <a:pt x="624" y="446"/>
                  </a:lnTo>
                  <a:lnTo>
                    <a:pt x="654" y="441"/>
                  </a:lnTo>
                  <a:lnTo>
                    <a:pt x="688" y="431"/>
                  </a:lnTo>
                  <a:lnTo>
                    <a:pt x="734" y="411"/>
                  </a:lnTo>
                  <a:lnTo>
                    <a:pt x="760" y="399"/>
                  </a:lnTo>
                  <a:lnTo>
                    <a:pt x="786" y="388"/>
                  </a:lnTo>
                  <a:lnTo>
                    <a:pt x="805" y="373"/>
                  </a:lnTo>
                  <a:lnTo>
                    <a:pt x="826" y="361"/>
                  </a:lnTo>
                  <a:lnTo>
                    <a:pt x="839" y="353"/>
                  </a:lnTo>
                  <a:lnTo>
                    <a:pt x="837" y="321"/>
                  </a:lnTo>
                  <a:lnTo>
                    <a:pt x="834" y="305"/>
                  </a:lnTo>
                  <a:lnTo>
                    <a:pt x="834" y="286"/>
                  </a:lnTo>
                  <a:lnTo>
                    <a:pt x="830" y="273"/>
                  </a:lnTo>
                  <a:lnTo>
                    <a:pt x="826" y="235"/>
                  </a:lnTo>
                  <a:lnTo>
                    <a:pt x="821" y="205"/>
                  </a:lnTo>
                  <a:lnTo>
                    <a:pt x="816" y="172"/>
                  </a:lnTo>
                  <a:lnTo>
                    <a:pt x="810" y="152"/>
                  </a:lnTo>
                  <a:lnTo>
                    <a:pt x="805" y="134"/>
                  </a:lnTo>
                  <a:lnTo>
                    <a:pt x="794" y="101"/>
                  </a:lnTo>
                  <a:lnTo>
                    <a:pt x="789" y="87"/>
                  </a:lnTo>
                  <a:lnTo>
                    <a:pt x="781" y="70"/>
                  </a:lnTo>
                  <a:lnTo>
                    <a:pt x="770" y="49"/>
                  </a:lnTo>
                  <a:lnTo>
                    <a:pt x="760" y="37"/>
                  </a:lnTo>
                  <a:lnTo>
                    <a:pt x="752" y="21"/>
                  </a:lnTo>
                  <a:lnTo>
                    <a:pt x="746" y="16"/>
                  </a:lnTo>
                  <a:lnTo>
                    <a:pt x="743" y="14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80" y="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9" name="Freeform 36"/>
            <p:cNvSpPr>
              <a:spLocks/>
            </p:cNvSpPr>
            <p:nvPr/>
          </p:nvSpPr>
          <p:spPr bwMode="auto">
            <a:xfrm>
              <a:off x="5055" y="1958"/>
              <a:ext cx="347" cy="140"/>
            </a:xfrm>
            <a:custGeom>
              <a:avLst/>
              <a:gdLst>
                <a:gd name="T0" fmla="*/ 0 w 1388"/>
                <a:gd name="T1" fmla="*/ 0 h 560"/>
                <a:gd name="T2" fmla="*/ 0 w 1388"/>
                <a:gd name="T3" fmla="*/ 0 h 560"/>
                <a:gd name="T4" fmla="*/ 0 w 1388"/>
                <a:gd name="T5" fmla="*/ 0 h 560"/>
                <a:gd name="T6" fmla="*/ 0 w 1388"/>
                <a:gd name="T7" fmla="*/ 0 h 560"/>
                <a:gd name="T8" fmla="*/ 0 w 1388"/>
                <a:gd name="T9" fmla="*/ 0 h 560"/>
                <a:gd name="T10" fmla="*/ 0 w 1388"/>
                <a:gd name="T11" fmla="*/ 0 h 560"/>
                <a:gd name="T12" fmla="*/ 0 w 1388"/>
                <a:gd name="T13" fmla="*/ 0 h 560"/>
                <a:gd name="T14" fmla="*/ 0 w 1388"/>
                <a:gd name="T15" fmla="*/ 0 h 560"/>
                <a:gd name="T16" fmla="*/ 0 w 1388"/>
                <a:gd name="T17" fmla="*/ 0 h 560"/>
                <a:gd name="T18" fmla="*/ 0 w 1388"/>
                <a:gd name="T19" fmla="*/ 0 h 560"/>
                <a:gd name="T20" fmla="*/ 0 w 1388"/>
                <a:gd name="T21" fmla="*/ 0 h 560"/>
                <a:gd name="T22" fmla="*/ 0 w 1388"/>
                <a:gd name="T23" fmla="*/ 0 h 560"/>
                <a:gd name="T24" fmla="*/ 0 w 1388"/>
                <a:gd name="T25" fmla="*/ 0 h 560"/>
                <a:gd name="T26" fmla="*/ 0 w 1388"/>
                <a:gd name="T27" fmla="*/ 0 h 560"/>
                <a:gd name="T28" fmla="*/ 0 w 1388"/>
                <a:gd name="T29" fmla="*/ 0 h 560"/>
                <a:gd name="T30" fmla="*/ 0 w 1388"/>
                <a:gd name="T31" fmla="*/ 0 h 560"/>
                <a:gd name="T32" fmla="*/ 0 w 1388"/>
                <a:gd name="T33" fmla="*/ 0 h 560"/>
                <a:gd name="T34" fmla="*/ 0 w 1388"/>
                <a:gd name="T35" fmla="*/ 0 h 560"/>
                <a:gd name="T36" fmla="*/ 0 w 1388"/>
                <a:gd name="T37" fmla="*/ 0 h 560"/>
                <a:gd name="T38" fmla="*/ 0 w 1388"/>
                <a:gd name="T39" fmla="*/ 0 h 560"/>
                <a:gd name="T40" fmla="*/ 0 w 1388"/>
                <a:gd name="T41" fmla="*/ 0 h 560"/>
                <a:gd name="T42" fmla="*/ 0 w 1388"/>
                <a:gd name="T43" fmla="*/ 0 h 560"/>
                <a:gd name="T44" fmla="*/ 0 w 1388"/>
                <a:gd name="T45" fmla="*/ 0 h 560"/>
                <a:gd name="T46" fmla="*/ 0 w 1388"/>
                <a:gd name="T47" fmla="*/ 0 h 560"/>
                <a:gd name="T48" fmla="*/ 0 w 1388"/>
                <a:gd name="T49" fmla="*/ 0 h 560"/>
                <a:gd name="T50" fmla="*/ 0 w 1388"/>
                <a:gd name="T51" fmla="*/ 0 h 560"/>
                <a:gd name="T52" fmla="*/ 0 w 1388"/>
                <a:gd name="T53" fmla="*/ 0 h 560"/>
                <a:gd name="T54" fmla="*/ 0 w 1388"/>
                <a:gd name="T55" fmla="*/ 0 h 560"/>
                <a:gd name="T56" fmla="*/ 0 w 1388"/>
                <a:gd name="T57" fmla="*/ 0 h 560"/>
                <a:gd name="T58" fmla="*/ 0 w 1388"/>
                <a:gd name="T59" fmla="*/ 0 h 560"/>
                <a:gd name="T60" fmla="*/ 0 w 1388"/>
                <a:gd name="T61" fmla="*/ 0 h 560"/>
                <a:gd name="T62" fmla="*/ 0 w 1388"/>
                <a:gd name="T63" fmla="*/ 0 h 560"/>
                <a:gd name="T64" fmla="*/ 0 w 1388"/>
                <a:gd name="T65" fmla="*/ 0 h 560"/>
                <a:gd name="T66" fmla="*/ 0 w 1388"/>
                <a:gd name="T67" fmla="*/ 0 h 560"/>
                <a:gd name="T68" fmla="*/ 0 w 1388"/>
                <a:gd name="T69" fmla="*/ 0 h 560"/>
                <a:gd name="T70" fmla="*/ 0 w 1388"/>
                <a:gd name="T71" fmla="*/ 0 h 560"/>
                <a:gd name="T72" fmla="*/ 0 w 1388"/>
                <a:gd name="T73" fmla="*/ 0 h 560"/>
                <a:gd name="T74" fmla="*/ 0 w 1388"/>
                <a:gd name="T75" fmla="*/ 0 h 560"/>
                <a:gd name="T76" fmla="*/ 0 w 1388"/>
                <a:gd name="T77" fmla="*/ 0 h 560"/>
                <a:gd name="T78" fmla="*/ 0 w 1388"/>
                <a:gd name="T79" fmla="*/ 0 h 560"/>
                <a:gd name="T80" fmla="*/ 0 w 1388"/>
                <a:gd name="T81" fmla="*/ 0 h 560"/>
                <a:gd name="T82" fmla="*/ 0 w 1388"/>
                <a:gd name="T83" fmla="*/ 0 h 560"/>
                <a:gd name="T84" fmla="*/ 0 w 1388"/>
                <a:gd name="T85" fmla="*/ 0 h 560"/>
                <a:gd name="T86" fmla="*/ 0 w 1388"/>
                <a:gd name="T87" fmla="*/ 0 h 560"/>
                <a:gd name="T88" fmla="*/ 0 w 1388"/>
                <a:gd name="T89" fmla="*/ 0 h 560"/>
                <a:gd name="T90" fmla="*/ 0 w 1388"/>
                <a:gd name="T91" fmla="*/ 0 h 560"/>
                <a:gd name="T92" fmla="*/ 0 w 1388"/>
                <a:gd name="T93" fmla="*/ 0 h 560"/>
                <a:gd name="T94" fmla="*/ 0 w 1388"/>
                <a:gd name="T95" fmla="*/ 0 h 560"/>
                <a:gd name="T96" fmla="*/ 0 w 1388"/>
                <a:gd name="T97" fmla="*/ 0 h 560"/>
                <a:gd name="T98" fmla="*/ 0 w 1388"/>
                <a:gd name="T99" fmla="*/ 0 h 560"/>
                <a:gd name="T100" fmla="*/ 0 w 1388"/>
                <a:gd name="T101" fmla="*/ 0 h 560"/>
                <a:gd name="T102" fmla="*/ 0 w 1388"/>
                <a:gd name="T103" fmla="*/ 0 h 560"/>
                <a:gd name="T104" fmla="*/ 0 w 1388"/>
                <a:gd name="T105" fmla="*/ 0 h 560"/>
                <a:gd name="T106" fmla="*/ 0 w 1388"/>
                <a:gd name="T107" fmla="*/ 0 h 5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8"/>
                <a:gd name="T163" fmla="*/ 0 h 560"/>
                <a:gd name="T164" fmla="*/ 1388 w 1388"/>
                <a:gd name="T165" fmla="*/ 560 h 5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8" h="560">
                  <a:moveTo>
                    <a:pt x="1024" y="428"/>
                  </a:moveTo>
                  <a:lnTo>
                    <a:pt x="699" y="560"/>
                  </a:lnTo>
                  <a:lnTo>
                    <a:pt x="701" y="560"/>
                  </a:lnTo>
                  <a:lnTo>
                    <a:pt x="359" y="415"/>
                  </a:lnTo>
                  <a:lnTo>
                    <a:pt x="0" y="261"/>
                  </a:lnTo>
                  <a:lnTo>
                    <a:pt x="747" y="0"/>
                  </a:lnTo>
                  <a:lnTo>
                    <a:pt x="1388" y="281"/>
                  </a:lnTo>
                  <a:lnTo>
                    <a:pt x="1180" y="363"/>
                  </a:lnTo>
                  <a:lnTo>
                    <a:pt x="1176" y="360"/>
                  </a:lnTo>
                  <a:lnTo>
                    <a:pt x="1172" y="356"/>
                  </a:lnTo>
                  <a:lnTo>
                    <a:pt x="1165" y="352"/>
                  </a:lnTo>
                  <a:lnTo>
                    <a:pt x="1151" y="349"/>
                  </a:lnTo>
                  <a:lnTo>
                    <a:pt x="728" y="224"/>
                  </a:lnTo>
                  <a:lnTo>
                    <a:pt x="728" y="222"/>
                  </a:lnTo>
                  <a:lnTo>
                    <a:pt x="725" y="222"/>
                  </a:lnTo>
                  <a:lnTo>
                    <a:pt x="725" y="219"/>
                  </a:lnTo>
                  <a:lnTo>
                    <a:pt x="723" y="216"/>
                  </a:lnTo>
                  <a:lnTo>
                    <a:pt x="720" y="216"/>
                  </a:lnTo>
                  <a:lnTo>
                    <a:pt x="720" y="213"/>
                  </a:lnTo>
                  <a:lnTo>
                    <a:pt x="718" y="213"/>
                  </a:lnTo>
                  <a:lnTo>
                    <a:pt x="716" y="213"/>
                  </a:lnTo>
                  <a:lnTo>
                    <a:pt x="714" y="213"/>
                  </a:lnTo>
                  <a:lnTo>
                    <a:pt x="712" y="213"/>
                  </a:lnTo>
                  <a:lnTo>
                    <a:pt x="710" y="213"/>
                  </a:lnTo>
                  <a:lnTo>
                    <a:pt x="707" y="213"/>
                  </a:lnTo>
                  <a:lnTo>
                    <a:pt x="705" y="213"/>
                  </a:lnTo>
                  <a:lnTo>
                    <a:pt x="702" y="213"/>
                  </a:lnTo>
                  <a:lnTo>
                    <a:pt x="701" y="216"/>
                  </a:lnTo>
                  <a:lnTo>
                    <a:pt x="699" y="219"/>
                  </a:lnTo>
                  <a:lnTo>
                    <a:pt x="696" y="219"/>
                  </a:lnTo>
                  <a:lnTo>
                    <a:pt x="696" y="222"/>
                  </a:lnTo>
                  <a:lnTo>
                    <a:pt x="696" y="224"/>
                  </a:lnTo>
                  <a:lnTo>
                    <a:pt x="696" y="227"/>
                  </a:lnTo>
                  <a:lnTo>
                    <a:pt x="696" y="229"/>
                  </a:lnTo>
                  <a:lnTo>
                    <a:pt x="696" y="231"/>
                  </a:lnTo>
                  <a:lnTo>
                    <a:pt x="699" y="231"/>
                  </a:lnTo>
                  <a:lnTo>
                    <a:pt x="701" y="234"/>
                  </a:lnTo>
                  <a:lnTo>
                    <a:pt x="702" y="234"/>
                  </a:lnTo>
                  <a:lnTo>
                    <a:pt x="702" y="238"/>
                  </a:lnTo>
                  <a:lnTo>
                    <a:pt x="705" y="238"/>
                  </a:lnTo>
                  <a:lnTo>
                    <a:pt x="707" y="238"/>
                  </a:lnTo>
                  <a:lnTo>
                    <a:pt x="710" y="240"/>
                  </a:lnTo>
                  <a:lnTo>
                    <a:pt x="712" y="240"/>
                  </a:lnTo>
                  <a:lnTo>
                    <a:pt x="714" y="240"/>
                  </a:lnTo>
                  <a:lnTo>
                    <a:pt x="716" y="238"/>
                  </a:lnTo>
                  <a:lnTo>
                    <a:pt x="718" y="238"/>
                  </a:lnTo>
                  <a:lnTo>
                    <a:pt x="720" y="238"/>
                  </a:lnTo>
                  <a:lnTo>
                    <a:pt x="720" y="234"/>
                  </a:lnTo>
                  <a:lnTo>
                    <a:pt x="1135" y="360"/>
                  </a:lnTo>
                  <a:lnTo>
                    <a:pt x="1145" y="363"/>
                  </a:lnTo>
                  <a:lnTo>
                    <a:pt x="1151" y="367"/>
                  </a:lnTo>
                  <a:lnTo>
                    <a:pt x="1156" y="370"/>
                  </a:lnTo>
                  <a:lnTo>
                    <a:pt x="1160" y="372"/>
                  </a:lnTo>
                  <a:lnTo>
                    <a:pt x="1024" y="4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0" name="Freeform 37"/>
            <p:cNvSpPr>
              <a:spLocks/>
            </p:cNvSpPr>
            <p:nvPr/>
          </p:nvSpPr>
          <p:spPr bwMode="auto">
            <a:xfrm>
              <a:off x="5235" y="2013"/>
              <a:ext cx="117" cy="106"/>
            </a:xfrm>
            <a:custGeom>
              <a:avLst/>
              <a:gdLst>
                <a:gd name="T0" fmla="*/ 0 w 469"/>
                <a:gd name="T1" fmla="*/ 0 h 426"/>
                <a:gd name="T2" fmla="*/ 0 w 469"/>
                <a:gd name="T3" fmla="*/ 0 h 426"/>
                <a:gd name="T4" fmla="*/ 0 w 469"/>
                <a:gd name="T5" fmla="*/ 0 h 426"/>
                <a:gd name="T6" fmla="*/ 0 w 469"/>
                <a:gd name="T7" fmla="*/ 0 h 426"/>
                <a:gd name="T8" fmla="*/ 0 w 469"/>
                <a:gd name="T9" fmla="*/ 0 h 426"/>
                <a:gd name="T10" fmla="*/ 0 w 469"/>
                <a:gd name="T11" fmla="*/ 0 h 426"/>
                <a:gd name="T12" fmla="*/ 0 w 469"/>
                <a:gd name="T13" fmla="*/ 0 h 426"/>
                <a:gd name="T14" fmla="*/ 0 w 469"/>
                <a:gd name="T15" fmla="*/ 0 h 426"/>
                <a:gd name="T16" fmla="*/ 0 w 469"/>
                <a:gd name="T17" fmla="*/ 0 h 426"/>
                <a:gd name="T18" fmla="*/ 0 w 469"/>
                <a:gd name="T19" fmla="*/ 0 h 426"/>
                <a:gd name="T20" fmla="*/ 0 w 469"/>
                <a:gd name="T21" fmla="*/ 0 h 426"/>
                <a:gd name="T22" fmla="*/ 0 w 469"/>
                <a:gd name="T23" fmla="*/ 0 h 426"/>
                <a:gd name="T24" fmla="*/ 0 w 469"/>
                <a:gd name="T25" fmla="*/ 0 h 426"/>
                <a:gd name="T26" fmla="*/ 0 w 469"/>
                <a:gd name="T27" fmla="*/ 0 h 426"/>
                <a:gd name="T28" fmla="*/ 0 w 469"/>
                <a:gd name="T29" fmla="*/ 0 h 426"/>
                <a:gd name="T30" fmla="*/ 0 w 469"/>
                <a:gd name="T31" fmla="*/ 0 h 426"/>
                <a:gd name="T32" fmla="*/ 0 w 469"/>
                <a:gd name="T33" fmla="*/ 0 h 426"/>
                <a:gd name="T34" fmla="*/ 0 w 469"/>
                <a:gd name="T35" fmla="*/ 0 h 426"/>
                <a:gd name="T36" fmla="*/ 0 w 469"/>
                <a:gd name="T37" fmla="*/ 0 h 426"/>
                <a:gd name="T38" fmla="*/ 0 w 469"/>
                <a:gd name="T39" fmla="*/ 0 h 426"/>
                <a:gd name="T40" fmla="*/ 0 w 469"/>
                <a:gd name="T41" fmla="*/ 0 h 426"/>
                <a:gd name="T42" fmla="*/ 0 w 469"/>
                <a:gd name="T43" fmla="*/ 0 h 426"/>
                <a:gd name="T44" fmla="*/ 0 w 469"/>
                <a:gd name="T45" fmla="*/ 0 h 426"/>
                <a:gd name="T46" fmla="*/ 0 w 469"/>
                <a:gd name="T47" fmla="*/ 0 h 426"/>
                <a:gd name="T48" fmla="*/ 0 w 469"/>
                <a:gd name="T49" fmla="*/ 0 h 426"/>
                <a:gd name="T50" fmla="*/ 0 w 469"/>
                <a:gd name="T51" fmla="*/ 0 h 426"/>
                <a:gd name="T52" fmla="*/ 0 w 469"/>
                <a:gd name="T53" fmla="*/ 0 h 426"/>
                <a:gd name="T54" fmla="*/ 0 w 469"/>
                <a:gd name="T55" fmla="*/ 0 h 426"/>
                <a:gd name="T56" fmla="*/ 0 w 469"/>
                <a:gd name="T57" fmla="*/ 0 h 426"/>
                <a:gd name="T58" fmla="*/ 0 w 469"/>
                <a:gd name="T59" fmla="*/ 0 h 426"/>
                <a:gd name="T60" fmla="*/ 0 w 469"/>
                <a:gd name="T61" fmla="*/ 0 h 426"/>
                <a:gd name="T62" fmla="*/ 0 w 469"/>
                <a:gd name="T63" fmla="*/ 0 h 426"/>
                <a:gd name="T64" fmla="*/ 0 w 469"/>
                <a:gd name="T65" fmla="*/ 0 h 426"/>
                <a:gd name="T66" fmla="*/ 0 w 469"/>
                <a:gd name="T67" fmla="*/ 0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9"/>
                <a:gd name="T103" fmla="*/ 0 h 426"/>
                <a:gd name="T104" fmla="*/ 469 w 469"/>
                <a:gd name="T105" fmla="*/ 426 h 4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9" h="426">
                  <a:moveTo>
                    <a:pt x="440" y="151"/>
                  </a:moveTo>
                  <a:lnTo>
                    <a:pt x="440" y="153"/>
                  </a:lnTo>
                  <a:lnTo>
                    <a:pt x="442" y="157"/>
                  </a:lnTo>
                  <a:lnTo>
                    <a:pt x="442" y="168"/>
                  </a:lnTo>
                  <a:lnTo>
                    <a:pt x="449" y="425"/>
                  </a:lnTo>
                  <a:lnTo>
                    <a:pt x="453" y="425"/>
                  </a:lnTo>
                  <a:lnTo>
                    <a:pt x="458" y="426"/>
                  </a:lnTo>
                  <a:lnTo>
                    <a:pt x="460" y="426"/>
                  </a:lnTo>
                  <a:lnTo>
                    <a:pt x="463" y="426"/>
                  </a:lnTo>
                  <a:lnTo>
                    <a:pt x="466" y="425"/>
                  </a:lnTo>
                  <a:lnTo>
                    <a:pt x="469" y="425"/>
                  </a:lnTo>
                  <a:lnTo>
                    <a:pt x="466" y="176"/>
                  </a:lnTo>
                  <a:lnTo>
                    <a:pt x="466" y="165"/>
                  </a:lnTo>
                  <a:lnTo>
                    <a:pt x="464" y="154"/>
                  </a:lnTo>
                  <a:lnTo>
                    <a:pt x="463" y="151"/>
                  </a:lnTo>
                  <a:lnTo>
                    <a:pt x="463" y="145"/>
                  </a:lnTo>
                  <a:lnTo>
                    <a:pt x="460" y="142"/>
                  </a:lnTo>
                  <a:lnTo>
                    <a:pt x="456" y="136"/>
                  </a:lnTo>
                  <a:lnTo>
                    <a:pt x="451" y="134"/>
                  </a:lnTo>
                  <a:lnTo>
                    <a:pt x="445" y="131"/>
                  </a:lnTo>
                  <a:lnTo>
                    <a:pt x="434" y="12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418" y="140"/>
                  </a:lnTo>
                  <a:lnTo>
                    <a:pt x="424" y="140"/>
                  </a:lnTo>
                  <a:lnTo>
                    <a:pt x="431" y="142"/>
                  </a:lnTo>
                  <a:lnTo>
                    <a:pt x="436" y="145"/>
                  </a:lnTo>
                  <a:lnTo>
                    <a:pt x="440" y="151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1" name="Freeform 38"/>
            <p:cNvSpPr>
              <a:spLocks/>
            </p:cNvSpPr>
            <p:nvPr/>
          </p:nvSpPr>
          <p:spPr bwMode="auto">
            <a:xfrm>
              <a:off x="5229" y="2010"/>
              <a:ext cx="8" cy="6"/>
            </a:xfrm>
            <a:custGeom>
              <a:avLst/>
              <a:gdLst>
                <a:gd name="T0" fmla="*/ 0 w 34"/>
                <a:gd name="T1" fmla="*/ 0 h 23"/>
                <a:gd name="T2" fmla="*/ 0 w 34"/>
                <a:gd name="T3" fmla="*/ 0 h 23"/>
                <a:gd name="T4" fmla="*/ 0 w 34"/>
                <a:gd name="T5" fmla="*/ 0 h 23"/>
                <a:gd name="T6" fmla="*/ 0 w 34"/>
                <a:gd name="T7" fmla="*/ 0 h 23"/>
                <a:gd name="T8" fmla="*/ 0 w 34"/>
                <a:gd name="T9" fmla="*/ 0 h 23"/>
                <a:gd name="T10" fmla="*/ 0 w 34"/>
                <a:gd name="T11" fmla="*/ 0 h 23"/>
                <a:gd name="T12" fmla="*/ 0 w 34"/>
                <a:gd name="T13" fmla="*/ 0 h 23"/>
                <a:gd name="T14" fmla="*/ 0 w 34"/>
                <a:gd name="T15" fmla="*/ 0 h 23"/>
                <a:gd name="T16" fmla="*/ 0 w 34"/>
                <a:gd name="T17" fmla="*/ 0 h 23"/>
                <a:gd name="T18" fmla="*/ 0 w 34"/>
                <a:gd name="T19" fmla="*/ 0 h 23"/>
                <a:gd name="T20" fmla="*/ 0 w 34"/>
                <a:gd name="T21" fmla="*/ 0 h 23"/>
                <a:gd name="T22" fmla="*/ 0 w 34"/>
                <a:gd name="T23" fmla="*/ 0 h 23"/>
                <a:gd name="T24" fmla="*/ 0 w 34"/>
                <a:gd name="T25" fmla="*/ 0 h 23"/>
                <a:gd name="T26" fmla="*/ 0 w 34"/>
                <a:gd name="T27" fmla="*/ 0 h 23"/>
                <a:gd name="T28" fmla="*/ 0 w 34"/>
                <a:gd name="T29" fmla="*/ 0 h 23"/>
                <a:gd name="T30" fmla="*/ 0 w 34"/>
                <a:gd name="T31" fmla="*/ 0 h 23"/>
                <a:gd name="T32" fmla="*/ 0 w 34"/>
                <a:gd name="T33" fmla="*/ 0 h 23"/>
                <a:gd name="T34" fmla="*/ 0 w 34"/>
                <a:gd name="T35" fmla="*/ 0 h 23"/>
                <a:gd name="T36" fmla="*/ 0 w 34"/>
                <a:gd name="T37" fmla="*/ 0 h 23"/>
                <a:gd name="T38" fmla="*/ 0 w 34"/>
                <a:gd name="T39" fmla="*/ 0 h 23"/>
                <a:gd name="T40" fmla="*/ 0 w 34"/>
                <a:gd name="T41" fmla="*/ 0 h 23"/>
                <a:gd name="T42" fmla="*/ 0 w 34"/>
                <a:gd name="T43" fmla="*/ 0 h 23"/>
                <a:gd name="T44" fmla="*/ 0 w 34"/>
                <a:gd name="T45" fmla="*/ 0 h 23"/>
                <a:gd name="T46" fmla="*/ 0 w 34"/>
                <a:gd name="T47" fmla="*/ 0 h 23"/>
                <a:gd name="T48" fmla="*/ 0 w 34"/>
                <a:gd name="T49" fmla="*/ 0 h 23"/>
                <a:gd name="T50" fmla="*/ 0 w 34"/>
                <a:gd name="T51" fmla="*/ 0 h 23"/>
                <a:gd name="T52" fmla="*/ 0 w 34"/>
                <a:gd name="T53" fmla="*/ 0 h 23"/>
                <a:gd name="T54" fmla="*/ 0 w 34"/>
                <a:gd name="T55" fmla="*/ 0 h 23"/>
                <a:gd name="T56" fmla="*/ 0 w 34"/>
                <a:gd name="T57" fmla="*/ 0 h 23"/>
                <a:gd name="T58" fmla="*/ 0 w 34"/>
                <a:gd name="T59" fmla="*/ 0 h 23"/>
                <a:gd name="T60" fmla="*/ 0 w 34"/>
                <a:gd name="T61" fmla="*/ 0 h 23"/>
                <a:gd name="T62" fmla="*/ 0 w 34"/>
                <a:gd name="T63" fmla="*/ 0 h 23"/>
                <a:gd name="T64" fmla="*/ 0 w 34"/>
                <a:gd name="T65" fmla="*/ 0 h 23"/>
                <a:gd name="T66" fmla="*/ 0 w 34"/>
                <a:gd name="T67" fmla="*/ 0 h 23"/>
                <a:gd name="T68" fmla="*/ 0 w 34"/>
                <a:gd name="T69" fmla="*/ 0 h 23"/>
                <a:gd name="T70" fmla="*/ 0 w 34"/>
                <a:gd name="T71" fmla="*/ 0 h 23"/>
                <a:gd name="T72" fmla="*/ 0 w 34"/>
                <a:gd name="T73" fmla="*/ 0 h 23"/>
                <a:gd name="T74" fmla="*/ 0 w 34"/>
                <a:gd name="T75" fmla="*/ 0 h 23"/>
                <a:gd name="T76" fmla="*/ 0 w 34"/>
                <a:gd name="T77" fmla="*/ 0 h 23"/>
                <a:gd name="T78" fmla="*/ 0 w 34"/>
                <a:gd name="T79" fmla="*/ 0 h 23"/>
                <a:gd name="T80" fmla="*/ 0 w 34"/>
                <a:gd name="T81" fmla="*/ 0 h 23"/>
                <a:gd name="T82" fmla="*/ 0 w 34"/>
                <a:gd name="T83" fmla="*/ 0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"/>
                <a:gd name="T127" fmla="*/ 0 h 23"/>
                <a:gd name="T128" fmla="*/ 34 w 34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" h="23">
                  <a:moveTo>
                    <a:pt x="32" y="10"/>
                  </a:moveTo>
                  <a:lnTo>
                    <a:pt x="32" y="7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2" name="Freeform 39"/>
            <p:cNvSpPr>
              <a:spLocks/>
            </p:cNvSpPr>
            <p:nvPr/>
          </p:nvSpPr>
          <p:spPr bwMode="auto">
            <a:xfrm>
              <a:off x="5343" y="2123"/>
              <a:ext cx="15" cy="11"/>
            </a:xfrm>
            <a:custGeom>
              <a:avLst/>
              <a:gdLst>
                <a:gd name="T0" fmla="*/ 0 w 62"/>
                <a:gd name="T1" fmla="*/ 0 h 46"/>
                <a:gd name="T2" fmla="*/ 0 w 62"/>
                <a:gd name="T3" fmla="*/ 0 h 46"/>
                <a:gd name="T4" fmla="*/ 0 w 62"/>
                <a:gd name="T5" fmla="*/ 0 h 46"/>
                <a:gd name="T6" fmla="*/ 0 w 62"/>
                <a:gd name="T7" fmla="*/ 0 h 46"/>
                <a:gd name="T8" fmla="*/ 0 w 62"/>
                <a:gd name="T9" fmla="*/ 0 h 46"/>
                <a:gd name="T10" fmla="*/ 0 w 62"/>
                <a:gd name="T11" fmla="*/ 0 h 46"/>
                <a:gd name="T12" fmla="*/ 0 w 62"/>
                <a:gd name="T13" fmla="*/ 0 h 46"/>
                <a:gd name="T14" fmla="*/ 0 w 62"/>
                <a:gd name="T15" fmla="*/ 0 h 46"/>
                <a:gd name="T16" fmla="*/ 0 w 62"/>
                <a:gd name="T17" fmla="*/ 0 h 46"/>
                <a:gd name="T18" fmla="*/ 0 w 62"/>
                <a:gd name="T19" fmla="*/ 0 h 46"/>
                <a:gd name="T20" fmla="*/ 0 w 62"/>
                <a:gd name="T21" fmla="*/ 0 h 46"/>
                <a:gd name="T22" fmla="*/ 0 w 62"/>
                <a:gd name="T23" fmla="*/ 0 h 46"/>
                <a:gd name="T24" fmla="*/ 0 w 62"/>
                <a:gd name="T25" fmla="*/ 0 h 46"/>
                <a:gd name="T26" fmla="*/ 0 w 62"/>
                <a:gd name="T27" fmla="*/ 0 h 46"/>
                <a:gd name="T28" fmla="*/ 0 w 62"/>
                <a:gd name="T29" fmla="*/ 0 h 46"/>
                <a:gd name="T30" fmla="*/ 0 w 62"/>
                <a:gd name="T31" fmla="*/ 0 h 46"/>
                <a:gd name="T32" fmla="*/ 0 w 62"/>
                <a:gd name="T33" fmla="*/ 0 h 46"/>
                <a:gd name="T34" fmla="*/ 0 w 62"/>
                <a:gd name="T35" fmla="*/ 0 h 46"/>
                <a:gd name="T36" fmla="*/ 0 w 62"/>
                <a:gd name="T37" fmla="*/ 0 h 46"/>
                <a:gd name="T38" fmla="*/ 0 w 62"/>
                <a:gd name="T39" fmla="*/ 0 h 46"/>
                <a:gd name="T40" fmla="*/ 0 w 62"/>
                <a:gd name="T41" fmla="*/ 0 h 46"/>
                <a:gd name="T42" fmla="*/ 0 w 62"/>
                <a:gd name="T43" fmla="*/ 0 h 46"/>
                <a:gd name="T44" fmla="*/ 0 w 62"/>
                <a:gd name="T45" fmla="*/ 0 h 46"/>
                <a:gd name="T46" fmla="*/ 0 w 62"/>
                <a:gd name="T47" fmla="*/ 0 h 46"/>
                <a:gd name="T48" fmla="*/ 0 w 62"/>
                <a:gd name="T49" fmla="*/ 0 h 46"/>
                <a:gd name="T50" fmla="*/ 0 w 62"/>
                <a:gd name="T51" fmla="*/ 0 h 46"/>
                <a:gd name="T52" fmla="*/ 0 w 62"/>
                <a:gd name="T53" fmla="*/ 0 h 46"/>
                <a:gd name="T54" fmla="*/ 0 w 62"/>
                <a:gd name="T55" fmla="*/ 0 h 46"/>
                <a:gd name="T56" fmla="*/ 0 w 62"/>
                <a:gd name="T57" fmla="*/ 0 h 46"/>
                <a:gd name="T58" fmla="*/ 0 w 62"/>
                <a:gd name="T59" fmla="*/ 0 h 46"/>
                <a:gd name="T60" fmla="*/ 0 w 62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"/>
                <a:gd name="T94" fmla="*/ 0 h 46"/>
                <a:gd name="T95" fmla="*/ 62 w 62"/>
                <a:gd name="T96" fmla="*/ 46 h 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" h="46">
                  <a:moveTo>
                    <a:pt x="1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5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27" y="44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5" y="41"/>
                  </a:lnTo>
                  <a:lnTo>
                    <a:pt x="57" y="39"/>
                  </a:lnTo>
                  <a:lnTo>
                    <a:pt x="60" y="36"/>
                  </a:lnTo>
                  <a:lnTo>
                    <a:pt x="62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23" name="Text Box 40"/>
            <p:cNvSpPr txBox="1">
              <a:spLocks noChangeArrowheads="1"/>
            </p:cNvSpPr>
            <p:nvPr/>
          </p:nvSpPr>
          <p:spPr bwMode="auto">
            <a:xfrm>
              <a:off x="4992" y="2160"/>
              <a:ext cx="40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  Gericht</a:t>
              </a:r>
            </a:p>
          </p:txBody>
        </p:sp>
      </p:grpSp>
      <p:grpSp>
        <p:nvGrpSpPr>
          <p:cNvPr id="20494" name="Group 65"/>
          <p:cNvGrpSpPr>
            <a:grpSpLocks/>
          </p:cNvGrpSpPr>
          <p:nvPr/>
        </p:nvGrpSpPr>
        <p:grpSpPr bwMode="auto">
          <a:xfrm>
            <a:off x="5651500" y="3141663"/>
            <a:ext cx="1152525" cy="1296987"/>
            <a:chOff x="249" y="2931"/>
            <a:chExt cx="726" cy="817"/>
          </a:xfrm>
        </p:grpSpPr>
        <p:sp>
          <p:nvSpPr>
            <p:cNvPr id="20508" name="Rectangle 64"/>
            <p:cNvSpPr>
              <a:spLocks noChangeArrowheads="1"/>
            </p:cNvSpPr>
            <p:nvPr/>
          </p:nvSpPr>
          <p:spPr bwMode="auto">
            <a:xfrm>
              <a:off x="249" y="2931"/>
              <a:ext cx="726" cy="8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509" name="Group 46"/>
            <p:cNvGrpSpPr>
              <a:grpSpLocks/>
            </p:cNvGrpSpPr>
            <p:nvPr/>
          </p:nvGrpSpPr>
          <p:grpSpPr bwMode="auto">
            <a:xfrm>
              <a:off x="288" y="2976"/>
              <a:ext cx="528" cy="672"/>
              <a:chOff x="4560" y="912"/>
              <a:chExt cx="528" cy="672"/>
            </a:xfrm>
          </p:grpSpPr>
          <p:sp>
            <p:nvSpPr>
              <p:cNvPr id="20510" name="Freeform 47"/>
              <p:cNvSpPr>
                <a:spLocks/>
              </p:cNvSpPr>
              <p:nvPr/>
            </p:nvSpPr>
            <p:spPr bwMode="auto">
              <a:xfrm>
                <a:off x="4608" y="912"/>
                <a:ext cx="286" cy="312"/>
              </a:xfrm>
              <a:custGeom>
                <a:avLst/>
                <a:gdLst>
                  <a:gd name="T0" fmla="*/ 0 w 1143"/>
                  <a:gd name="T1" fmla="*/ 0 h 786"/>
                  <a:gd name="T2" fmla="*/ 0 w 1143"/>
                  <a:gd name="T3" fmla="*/ 0 h 786"/>
                  <a:gd name="T4" fmla="*/ 0 w 1143"/>
                  <a:gd name="T5" fmla="*/ 0 h 786"/>
                  <a:gd name="T6" fmla="*/ 0 w 1143"/>
                  <a:gd name="T7" fmla="*/ 0 h 786"/>
                  <a:gd name="T8" fmla="*/ 0 w 1143"/>
                  <a:gd name="T9" fmla="*/ 0 h 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786"/>
                  <a:gd name="T17" fmla="*/ 1143 w 1143"/>
                  <a:gd name="T18" fmla="*/ 786 h 7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786">
                    <a:moveTo>
                      <a:pt x="887" y="786"/>
                    </a:moveTo>
                    <a:lnTo>
                      <a:pt x="0" y="382"/>
                    </a:lnTo>
                    <a:lnTo>
                      <a:pt x="256" y="0"/>
                    </a:lnTo>
                    <a:lnTo>
                      <a:pt x="1143" y="403"/>
                    </a:lnTo>
                    <a:lnTo>
                      <a:pt x="887" y="786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11" name="Rectangle 48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32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12" name="Rectangle 49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25"/>
              </a:xfrm>
              <a:prstGeom prst="rect">
                <a:avLst/>
              </a:prstGeom>
              <a:noFill/>
              <a:ln w="15875">
                <a:solidFill>
                  <a:srgbClr val="20202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13" name="Text Box 50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5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/>
                  <a:t>BR-</a:t>
                </a:r>
              </a:p>
              <a:p>
                <a:pPr algn="ctr"/>
                <a:r>
                  <a:rPr lang="de-DE" sz="1600" b="1"/>
                  <a:t>Wahl</a:t>
                </a:r>
              </a:p>
            </p:txBody>
          </p:sp>
        </p:grpSp>
      </p:grpSp>
      <p:pic>
        <p:nvPicPr>
          <p:cNvPr id="20495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956050"/>
            <a:ext cx="990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196975"/>
            <a:ext cx="9175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Rectangle 7"/>
          <p:cNvSpPr>
            <a:spLocks noChangeArrowheads="1"/>
          </p:cNvSpPr>
          <p:nvPr/>
        </p:nvSpPr>
        <p:spPr bwMode="auto">
          <a:xfrm>
            <a:off x="539750" y="4292600"/>
            <a:ext cx="38877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/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Verbot der Wahlbeeinflussung  </a:t>
            </a:r>
          </a:p>
          <a:p>
            <a:pPr marL="101600"/>
            <a:endParaRPr lang="de-DE" sz="1500" b="1">
              <a:solidFill>
                <a:srgbClr val="000000"/>
              </a:solidFill>
            </a:endParaRPr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Androhung von Nachteilen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Gewährung von Vorteilen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finanzielle Unterstützung von Listen</a:t>
            </a:r>
            <a:endParaRPr lang="de-DE" sz="1600"/>
          </a:p>
          <a:p>
            <a:pPr marL="101600"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etc.</a:t>
            </a:r>
            <a:br>
              <a:rPr lang="de-DE" sz="1600">
                <a:solidFill>
                  <a:srgbClr val="000000"/>
                </a:solidFill>
              </a:rPr>
            </a:b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498" name="Rectangle 71"/>
          <p:cNvSpPr>
            <a:spLocks noChangeArrowheads="1"/>
          </p:cNvSpPr>
          <p:nvPr/>
        </p:nvSpPr>
        <p:spPr bwMode="auto">
          <a:xfrm>
            <a:off x="5291138" y="4652963"/>
            <a:ext cx="3600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solidFill>
                  <a:srgbClr val="0000FF"/>
                </a:solidFill>
              </a:rPr>
              <a:t>Die Gegenmaßnahmen:</a:t>
            </a:r>
            <a:r>
              <a:rPr lang="de-DE" b="1">
                <a:solidFill>
                  <a:srgbClr val="000000"/>
                </a:solidFill>
              </a:rPr>
              <a:t> </a:t>
            </a:r>
          </a:p>
          <a:p>
            <a:r>
              <a:rPr lang="de-DE" sz="1600" b="1">
                <a:solidFill>
                  <a:srgbClr val="000000"/>
                </a:solidFill>
              </a:rPr>
              <a:t> </a:t>
            </a:r>
          </a:p>
          <a:p>
            <a:r>
              <a:rPr lang="de-DE" sz="1600" b="1">
                <a:solidFill>
                  <a:srgbClr val="000000"/>
                </a:solidFill>
              </a:rPr>
              <a:t>Beschlussverfahren oder </a:t>
            </a:r>
          </a:p>
          <a:p>
            <a:r>
              <a:rPr lang="de-DE" sz="1600" b="1">
                <a:solidFill>
                  <a:srgbClr val="000000"/>
                </a:solidFill>
              </a:rPr>
              <a:t>   Strafverfahren</a:t>
            </a:r>
          </a:p>
        </p:txBody>
      </p:sp>
      <p:sp>
        <p:nvSpPr>
          <p:cNvPr id="20499" name="Rectangle 74"/>
          <p:cNvSpPr>
            <a:spLocks noChangeArrowheads="1"/>
          </p:cNvSpPr>
          <p:nvPr/>
        </p:nvSpPr>
        <p:spPr bwMode="auto">
          <a:xfrm>
            <a:off x="7235825" y="2636838"/>
            <a:ext cx="14398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 19 BetrVG</a:t>
            </a:r>
          </a:p>
        </p:txBody>
      </p:sp>
      <p:sp>
        <p:nvSpPr>
          <p:cNvPr id="20500" name="Rectangle 75"/>
          <p:cNvSpPr>
            <a:spLocks noChangeArrowheads="1"/>
          </p:cNvSpPr>
          <p:nvPr/>
        </p:nvSpPr>
        <p:spPr bwMode="auto">
          <a:xfrm>
            <a:off x="6588125" y="5876925"/>
            <a:ext cx="18716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 119 BetrVG</a:t>
            </a:r>
          </a:p>
        </p:txBody>
      </p:sp>
      <p:grpSp>
        <p:nvGrpSpPr>
          <p:cNvPr id="20501" name="Group 81"/>
          <p:cNvGrpSpPr>
            <a:grpSpLocks/>
          </p:cNvGrpSpPr>
          <p:nvPr/>
        </p:nvGrpSpPr>
        <p:grpSpPr bwMode="auto">
          <a:xfrm>
            <a:off x="1979613" y="3357563"/>
            <a:ext cx="674687" cy="823912"/>
            <a:chOff x="2699" y="0"/>
            <a:chExt cx="425" cy="519"/>
          </a:xfrm>
        </p:grpSpPr>
        <p:grpSp>
          <p:nvGrpSpPr>
            <p:cNvPr id="20504" name="Group 82"/>
            <p:cNvGrpSpPr>
              <a:grpSpLocks/>
            </p:cNvGrpSpPr>
            <p:nvPr/>
          </p:nvGrpSpPr>
          <p:grpSpPr bwMode="auto">
            <a:xfrm>
              <a:off x="2699" y="73"/>
              <a:ext cx="425" cy="363"/>
              <a:chOff x="2699" y="73"/>
              <a:chExt cx="425" cy="363"/>
            </a:xfrm>
          </p:grpSpPr>
          <p:sp>
            <p:nvSpPr>
              <p:cNvPr id="20506" name="Rectangle 83"/>
              <p:cNvSpPr>
                <a:spLocks noChangeArrowheads="1"/>
              </p:cNvSpPr>
              <p:nvPr/>
            </p:nvSpPr>
            <p:spPr bwMode="auto">
              <a:xfrm>
                <a:off x="2699" y="73"/>
                <a:ext cx="425" cy="36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507" name="Rectangle 84"/>
              <p:cNvSpPr>
                <a:spLocks noChangeArrowheads="1"/>
              </p:cNvSpPr>
              <p:nvPr/>
            </p:nvSpPr>
            <p:spPr bwMode="auto">
              <a:xfrm>
                <a:off x="2704" y="78"/>
                <a:ext cx="415" cy="358"/>
              </a:xfrm>
              <a:prstGeom prst="rect">
                <a:avLst/>
              </a:prstGeom>
              <a:noFill/>
              <a:ln w="15875">
                <a:solidFill>
                  <a:srgbClr val="FF120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505" name="Text Box 85"/>
            <p:cNvSpPr txBox="1">
              <a:spLocks noChangeArrowheads="1"/>
            </p:cNvSpPr>
            <p:nvPr/>
          </p:nvSpPr>
          <p:spPr bwMode="auto">
            <a:xfrm>
              <a:off x="2744" y="0"/>
              <a:ext cx="32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4800" b="1">
                  <a:solidFill>
                    <a:schemeClr val="accent2"/>
                  </a:solidFill>
                  <a:latin typeface="VAG Round" pitchFamily="82" charset="0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8077200" cy="838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chemeClr val="accent2"/>
                </a:solidFill>
                <a:latin typeface="Arial" charset="0"/>
              </a:rPr>
              <a:t>Das vereinfachte Wahlverfahren § 14a BetrVG</a:t>
            </a:r>
            <a:br>
              <a:rPr lang="de-DE" sz="2800" b="1">
                <a:solidFill>
                  <a:schemeClr val="accent2"/>
                </a:solidFill>
                <a:latin typeface="Arial" charset="0"/>
              </a:rPr>
            </a:br>
            <a:r>
              <a:rPr lang="de-DE" sz="2400" b="1">
                <a:solidFill>
                  <a:schemeClr val="accent2"/>
                </a:solidFill>
                <a:latin typeface="Arial" charset="0"/>
              </a:rPr>
              <a:t>in Kleinbetrieben bis 50 wahlberechtigten AN</a:t>
            </a:r>
            <a:r>
              <a:rPr lang="de-DE" sz="2400" b="1">
                <a:solidFill>
                  <a:srgbClr val="0C2DFF"/>
                </a:solidFill>
                <a:latin typeface="Arial Narrow" pitchFamily="34" charset="0"/>
              </a:rPr>
              <a:t> </a:t>
            </a:r>
            <a:endParaRPr lang="de-DE" sz="240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692150"/>
            <a:ext cx="1066800" cy="806450"/>
            <a:chOff x="1370" y="3276"/>
            <a:chExt cx="404" cy="322"/>
          </a:xfrm>
        </p:grpSpPr>
        <p:sp>
          <p:nvSpPr>
            <p:cNvPr id="43060" name="Freeform 7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1" name="Freeform 8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2" name="Freeform 9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3" name="Freeform 10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4" name="Freeform 11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5" name="Freeform 12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6" name="Freeform 13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7" name="Rectangle 14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8" name="Rectangle 15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69" name="Rectangle 16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70" name="Rectangle 17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71" name="Rectangle 18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72" name="Rectangle 19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012" name="Rectangle 46"/>
          <p:cNvSpPr>
            <a:spLocks noChangeArrowheads="1"/>
          </p:cNvSpPr>
          <p:nvPr/>
        </p:nvSpPr>
        <p:spPr bwMode="auto">
          <a:xfrm>
            <a:off x="468313" y="5157788"/>
            <a:ext cx="3200400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C2DFF"/>
                </a:solidFill>
              </a:rPr>
              <a:t>Stufe 2   Wahlversammlung </a:t>
            </a:r>
            <a:br>
              <a:rPr lang="de-DE" sz="1800" b="1">
                <a:solidFill>
                  <a:srgbClr val="0C2DFF"/>
                </a:solidFill>
              </a:rPr>
            </a:br>
            <a:r>
              <a:rPr lang="de-DE" sz="1800" b="1">
                <a:solidFill>
                  <a:srgbClr val="0C2DFF"/>
                </a:solidFill>
              </a:rPr>
              <a:t>Wahl des Betriebsrates</a:t>
            </a:r>
          </a:p>
        </p:txBody>
      </p:sp>
      <p:sp>
        <p:nvSpPr>
          <p:cNvPr id="43013" name="Rectangle 47"/>
          <p:cNvSpPr>
            <a:spLocks noChangeArrowheads="1"/>
          </p:cNvSpPr>
          <p:nvPr/>
        </p:nvSpPr>
        <p:spPr bwMode="auto">
          <a:xfrm>
            <a:off x="1676400" y="3733800"/>
            <a:ext cx="3200400" cy="654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C2DFF"/>
                </a:solidFill>
              </a:rPr>
              <a:t>Eine Woche vor der Wahlversammlung</a:t>
            </a:r>
          </a:p>
        </p:txBody>
      </p:sp>
      <p:sp>
        <p:nvSpPr>
          <p:cNvPr id="43014" name="Rectangle 48"/>
          <p:cNvSpPr>
            <a:spLocks noChangeArrowheads="1"/>
          </p:cNvSpPr>
          <p:nvPr/>
        </p:nvSpPr>
        <p:spPr bwMode="auto">
          <a:xfrm>
            <a:off x="2195513" y="2060575"/>
            <a:ext cx="2743200" cy="92551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C2DFF"/>
                </a:solidFill>
              </a:rPr>
              <a:t>Bei Bestellung durch</a:t>
            </a:r>
            <a:br>
              <a:rPr lang="de-DE" sz="1800" b="1">
                <a:solidFill>
                  <a:srgbClr val="0C2DFF"/>
                </a:solidFill>
              </a:rPr>
            </a:br>
            <a:r>
              <a:rPr lang="de-DE" sz="1800" b="1">
                <a:solidFill>
                  <a:srgbClr val="0C2DFF"/>
                </a:solidFill>
              </a:rPr>
              <a:t>BR, KBR, GBR, ArbG</a:t>
            </a:r>
            <a:br>
              <a:rPr lang="de-DE" sz="1800" b="1">
                <a:solidFill>
                  <a:srgbClr val="0C2DFF"/>
                </a:solidFill>
              </a:rPr>
            </a:br>
            <a:r>
              <a:rPr lang="de-DE" sz="1800" b="1">
                <a:solidFill>
                  <a:srgbClr val="0C2DFF"/>
                </a:solidFill>
              </a:rPr>
              <a:t>direkt Stufe 2</a:t>
            </a:r>
          </a:p>
        </p:txBody>
      </p:sp>
      <p:sp>
        <p:nvSpPr>
          <p:cNvPr id="43015" name="AutoShape 49"/>
          <p:cNvSpPr>
            <a:spLocks noChangeArrowheads="1"/>
          </p:cNvSpPr>
          <p:nvPr/>
        </p:nvSpPr>
        <p:spPr bwMode="auto">
          <a:xfrm rot="2342507">
            <a:off x="2760663" y="4397375"/>
            <a:ext cx="250825" cy="831850"/>
          </a:xfrm>
          <a:prstGeom prst="downArrow">
            <a:avLst>
              <a:gd name="adj1" fmla="val 50000"/>
              <a:gd name="adj2" fmla="val 8291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6" name="AutoShape 50"/>
          <p:cNvSpPr>
            <a:spLocks noChangeArrowheads="1"/>
          </p:cNvSpPr>
          <p:nvPr/>
        </p:nvSpPr>
        <p:spPr bwMode="auto">
          <a:xfrm>
            <a:off x="457200" y="3124200"/>
            <a:ext cx="304800" cy="2057400"/>
          </a:xfrm>
          <a:prstGeom prst="downArrow">
            <a:avLst>
              <a:gd name="adj1" fmla="val 50000"/>
              <a:gd name="adj2" fmla="val 168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692275" y="5734050"/>
            <a:ext cx="1266825" cy="777875"/>
            <a:chOff x="3216" y="1056"/>
            <a:chExt cx="798" cy="490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599" y="1056"/>
              <a:ext cx="263" cy="350"/>
              <a:chOff x="617" y="2356"/>
              <a:chExt cx="213" cy="322"/>
            </a:xfrm>
          </p:grpSpPr>
          <p:sp>
            <p:nvSpPr>
              <p:cNvPr id="43055" name="Freeform 53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6" name="Rectangle 54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7" name="Freeform 55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8" name="Rectangle 56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9" name="Freeform 57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752" y="1196"/>
              <a:ext cx="262" cy="350"/>
              <a:chOff x="617" y="2356"/>
              <a:chExt cx="213" cy="322"/>
            </a:xfrm>
          </p:grpSpPr>
          <p:sp>
            <p:nvSpPr>
              <p:cNvPr id="43050" name="Freeform 59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1" name="Rectangle 60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2" name="Freeform 61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3" name="Rectangle 62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4" name="Freeform 63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3216" y="1056"/>
              <a:ext cx="262" cy="350"/>
              <a:chOff x="617" y="2356"/>
              <a:chExt cx="213" cy="322"/>
            </a:xfrm>
          </p:grpSpPr>
          <p:sp>
            <p:nvSpPr>
              <p:cNvPr id="43045" name="Freeform 65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6" name="Rectangle 66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7" name="Freeform 67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8" name="Rectangle 68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9" name="Freeform 69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3368" y="1196"/>
              <a:ext cx="263" cy="350"/>
              <a:chOff x="617" y="2356"/>
              <a:chExt cx="213" cy="322"/>
            </a:xfrm>
          </p:grpSpPr>
          <p:sp>
            <p:nvSpPr>
              <p:cNvPr id="43040" name="Freeform 71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1" name="Rectangle 72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2" name="Freeform 73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3" name="Rectangle 74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4" name="Freeform 75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3018" name="Rectangle 76"/>
          <p:cNvSpPr>
            <a:spLocks noChangeArrowheads="1"/>
          </p:cNvSpPr>
          <p:nvPr/>
        </p:nvSpPr>
        <p:spPr bwMode="auto">
          <a:xfrm>
            <a:off x="5181600" y="2057400"/>
            <a:ext cx="3352800" cy="41910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Nach der Bestellung ist die</a:t>
            </a:r>
            <a:br>
              <a:rPr lang="de-DE" sz="1600" b="1"/>
            </a:br>
            <a:r>
              <a:rPr lang="de-DE" sz="1600" b="1"/>
              <a:t>BR-Wahl unverzüglich einzu-</a:t>
            </a:r>
            <a:br>
              <a:rPr lang="de-DE" sz="1600" b="1"/>
            </a:br>
            <a:r>
              <a:rPr lang="de-DE" sz="1600" b="1"/>
              <a:t>leiten</a:t>
            </a:r>
          </a:p>
          <a:p>
            <a:pPr>
              <a:spcBef>
                <a:spcPct val="50000"/>
              </a:spcBef>
            </a:pPr>
            <a:endParaRPr lang="de-DE" sz="800" b="1"/>
          </a:p>
          <a:p>
            <a:pPr>
              <a:spcBef>
                <a:spcPct val="50000"/>
              </a:spcBef>
            </a:pPr>
            <a:r>
              <a:rPr lang="de-DE" sz="1600" b="1"/>
              <a:t>Aufstellung der Wählerliste</a:t>
            </a:r>
            <a:br>
              <a:rPr lang="de-DE" sz="1600" b="1"/>
            </a:br>
            <a:r>
              <a:rPr lang="de-DE" sz="1600" b="1"/>
              <a:t>Erlass des Wahlausschreibens</a:t>
            </a:r>
          </a:p>
          <a:p>
            <a:pPr>
              <a:spcBef>
                <a:spcPct val="50000"/>
              </a:spcBef>
            </a:pPr>
            <a:r>
              <a:rPr lang="de-DE" sz="1600" b="1"/>
              <a:t>Bekanntgabe der Wahlvorschläge</a:t>
            </a:r>
          </a:p>
          <a:p>
            <a:pPr>
              <a:spcBef>
                <a:spcPct val="50000"/>
              </a:spcBef>
            </a:pPr>
            <a:r>
              <a:rPr lang="de-DE" sz="1600" b="1"/>
              <a:t>BR-Wahl in geheimer und</a:t>
            </a:r>
            <a:br>
              <a:rPr lang="de-DE" sz="1600" b="1"/>
            </a:br>
            <a:r>
              <a:rPr lang="de-DE" sz="1600" b="1"/>
              <a:t>unmittelbarer Wahl in der</a:t>
            </a:r>
            <a:br>
              <a:rPr lang="de-DE" sz="1600" b="1"/>
            </a:br>
            <a:r>
              <a:rPr lang="de-DE" sz="1600" b="1"/>
              <a:t>Wahlversammlung</a:t>
            </a:r>
          </a:p>
          <a:p>
            <a:pPr>
              <a:spcBef>
                <a:spcPct val="50000"/>
              </a:spcBef>
            </a:pPr>
            <a:endParaRPr lang="de-DE" sz="1000" b="1"/>
          </a:p>
          <a:p>
            <a:pPr>
              <a:spcBef>
                <a:spcPct val="50000"/>
              </a:spcBef>
            </a:pPr>
            <a:r>
              <a:rPr lang="de-DE" sz="1600" b="1"/>
              <a:t>Bei Verhinderung muss die</a:t>
            </a:r>
            <a:br>
              <a:rPr lang="de-DE" sz="1600" b="1"/>
            </a:br>
            <a:r>
              <a:rPr lang="de-DE" sz="1600" b="1"/>
              <a:t>Möglichkeit zur schriftlichen</a:t>
            </a:r>
            <a:br>
              <a:rPr lang="de-DE" sz="1600" b="1"/>
            </a:br>
            <a:r>
              <a:rPr lang="de-DE" sz="1600" b="1"/>
              <a:t>Stimmabgabe bestehen </a:t>
            </a:r>
          </a:p>
        </p:txBody>
      </p:sp>
      <p:sp>
        <p:nvSpPr>
          <p:cNvPr id="43019" name="Rectangle 77"/>
          <p:cNvSpPr>
            <a:spLocks noChangeArrowheads="1"/>
          </p:cNvSpPr>
          <p:nvPr/>
        </p:nvSpPr>
        <p:spPr bwMode="auto">
          <a:xfrm>
            <a:off x="5181600" y="2057400"/>
            <a:ext cx="3352800" cy="1676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0" name="Rectangle 78"/>
          <p:cNvSpPr>
            <a:spLocks noChangeArrowheads="1"/>
          </p:cNvSpPr>
          <p:nvPr/>
        </p:nvSpPr>
        <p:spPr bwMode="auto">
          <a:xfrm>
            <a:off x="5181600" y="4343400"/>
            <a:ext cx="3352800" cy="838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1" name="Rectangle 79"/>
          <p:cNvSpPr>
            <a:spLocks noChangeArrowheads="1"/>
          </p:cNvSpPr>
          <p:nvPr/>
        </p:nvSpPr>
        <p:spPr bwMode="auto">
          <a:xfrm>
            <a:off x="5181600" y="5410200"/>
            <a:ext cx="3352800" cy="8270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2" name="Rectangle 80"/>
          <p:cNvSpPr>
            <a:spLocks noChangeArrowheads="1"/>
          </p:cNvSpPr>
          <p:nvPr/>
        </p:nvSpPr>
        <p:spPr bwMode="auto">
          <a:xfrm>
            <a:off x="2286000" y="1295400"/>
            <a:ext cx="4333875" cy="3762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Wahl des BR im einstufigen Verfahren</a:t>
            </a:r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57200" y="1954213"/>
            <a:ext cx="1752600" cy="1017587"/>
            <a:chOff x="2040" y="2607"/>
            <a:chExt cx="1104" cy="641"/>
          </a:xfrm>
        </p:grpSpPr>
        <p:sp>
          <p:nvSpPr>
            <p:cNvPr id="43028" name="Freeform 82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29" name="Freeform 83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0" name="Rectangle 84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1" name="Freeform 85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2" name="Freeform 86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3" name="Freeform 87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4" name="Freeform 88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35" name="Text Box 89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43024" name="AutoShape 90"/>
          <p:cNvSpPr>
            <a:spLocks noChangeArrowheads="1"/>
          </p:cNvSpPr>
          <p:nvPr/>
        </p:nvSpPr>
        <p:spPr bwMode="auto">
          <a:xfrm>
            <a:off x="4572000" y="3886200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25" name="Rectangle 2"/>
          <p:cNvSpPr>
            <a:spLocks noChangeArrowheads="1"/>
          </p:cNvSpPr>
          <p:nvPr/>
        </p:nvSpPr>
        <p:spPr bwMode="auto">
          <a:xfrm>
            <a:off x="561975" y="5229225"/>
            <a:ext cx="914400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23888" y="4481513"/>
            <a:ext cx="4572000" cy="1751012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0000FF"/>
                </a:solidFill>
              </a:rPr>
              <a:t>wenn kein BR besteht </a:t>
            </a:r>
            <a:br>
              <a:rPr lang="de-DE" sz="1800" b="1">
                <a:solidFill>
                  <a:srgbClr val="0000FF"/>
                </a:solidFill>
              </a:rPr>
            </a:br>
            <a:r>
              <a:rPr lang="de-DE" sz="1800" b="1">
                <a:solidFill>
                  <a:srgbClr val="0000FF"/>
                </a:solidFill>
              </a:rPr>
              <a:t>§ 17a Abs. 3 BetrVG</a:t>
            </a:r>
          </a:p>
          <a:p>
            <a:pPr>
              <a:spcBef>
                <a:spcPct val="50000"/>
              </a:spcBef>
              <a:defRPr/>
            </a:pPr>
            <a:r>
              <a:rPr lang="de-DE" sz="1800"/>
              <a:t>kein GBR und KBR vorhanden sind</a:t>
            </a:r>
            <a:br>
              <a:rPr lang="de-DE" sz="1800"/>
            </a:br>
            <a:r>
              <a:rPr lang="de-DE" sz="1800"/>
              <a:t>oder keine Bestellung erfolgt</a:t>
            </a:r>
          </a:p>
          <a:p>
            <a:pPr>
              <a:spcBef>
                <a:spcPct val="50000"/>
              </a:spcBef>
              <a:defRPr/>
            </a:pPr>
            <a:r>
              <a:rPr lang="de-DE" sz="1800"/>
              <a:t>Wahl durch Wahlversammlung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23888" y="1357313"/>
            <a:ext cx="4876800" cy="2824162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chemeClr val="accent2"/>
                </a:solidFill>
              </a:rPr>
              <a:t>Bestellung durch BR § 17a BetrVG</a:t>
            </a:r>
            <a:r>
              <a:rPr lang="de-DE" sz="180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 3" pitchFamily="18" charset="2"/>
              <a:buNone/>
              <a:defRPr/>
            </a:pPr>
            <a:r>
              <a:rPr lang="de-DE" sz="1800" b="1">
                <a:solidFill>
                  <a:srgbClr val="FF3300"/>
                </a:solidFill>
              </a:rPr>
              <a:t>(4 Wochen</a:t>
            </a:r>
            <a:r>
              <a:rPr lang="de-DE" sz="1800"/>
              <a:t> vor Ablauf der BR-Amtszeit)</a:t>
            </a:r>
            <a:br>
              <a:rPr lang="de-DE" sz="1800"/>
            </a:br>
            <a:r>
              <a:rPr lang="de-DE" sz="1800"/>
              <a:t>falls </a:t>
            </a:r>
            <a:r>
              <a:rPr lang="de-DE" sz="1800" b="1">
                <a:solidFill>
                  <a:srgbClr val="FF3300"/>
                </a:solidFill>
              </a:rPr>
              <a:t>3 Wochen</a:t>
            </a:r>
            <a:r>
              <a:rPr lang="de-DE" sz="1800"/>
              <a:t> vorher keine Bestellung </a:t>
            </a:r>
            <a:br>
              <a:rPr lang="de-DE" sz="1800"/>
            </a:br>
            <a:r>
              <a:rPr lang="de-DE" sz="1800"/>
              <a:t>Bestellung durch Gericht auf Antrag von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3300"/>
              </a:buClr>
              <a:buSzPct val="120000"/>
              <a:buFont typeface="Wingdings 3" pitchFamily="18" charset="2"/>
              <a:buChar char="Æ"/>
              <a:defRPr/>
            </a:pPr>
            <a:r>
              <a:rPr lang="de-DE" sz="1800"/>
              <a:t>3 wahlberechtigten AN oder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3300"/>
              </a:buClr>
              <a:buSzPct val="120000"/>
              <a:buFont typeface="Wingdings 3" pitchFamily="18" charset="2"/>
              <a:buChar char="Æ"/>
              <a:defRPr/>
            </a:pPr>
            <a:r>
              <a:rPr lang="de-DE" sz="1800"/>
              <a:t>einer im Betrieb vertretenen Gewerkschaft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SzPct val="120000"/>
              <a:buFont typeface="Wingdings 3" pitchFamily="18" charset="2"/>
              <a:buChar char="Æ"/>
              <a:defRPr/>
            </a:pPr>
            <a:r>
              <a:rPr lang="de-DE" sz="1800"/>
              <a:t>oder dem Gesamtbetriebsrat</a:t>
            </a:r>
            <a:br>
              <a:rPr lang="de-DE" sz="1800"/>
            </a:br>
            <a:r>
              <a:rPr lang="de-DE" sz="1800"/>
              <a:t>    falls nicht vorhanden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3300"/>
              </a:buClr>
              <a:buSzPct val="120000"/>
              <a:buFont typeface="Wingdings 3" pitchFamily="18" charset="2"/>
              <a:buChar char="Æ"/>
              <a:defRPr/>
            </a:pPr>
            <a:r>
              <a:rPr lang="de-DE" sz="1800"/>
              <a:t>dem Konzernbetriebsrat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746625" y="3338513"/>
            <a:ext cx="3802063" cy="1676400"/>
          </a:xfrm>
          <a:prstGeom prst="rect">
            <a:avLst/>
          </a:prstGeom>
          <a:solidFill>
            <a:srgbClr val="FFFF66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891088" y="3414713"/>
            <a:ext cx="33083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chemeClr val="accent2"/>
                </a:solidFill>
              </a:rPr>
              <a:t>Zusammensetzung</a:t>
            </a:r>
          </a:p>
          <a:p>
            <a:endParaRPr lang="de-DE" sz="1600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>
                <a:solidFill>
                  <a:srgbClr val="000000"/>
                </a:solidFill>
              </a:rPr>
              <a:t> 3 Personen</a:t>
            </a:r>
            <a:endParaRPr lang="de-DE" sz="3600"/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/>
              <a:t> Frauen und Männer (Sollvorschrift)</a:t>
            </a: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>
                <a:solidFill>
                  <a:srgbClr val="000000"/>
                </a:solidFill>
              </a:rPr>
              <a:t> BR ernennt den Vorsitzenden</a:t>
            </a:r>
            <a:endParaRPr lang="de-DE" sz="3600"/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>
                <a:solidFill>
                  <a:srgbClr val="000000"/>
                </a:solidFill>
              </a:rPr>
              <a:t> Benennung von Ersatzmitgliedern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47888" y="55483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152400"/>
            <a:ext cx="7620000" cy="838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chemeClr val="accent2"/>
                </a:solidFill>
                <a:latin typeface="Arial" charset="0"/>
              </a:rPr>
              <a:t>Bestellung Wahlvorstand – </a:t>
            </a:r>
            <a:br>
              <a:rPr lang="de-DE" sz="2800" b="1">
                <a:solidFill>
                  <a:schemeClr val="accent2"/>
                </a:solidFill>
                <a:latin typeface="Arial" charset="0"/>
              </a:rPr>
            </a:br>
            <a:r>
              <a:rPr lang="de-DE" sz="2400" b="1">
                <a:solidFill>
                  <a:schemeClr val="accent2"/>
                </a:solidFill>
                <a:latin typeface="Arial" charset="0"/>
              </a:rPr>
              <a:t>vereinfachtes Verfahren § 17a BetrVG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77088" y="2881313"/>
            <a:ext cx="1752600" cy="1017587"/>
            <a:chOff x="2040" y="2607"/>
            <a:chExt cx="1104" cy="641"/>
          </a:xfrm>
        </p:grpSpPr>
        <p:sp>
          <p:nvSpPr>
            <p:cNvPr id="32783" name="Freeform 9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4" name="Freeform 10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5" name="Rectangle 11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6" name="Freeform 12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7" name="Freeform 13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8" name="Freeform 14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9" name="Freeform 15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Text Box 16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5106988" y="1550988"/>
            <a:ext cx="2305050" cy="8255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3300"/>
                </a:solidFill>
              </a:rPr>
              <a:t>einstufiges</a:t>
            </a:r>
            <a:br>
              <a:rPr lang="de-DE" b="1">
                <a:solidFill>
                  <a:srgbClr val="FF3300"/>
                </a:solidFill>
              </a:rPr>
            </a:br>
            <a:r>
              <a:rPr lang="de-DE" b="1">
                <a:solidFill>
                  <a:srgbClr val="FF3300"/>
                </a:solidFill>
              </a:rPr>
              <a:t>Wahlverfahren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106988" y="5222875"/>
            <a:ext cx="2305050" cy="8255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3300"/>
                </a:solidFill>
              </a:rPr>
              <a:t>zweistufiges</a:t>
            </a:r>
            <a:br>
              <a:rPr lang="de-DE" b="1">
                <a:solidFill>
                  <a:srgbClr val="FF3300"/>
                </a:solidFill>
              </a:rPr>
            </a:br>
            <a:r>
              <a:rPr lang="de-DE" b="1">
                <a:solidFill>
                  <a:srgbClr val="FF3300"/>
                </a:solidFill>
              </a:rPr>
              <a:t>Wahlverfahren</a:t>
            </a:r>
          </a:p>
        </p:txBody>
      </p:sp>
      <p:sp>
        <p:nvSpPr>
          <p:cNvPr id="32779" name="AutoShape 19"/>
          <p:cNvSpPr>
            <a:spLocks noChangeArrowheads="1"/>
          </p:cNvSpPr>
          <p:nvPr/>
        </p:nvSpPr>
        <p:spPr bwMode="auto">
          <a:xfrm>
            <a:off x="4129088" y="3795713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AutoShape 20"/>
          <p:cNvSpPr>
            <a:spLocks noChangeArrowheads="1"/>
          </p:cNvSpPr>
          <p:nvPr/>
        </p:nvSpPr>
        <p:spPr bwMode="auto">
          <a:xfrm>
            <a:off x="3976688" y="5853113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C78CB66D-2936-4685-8509-4E8C42078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76475"/>
            <a:ext cx="3886200" cy="4032250"/>
          </a:xfrm>
          <a:prstGeom prst="rect">
            <a:avLst/>
          </a:prstGeom>
          <a:solidFill>
            <a:srgbClr val="D9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3" name="Rectangle 55">
            <a:extLst>
              <a:ext uri="{FF2B5EF4-FFF2-40B4-BE49-F238E27FC236}">
                <a16:creationId xmlns:a16="http://schemas.microsoft.com/office/drawing/2014/main" id="{DA9225FA-96B2-4CC4-819C-5D2253BC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349500"/>
            <a:ext cx="3024187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52C50FB-45CB-43DA-A2CE-3FE65B86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84363"/>
            <a:ext cx="4135438" cy="4125912"/>
          </a:xfrm>
          <a:prstGeom prst="rect">
            <a:avLst/>
          </a:prstGeom>
          <a:solidFill>
            <a:srgbClr val="D9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2737711A-3BC0-430C-8E08-D2AD82DF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276475"/>
            <a:ext cx="3886200" cy="4032250"/>
          </a:xfrm>
          <a:prstGeom prst="rect">
            <a:avLst/>
          </a:prstGeom>
          <a:noFill/>
          <a:ln w="19050">
            <a:solidFill>
              <a:srgbClr val="0C2D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6" name="Rectangle 9">
            <a:extLst>
              <a:ext uri="{FF2B5EF4-FFF2-40B4-BE49-F238E27FC236}">
                <a16:creationId xmlns:a16="http://schemas.microsoft.com/office/drawing/2014/main" id="{A8011D20-98A8-4B72-B7C7-61AECB41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7" name="Rectangle 11">
            <a:extLst>
              <a:ext uri="{FF2B5EF4-FFF2-40B4-BE49-F238E27FC236}">
                <a16:creationId xmlns:a16="http://schemas.microsoft.com/office/drawing/2014/main" id="{05873946-F1C9-482E-A507-01AD465379F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152400"/>
            <a:ext cx="76200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chemeClr val="accent2"/>
                </a:solidFill>
                <a:latin typeface="Arial" panose="020B0604020202020204" pitchFamily="34" charset="0"/>
              </a:rPr>
              <a:t>Der Wahlvorstand § 1 WO</a:t>
            </a:r>
          </a:p>
        </p:txBody>
      </p:sp>
      <p:sp>
        <p:nvSpPr>
          <p:cNvPr id="20488" name="Rectangle 23">
            <a:extLst>
              <a:ext uri="{FF2B5EF4-FFF2-40B4-BE49-F238E27FC236}">
                <a16:creationId xmlns:a16="http://schemas.microsoft.com/office/drawing/2014/main" id="{AFBB4648-88BB-4A60-9B78-DEB9086AE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484313"/>
            <a:ext cx="1395413" cy="52546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chemeClr val="accent2"/>
                </a:solidFill>
              </a:rPr>
              <a:t>§ 1 WO</a:t>
            </a:r>
          </a:p>
        </p:txBody>
      </p:sp>
      <p:sp>
        <p:nvSpPr>
          <p:cNvPr id="20489" name="Rectangle 24">
            <a:extLst>
              <a:ext uri="{FF2B5EF4-FFF2-40B4-BE49-F238E27FC236}">
                <a16:creationId xmlns:a16="http://schemas.microsoft.com/office/drawing/2014/main" id="{3E896DE3-2A7D-42DE-992F-CA0341FF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844675"/>
            <a:ext cx="1395413" cy="525463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 b="1">
                <a:solidFill>
                  <a:schemeClr val="accent2"/>
                </a:solidFill>
              </a:rPr>
              <a:t>§ 1 WO</a:t>
            </a:r>
          </a:p>
        </p:txBody>
      </p:sp>
      <p:grpSp>
        <p:nvGrpSpPr>
          <p:cNvPr id="20490" name="Group 34">
            <a:extLst>
              <a:ext uri="{FF2B5EF4-FFF2-40B4-BE49-F238E27FC236}">
                <a16:creationId xmlns:a16="http://schemas.microsoft.com/office/drawing/2014/main" id="{0237C67D-C17B-4874-877D-203B45C3C7B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765175"/>
            <a:ext cx="2128838" cy="990600"/>
            <a:chOff x="2040" y="2607"/>
            <a:chExt cx="1104" cy="641"/>
          </a:xfrm>
        </p:grpSpPr>
        <p:sp>
          <p:nvSpPr>
            <p:cNvPr id="20506" name="Freeform 35">
              <a:extLst>
                <a:ext uri="{FF2B5EF4-FFF2-40B4-BE49-F238E27FC236}">
                  <a16:creationId xmlns:a16="http://schemas.microsoft.com/office/drawing/2014/main" id="{6C146289-EC82-4FC2-B31E-8539CF3F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7" name="Freeform 36">
              <a:extLst>
                <a:ext uri="{FF2B5EF4-FFF2-40B4-BE49-F238E27FC236}">
                  <a16:creationId xmlns:a16="http://schemas.microsoft.com/office/drawing/2014/main" id="{8590A0D2-C564-447D-9278-89D85B86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8" name="Rectangle 37">
              <a:extLst>
                <a:ext uri="{FF2B5EF4-FFF2-40B4-BE49-F238E27FC236}">
                  <a16:creationId xmlns:a16="http://schemas.microsoft.com/office/drawing/2014/main" id="{A118A317-DF4C-4B1A-9DC0-DDC8C126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09" name="Freeform 38">
              <a:extLst>
                <a:ext uri="{FF2B5EF4-FFF2-40B4-BE49-F238E27FC236}">
                  <a16:creationId xmlns:a16="http://schemas.microsoft.com/office/drawing/2014/main" id="{35AF1940-DCB8-4316-8865-7E28F7333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0" name="Freeform 39">
              <a:extLst>
                <a:ext uri="{FF2B5EF4-FFF2-40B4-BE49-F238E27FC236}">
                  <a16:creationId xmlns:a16="http://schemas.microsoft.com/office/drawing/2014/main" id="{EBE3797A-7020-4965-B5A5-4BCE665FB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1" name="Freeform 40">
              <a:extLst>
                <a:ext uri="{FF2B5EF4-FFF2-40B4-BE49-F238E27FC236}">
                  <a16:creationId xmlns:a16="http://schemas.microsoft.com/office/drawing/2014/main" id="{AF791F66-6EB9-4C9A-B9EE-4DD64DC7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2" name="Freeform 41">
              <a:extLst>
                <a:ext uri="{FF2B5EF4-FFF2-40B4-BE49-F238E27FC236}">
                  <a16:creationId xmlns:a16="http://schemas.microsoft.com/office/drawing/2014/main" id="{366A5743-E516-42E7-AE71-304AEC558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13" name="Text Box 42">
              <a:extLst>
                <a:ext uri="{FF2B5EF4-FFF2-40B4-BE49-F238E27FC236}">
                  <a16:creationId xmlns:a16="http://schemas.microsoft.com/office/drawing/2014/main" id="{1C4131A3-84E7-4EC3-BAA3-F345CFC93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>
                  <a:solidFill>
                    <a:schemeClr val="accent2"/>
                  </a:solidFill>
                </a:rPr>
                <a:t> </a:t>
              </a:r>
              <a:r>
                <a:rPr lang="de-DE" alt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grpSp>
        <p:nvGrpSpPr>
          <p:cNvPr id="20491" name="Group 43">
            <a:extLst>
              <a:ext uri="{FF2B5EF4-FFF2-40B4-BE49-F238E27FC236}">
                <a16:creationId xmlns:a16="http://schemas.microsoft.com/office/drawing/2014/main" id="{EA044853-D493-4DD9-8637-0691F4CC3C4B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1125538"/>
            <a:ext cx="2128838" cy="990600"/>
            <a:chOff x="2040" y="2607"/>
            <a:chExt cx="1104" cy="641"/>
          </a:xfrm>
        </p:grpSpPr>
        <p:sp>
          <p:nvSpPr>
            <p:cNvPr id="20498" name="Freeform 44">
              <a:extLst>
                <a:ext uri="{FF2B5EF4-FFF2-40B4-BE49-F238E27FC236}">
                  <a16:creationId xmlns:a16="http://schemas.microsoft.com/office/drawing/2014/main" id="{2C889480-8E2E-453C-AD45-FC5FF5EB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9" name="Freeform 45">
              <a:extLst>
                <a:ext uri="{FF2B5EF4-FFF2-40B4-BE49-F238E27FC236}">
                  <a16:creationId xmlns:a16="http://schemas.microsoft.com/office/drawing/2014/main" id="{3481AFBE-66AF-4FEE-9C70-B7C6E6EE0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Rectangle 46">
              <a:extLst>
                <a:ext uri="{FF2B5EF4-FFF2-40B4-BE49-F238E27FC236}">
                  <a16:creationId xmlns:a16="http://schemas.microsoft.com/office/drawing/2014/main" id="{2A2CD94B-43B6-439C-8CFC-66E1F6DF1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01" name="Freeform 47">
              <a:extLst>
                <a:ext uri="{FF2B5EF4-FFF2-40B4-BE49-F238E27FC236}">
                  <a16:creationId xmlns:a16="http://schemas.microsoft.com/office/drawing/2014/main" id="{D60B79A8-E825-4354-8C53-EB9390EE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2" name="Freeform 48">
              <a:extLst>
                <a:ext uri="{FF2B5EF4-FFF2-40B4-BE49-F238E27FC236}">
                  <a16:creationId xmlns:a16="http://schemas.microsoft.com/office/drawing/2014/main" id="{88A84D6E-E192-4111-B8ED-BBEE92B08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3" name="Freeform 49">
              <a:extLst>
                <a:ext uri="{FF2B5EF4-FFF2-40B4-BE49-F238E27FC236}">
                  <a16:creationId xmlns:a16="http://schemas.microsoft.com/office/drawing/2014/main" id="{7342944B-423B-4097-84C3-B64E83554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4" name="Freeform 50">
              <a:extLst>
                <a:ext uri="{FF2B5EF4-FFF2-40B4-BE49-F238E27FC236}">
                  <a16:creationId xmlns:a16="http://schemas.microsoft.com/office/drawing/2014/main" id="{73D8256A-D670-4EAA-9AB7-A392740FD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5" name="Text Box 51">
              <a:extLst>
                <a:ext uri="{FF2B5EF4-FFF2-40B4-BE49-F238E27FC236}">
                  <a16:creationId xmlns:a16="http://schemas.microsoft.com/office/drawing/2014/main" id="{8C8045A8-3C16-45BC-9C5D-88767F6C8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>
                  <a:solidFill>
                    <a:schemeClr val="accent2"/>
                  </a:solidFill>
                </a:rPr>
                <a:t> </a:t>
              </a:r>
              <a:r>
                <a:rPr lang="de-DE" alt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20492" name="Rectangle 53">
            <a:extLst>
              <a:ext uri="{FF2B5EF4-FFF2-40B4-BE49-F238E27FC236}">
                <a16:creationId xmlns:a16="http://schemas.microsoft.com/office/drawing/2014/main" id="{BBA510E1-5EF0-4F3F-BB6E-44EB9025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581525"/>
            <a:ext cx="3024187" cy="3603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93" name="Rectangle 54">
            <a:extLst>
              <a:ext uri="{FF2B5EF4-FFF2-40B4-BE49-F238E27FC236}">
                <a16:creationId xmlns:a16="http://schemas.microsoft.com/office/drawing/2014/main" id="{FABC8102-429E-494B-88E4-E122BFFF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89138"/>
            <a:ext cx="3024188" cy="431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94" name="Rectangle 8">
            <a:extLst>
              <a:ext uri="{FF2B5EF4-FFF2-40B4-BE49-F238E27FC236}">
                <a16:creationId xmlns:a16="http://schemas.microsoft.com/office/drawing/2014/main" id="{65C3CDAC-42D7-43AC-B1AA-FF8AEDE9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3941763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accent2"/>
                </a:solidFill>
              </a:rPr>
              <a:t>Geschäftsführung</a:t>
            </a:r>
          </a:p>
          <a:p>
            <a:pPr eaLnBrk="1" hangingPunct="1"/>
            <a:endParaRPr lang="de-DE" altLang="de-DE" b="1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Sitzungen nach Bedarf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Der/die Vorsitzende lädt ein  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Mitteilung der Tagesordnung 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Protokoll</a:t>
            </a:r>
            <a:r>
              <a:rPr lang="de-DE" altLang="de-DE" sz="1800"/>
              <a:t> </a:t>
            </a:r>
            <a:r>
              <a:rPr lang="de-DE" altLang="de-DE" sz="1800">
                <a:solidFill>
                  <a:srgbClr val="000000"/>
                </a:solidFill>
              </a:rPr>
              <a:t>mit 2 Unterschriften</a:t>
            </a:r>
            <a:endParaRPr lang="de-DE" altLang="de-DE" sz="1800"/>
          </a:p>
          <a:p>
            <a:pPr eaLnBrk="1" hangingPunct="1">
              <a:lnSpc>
                <a:spcPct val="11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Geschäftsordnung nach</a:t>
            </a:r>
            <a:br>
              <a:rPr lang="de-DE" altLang="de-DE" sz="1800"/>
            </a:br>
            <a:r>
              <a:rPr lang="de-DE" altLang="de-DE" sz="1800"/>
              <a:t>    </a:t>
            </a:r>
            <a:r>
              <a:rPr lang="de-DE" altLang="de-DE" sz="1800">
                <a:solidFill>
                  <a:srgbClr val="000000"/>
                </a:solidFill>
              </a:rPr>
              <a:t>Beschluss (§ 1 Abs. 2 WO)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Sitzungen während</a:t>
            </a:r>
            <a:r>
              <a:rPr lang="de-DE" altLang="de-DE" sz="1800"/>
              <a:t> </a:t>
            </a:r>
            <a:r>
              <a:rPr lang="de-DE" altLang="de-DE" sz="1800">
                <a:solidFill>
                  <a:srgbClr val="000000"/>
                </a:solidFill>
              </a:rPr>
              <a:t>der Arbeitszeit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Video- und Telefonkonferenzen sind</a:t>
            </a:r>
            <a:br>
              <a:rPr lang="de-DE" altLang="de-DE" sz="1800">
                <a:solidFill>
                  <a:srgbClr val="000000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     mit Ausnahmen zulässig </a:t>
            </a:r>
            <a:br>
              <a:rPr lang="de-DE" altLang="de-DE" sz="1800">
                <a:solidFill>
                  <a:srgbClr val="000000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     (§1 Abs. 4 WO)</a:t>
            </a:r>
          </a:p>
        </p:txBody>
      </p:sp>
      <p:sp>
        <p:nvSpPr>
          <p:cNvPr id="20495" name="Rectangle 10">
            <a:extLst>
              <a:ext uri="{FF2B5EF4-FFF2-40B4-BE49-F238E27FC236}">
                <a16:creationId xmlns:a16="http://schemas.microsoft.com/office/drawing/2014/main" id="{56E199A3-49C6-4BDD-BC63-6D29ADAE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349500"/>
            <a:ext cx="35941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chemeClr val="accent2"/>
                </a:solidFill>
              </a:rPr>
              <a:t>Beschlussfassung</a:t>
            </a:r>
          </a:p>
          <a:p>
            <a:pPr eaLnBrk="1" hangingPunct="1"/>
            <a:endParaRPr lang="de-DE" altLang="de-DE" sz="1600" b="1">
              <a:solidFill>
                <a:schemeClr val="accent2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einfache Mehrheit der </a:t>
            </a:r>
            <a:br>
              <a:rPr lang="de-DE" altLang="de-DE" sz="1800">
                <a:solidFill>
                  <a:srgbClr val="000000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    Mitglieder des Wahlvorstandes</a:t>
            </a:r>
            <a:endParaRPr lang="de-DE" altLang="de-DE" sz="18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Stimmenthaltung = Ablehnung</a:t>
            </a:r>
            <a:endParaRPr lang="de-DE" altLang="de-DE" sz="18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bei Verhinderung ist ein </a:t>
            </a:r>
            <a:br>
              <a:rPr lang="de-DE" altLang="de-DE" sz="1800">
                <a:solidFill>
                  <a:srgbClr val="000000"/>
                </a:solidFill>
              </a:rPr>
            </a:br>
            <a:r>
              <a:rPr lang="de-DE" altLang="de-DE" sz="1800">
                <a:solidFill>
                  <a:srgbClr val="000000"/>
                </a:solidFill>
              </a:rPr>
              <a:t>    Ersatzmitglied einzuladen</a:t>
            </a:r>
          </a:p>
          <a:p>
            <a:pPr eaLnBrk="1" hangingPunct="1"/>
            <a:endParaRPr lang="de-DE" altLang="de-DE" sz="1600">
              <a:solidFill>
                <a:schemeClr val="accent2"/>
              </a:solidFill>
            </a:endParaRPr>
          </a:p>
          <a:p>
            <a:pPr eaLnBrk="1" hangingPunct="1"/>
            <a:r>
              <a:rPr lang="de-DE" altLang="de-DE" b="1">
                <a:solidFill>
                  <a:schemeClr val="accent2"/>
                </a:solidFill>
              </a:rPr>
              <a:t>Beschlussthemen</a:t>
            </a:r>
          </a:p>
          <a:p>
            <a:pPr eaLnBrk="1" hangingPunct="1"/>
            <a:endParaRPr lang="de-DE" altLang="de-DE" sz="1600" b="1">
              <a:solidFill>
                <a:schemeClr val="accent2"/>
              </a:solidFill>
            </a:endParaRP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Vorbereitung der Wahl</a:t>
            </a:r>
            <a:endParaRPr lang="de-DE" altLang="de-DE" sz="18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Durchführung der Wahl</a:t>
            </a:r>
            <a:endParaRPr lang="de-DE" altLang="de-DE" sz="18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 Feststellung der Wahlergebnisse</a:t>
            </a:r>
            <a:endParaRPr lang="de-DE" altLang="de-DE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29400" y="1524000"/>
            <a:ext cx="2362200" cy="4419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19600" y="1524000"/>
            <a:ext cx="1905000" cy="4419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1524000"/>
            <a:ext cx="3886200" cy="4419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086600" y="2111375"/>
            <a:ext cx="1341438" cy="93662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648200" y="2111375"/>
            <a:ext cx="1341438" cy="9366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14600" y="990600"/>
            <a:ext cx="4217988" cy="3143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  </a:t>
            </a:r>
            <a:r>
              <a:rPr lang="de-DE" sz="2000" b="1">
                <a:solidFill>
                  <a:schemeClr val="accent2"/>
                </a:solidFill>
              </a:rPr>
              <a:t>trägt der Arbeitgeber § 20 BetrVG 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495800" y="1600200"/>
            <a:ext cx="1771650" cy="37465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 Sachkosten </a:t>
            </a:r>
            <a:endParaRPr lang="de-DE" sz="3200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6705600" y="1600200"/>
            <a:ext cx="2230438" cy="374650"/>
          </a:xfrm>
          <a:prstGeom prst="rect">
            <a:avLst/>
          </a:prstGeom>
          <a:solidFill>
            <a:srgbClr val="FFCC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Sonstige Kosten</a:t>
            </a:r>
            <a:endParaRPr lang="de-DE" sz="3200"/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7889875" y="22479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 </a:t>
            </a:r>
            <a:endParaRPr lang="de-DE"/>
          </a:p>
        </p:txBody>
      </p:sp>
      <p:grpSp>
        <p:nvGrpSpPr>
          <p:cNvPr id="21515" name="Group 36"/>
          <p:cNvGrpSpPr>
            <a:grpSpLocks/>
          </p:cNvGrpSpPr>
          <p:nvPr/>
        </p:nvGrpSpPr>
        <p:grpSpPr bwMode="auto">
          <a:xfrm>
            <a:off x="4876800" y="2035175"/>
            <a:ext cx="1143000" cy="906463"/>
            <a:chOff x="2825" y="1116"/>
            <a:chExt cx="432" cy="655"/>
          </a:xfrm>
        </p:grpSpPr>
        <p:sp>
          <p:nvSpPr>
            <p:cNvPr id="21604" name="Freeform 37"/>
            <p:cNvSpPr>
              <a:spLocks/>
            </p:cNvSpPr>
            <p:nvPr/>
          </p:nvSpPr>
          <p:spPr bwMode="auto">
            <a:xfrm>
              <a:off x="2825" y="1116"/>
              <a:ext cx="180" cy="654"/>
            </a:xfrm>
            <a:custGeom>
              <a:avLst/>
              <a:gdLst>
                <a:gd name="T0" fmla="*/ 0 w 719"/>
                <a:gd name="T1" fmla="*/ 0 h 2614"/>
                <a:gd name="T2" fmla="*/ 0 w 719"/>
                <a:gd name="T3" fmla="*/ 0 h 2614"/>
                <a:gd name="T4" fmla="*/ 0 w 719"/>
                <a:gd name="T5" fmla="*/ 0 h 2614"/>
                <a:gd name="T6" fmla="*/ 0 w 719"/>
                <a:gd name="T7" fmla="*/ 0 h 2614"/>
                <a:gd name="T8" fmla="*/ 0 w 719"/>
                <a:gd name="T9" fmla="*/ 0 h 2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9"/>
                <a:gd name="T16" fmla="*/ 0 h 2614"/>
                <a:gd name="T17" fmla="*/ 719 w 719"/>
                <a:gd name="T18" fmla="*/ 2614 h 2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9" h="2614">
                  <a:moveTo>
                    <a:pt x="719" y="0"/>
                  </a:moveTo>
                  <a:lnTo>
                    <a:pt x="0" y="9"/>
                  </a:lnTo>
                  <a:lnTo>
                    <a:pt x="0" y="2306"/>
                  </a:lnTo>
                  <a:lnTo>
                    <a:pt x="719" y="2614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5" name="Freeform 38"/>
            <p:cNvSpPr>
              <a:spLocks/>
            </p:cNvSpPr>
            <p:nvPr/>
          </p:nvSpPr>
          <p:spPr bwMode="auto">
            <a:xfrm>
              <a:off x="3005" y="1116"/>
              <a:ext cx="252" cy="655"/>
            </a:xfrm>
            <a:custGeom>
              <a:avLst/>
              <a:gdLst>
                <a:gd name="T0" fmla="*/ 0 w 1007"/>
                <a:gd name="T1" fmla="*/ 0 h 2619"/>
                <a:gd name="T2" fmla="*/ 0 w 1007"/>
                <a:gd name="T3" fmla="*/ 0 h 2619"/>
                <a:gd name="T4" fmla="*/ 0 w 1007"/>
                <a:gd name="T5" fmla="*/ 0 h 2619"/>
                <a:gd name="T6" fmla="*/ 0 w 1007"/>
                <a:gd name="T7" fmla="*/ 0 h 2619"/>
                <a:gd name="T8" fmla="*/ 0 w 1007"/>
                <a:gd name="T9" fmla="*/ 0 h 2619"/>
                <a:gd name="T10" fmla="*/ 0 w 1007"/>
                <a:gd name="T11" fmla="*/ 0 h 2619"/>
                <a:gd name="T12" fmla="*/ 0 w 1007"/>
                <a:gd name="T13" fmla="*/ 0 h 26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7"/>
                <a:gd name="T22" fmla="*/ 0 h 2619"/>
                <a:gd name="T23" fmla="*/ 1007 w 1007"/>
                <a:gd name="T24" fmla="*/ 2619 h 26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7" h="2619">
                  <a:moveTo>
                    <a:pt x="0" y="2614"/>
                  </a:moveTo>
                  <a:lnTo>
                    <a:pt x="3" y="2617"/>
                  </a:lnTo>
                  <a:lnTo>
                    <a:pt x="13" y="2619"/>
                  </a:lnTo>
                  <a:lnTo>
                    <a:pt x="1007" y="2559"/>
                  </a:lnTo>
                  <a:lnTo>
                    <a:pt x="1007" y="9"/>
                  </a:lnTo>
                  <a:lnTo>
                    <a:pt x="0" y="0"/>
                  </a:lnTo>
                  <a:lnTo>
                    <a:pt x="0" y="26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6" name="Freeform 39"/>
            <p:cNvSpPr>
              <a:spLocks/>
            </p:cNvSpPr>
            <p:nvPr/>
          </p:nvSpPr>
          <p:spPr bwMode="auto">
            <a:xfrm>
              <a:off x="3023" y="1125"/>
              <a:ext cx="222" cy="152"/>
            </a:xfrm>
            <a:custGeom>
              <a:avLst/>
              <a:gdLst>
                <a:gd name="T0" fmla="*/ 0 w 886"/>
                <a:gd name="T1" fmla="*/ 0 h 607"/>
                <a:gd name="T2" fmla="*/ 0 w 886"/>
                <a:gd name="T3" fmla="*/ 0 h 607"/>
                <a:gd name="T4" fmla="*/ 0 w 886"/>
                <a:gd name="T5" fmla="*/ 0 h 607"/>
                <a:gd name="T6" fmla="*/ 0 w 886"/>
                <a:gd name="T7" fmla="*/ 0 h 607"/>
                <a:gd name="T8" fmla="*/ 0 w 886"/>
                <a:gd name="T9" fmla="*/ 0 h 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6"/>
                <a:gd name="T16" fmla="*/ 0 h 607"/>
                <a:gd name="T17" fmla="*/ 886 w 886"/>
                <a:gd name="T18" fmla="*/ 607 h 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6" h="607">
                  <a:moveTo>
                    <a:pt x="0" y="0"/>
                  </a:moveTo>
                  <a:lnTo>
                    <a:pt x="0" y="607"/>
                  </a:lnTo>
                  <a:lnTo>
                    <a:pt x="886" y="599"/>
                  </a:lnTo>
                  <a:lnTo>
                    <a:pt x="88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7" name="Freeform 40"/>
            <p:cNvSpPr>
              <a:spLocks/>
            </p:cNvSpPr>
            <p:nvPr/>
          </p:nvSpPr>
          <p:spPr bwMode="auto">
            <a:xfrm>
              <a:off x="3023" y="1283"/>
              <a:ext cx="222" cy="150"/>
            </a:xfrm>
            <a:custGeom>
              <a:avLst/>
              <a:gdLst>
                <a:gd name="T0" fmla="*/ 0 w 886"/>
                <a:gd name="T1" fmla="*/ 0 h 602"/>
                <a:gd name="T2" fmla="*/ 0 w 886"/>
                <a:gd name="T3" fmla="*/ 0 h 602"/>
                <a:gd name="T4" fmla="*/ 0 w 886"/>
                <a:gd name="T5" fmla="*/ 0 h 602"/>
                <a:gd name="T6" fmla="*/ 0 w 886"/>
                <a:gd name="T7" fmla="*/ 0 h 602"/>
                <a:gd name="T8" fmla="*/ 0 w 886"/>
                <a:gd name="T9" fmla="*/ 0 h 6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6"/>
                <a:gd name="T16" fmla="*/ 0 h 602"/>
                <a:gd name="T17" fmla="*/ 886 w 886"/>
                <a:gd name="T18" fmla="*/ 602 h 6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6" h="602">
                  <a:moveTo>
                    <a:pt x="0" y="6"/>
                  </a:moveTo>
                  <a:lnTo>
                    <a:pt x="0" y="602"/>
                  </a:lnTo>
                  <a:lnTo>
                    <a:pt x="886" y="591"/>
                  </a:lnTo>
                  <a:lnTo>
                    <a:pt x="88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8" name="Freeform 41"/>
            <p:cNvSpPr>
              <a:spLocks/>
            </p:cNvSpPr>
            <p:nvPr/>
          </p:nvSpPr>
          <p:spPr bwMode="auto">
            <a:xfrm>
              <a:off x="3023" y="1439"/>
              <a:ext cx="221" cy="154"/>
            </a:xfrm>
            <a:custGeom>
              <a:avLst/>
              <a:gdLst>
                <a:gd name="T0" fmla="*/ 0 w 884"/>
                <a:gd name="T1" fmla="*/ 0 h 619"/>
                <a:gd name="T2" fmla="*/ 0 w 884"/>
                <a:gd name="T3" fmla="*/ 0 h 619"/>
                <a:gd name="T4" fmla="*/ 0 w 884"/>
                <a:gd name="T5" fmla="*/ 0 h 619"/>
                <a:gd name="T6" fmla="*/ 0 w 884"/>
                <a:gd name="T7" fmla="*/ 0 h 619"/>
                <a:gd name="T8" fmla="*/ 0 w 884"/>
                <a:gd name="T9" fmla="*/ 0 h 6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4"/>
                <a:gd name="T16" fmla="*/ 0 h 619"/>
                <a:gd name="T17" fmla="*/ 884 w 884"/>
                <a:gd name="T18" fmla="*/ 619 h 6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4" h="619">
                  <a:moveTo>
                    <a:pt x="0" y="9"/>
                  </a:moveTo>
                  <a:lnTo>
                    <a:pt x="0" y="619"/>
                  </a:lnTo>
                  <a:lnTo>
                    <a:pt x="884" y="583"/>
                  </a:lnTo>
                  <a:lnTo>
                    <a:pt x="88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9" name="Freeform 42"/>
            <p:cNvSpPr>
              <a:spLocks/>
            </p:cNvSpPr>
            <p:nvPr/>
          </p:nvSpPr>
          <p:spPr bwMode="auto">
            <a:xfrm>
              <a:off x="3023" y="1592"/>
              <a:ext cx="221" cy="159"/>
            </a:xfrm>
            <a:custGeom>
              <a:avLst/>
              <a:gdLst>
                <a:gd name="T0" fmla="*/ 0 w 884"/>
                <a:gd name="T1" fmla="*/ 0 h 639"/>
                <a:gd name="T2" fmla="*/ 0 w 884"/>
                <a:gd name="T3" fmla="*/ 0 h 639"/>
                <a:gd name="T4" fmla="*/ 0 w 884"/>
                <a:gd name="T5" fmla="*/ 0 h 639"/>
                <a:gd name="T6" fmla="*/ 0 w 884"/>
                <a:gd name="T7" fmla="*/ 0 h 639"/>
                <a:gd name="T8" fmla="*/ 0 w 884"/>
                <a:gd name="T9" fmla="*/ 0 h 6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4"/>
                <a:gd name="T16" fmla="*/ 0 h 639"/>
                <a:gd name="T17" fmla="*/ 884 w 884"/>
                <a:gd name="T18" fmla="*/ 639 h 6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4" h="639">
                  <a:moveTo>
                    <a:pt x="0" y="44"/>
                  </a:moveTo>
                  <a:lnTo>
                    <a:pt x="884" y="0"/>
                  </a:lnTo>
                  <a:lnTo>
                    <a:pt x="884" y="584"/>
                  </a:lnTo>
                  <a:lnTo>
                    <a:pt x="0" y="63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0" name="Freeform 43"/>
            <p:cNvSpPr>
              <a:spLocks/>
            </p:cNvSpPr>
            <p:nvPr/>
          </p:nvSpPr>
          <p:spPr bwMode="auto">
            <a:xfrm>
              <a:off x="3102" y="1170"/>
              <a:ext cx="69" cy="31"/>
            </a:xfrm>
            <a:custGeom>
              <a:avLst/>
              <a:gdLst>
                <a:gd name="T0" fmla="*/ 0 w 277"/>
                <a:gd name="T1" fmla="*/ 0 h 126"/>
                <a:gd name="T2" fmla="*/ 0 w 277"/>
                <a:gd name="T3" fmla="*/ 0 h 126"/>
                <a:gd name="T4" fmla="*/ 0 w 277"/>
                <a:gd name="T5" fmla="*/ 0 h 126"/>
                <a:gd name="T6" fmla="*/ 0 w 277"/>
                <a:gd name="T7" fmla="*/ 0 h 126"/>
                <a:gd name="T8" fmla="*/ 0 w 27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126"/>
                <a:gd name="T17" fmla="*/ 277 w 27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126">
                  <a:moveTo>
                    <a:pt x="0" y="0"/>
                  </a:moveTo>
                  <a:lnTo>
                    <a:pt x="0" y="126"/>
                  </a:lnTo>
                  <a:lnTo>
                    <a:pt x="277" y="124"/>
                  </a:lnTo>
                  <a:lnTo>
                    <a:pt x="27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1" name="Rectangle 44"/>
            <p:cNvSpPr>
              <a:spLocks noChangeArrowheads="1"/>
            </p:cNvSpPr>
            <p:nvPr/>
          </p:nvSpPr>
          <p:spPr bwMode="auto">
            <a:xfrm>
              <a:off x="3115" y="1177"/>
              <a:ext cx="44" cy="1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2" name="Freeform 45"/>
            <p:cNvSpPr>
              <a:spLocks/>
            </p:cNvSpPr>
            <p:nvPr/>
          </p:nvSpPr>
          <p:spPr bwMode="auto">
            <a:xfrm>
              <a:off x="3105" y="1481"/>
              <a:ext cx="66" cy="34"/>
            </a:xfrm>
            <a:custGeom>
              <a:avLst/>
              <a:gdLst>
                <a:gd name="T0" fmla="*/ 0 w 264"/>
                <a:gd name="T1" fmla="*/ 0 h 136"/>
                <a:gd name="T2" fmla="*/ 0 w 264"/>
                <a:gd name="T3" fmla="*/ 0 h 136"/>
                <a:gd name="T4" fmla="*/ 0 w 264"/>
                <a:gd name="T5" fmla="*/ 0 h 136"/>
                <a:gd name="T6" fmla="*/ 0 w 264"/>
                <a:gd name="T7" fmla="*/ 0 h 136"/>
                <a:gd name="T8" fmla="*/ 0 w 26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136"/>
                <a:gd name="T17" fmla="*/ 264 w 264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136">
                  <a:moveTo>
                    <a:pt x="0" y="9"/>
                  </a:moveTo>
                  <a:lnTo>
                    <a:pt x="0" y="136"/>
                  </a:lnTo>
                  <a:lnTo>
                    <a:pt x="264" y="126"/>
                  </a:lnTo>
                  <a:lnTo>
                    <a:pt x="26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3" name="Freeform 46"/>
            <p:cNvSpPr>
              <a:spLocks/>
            </p:cNvSpPr>
            <p:nvPr/>
          </p:nvSpPr>
          <p:spPr bwMode="auto">
            <a:xfrm>
              <a:off x="3118" y="1489"/>
              <a:ext cx="41" cy="17"/>
            </a:xfrm>
            <a:custGeom>
              <a:avLst/>
              <a:gdLst>
                <a:gd name="T0" fmla="*/ 0 w 165"/>
                <a:gd name="T1" fmla="*/ 0 h 71"/>
                <a:gd name="T2" fmla="*/ 0 w 165"/>
                <a:gd name="T3" fmla="*/ 0 h 71"/>
                <a:gd name="T4" fmla="*/ 0 w 165"/>
                <a:gd name="T5" fmla="*/ 0 h 71"/>
                <a:gd name="T6" fmla="*/ 0 w 165"/>
                <a:gd name="T7" fmla="*/ 0 h 71"/>
                <a:gd name="T8" fmla="*/ 0 w 165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71"/>
                <a:gd name="T17" fmla="*/ 165 w 165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71">
                  <a:moveTo>
                    <a:pt x="0" y="8"/>
                  </a:moveTo>
                  <a:lnTo>
                    <a:pt x="0" y="71"/>
                  </a:lnTo>
                  <a:lnTo>
                    <a:pt x="165" y="63"/>
                  </a:lnTo>
                  <a:lnTo>
                    <a:pt x="16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4" name="Freeform 47"/>
            <p:cNvSpPr>
              <a:spLocks/>
            </p:cNvSpPr>
            <p:nvPr/>
          </p:nvSpPr>
          <p:spPr bwMode="auto">
            <a:xfrm>
              <a:off x="3105" y="1628"/>
              <a:ext cx="66" cy="35"/>
            </a:xfrm>
            <a:custGeom>
              <a:avLst/>
              <a:gdLst>
                <a:gd name="T0" fmla="*/ 0 w 267"/>
                <a:gd name="T1" fmla="*/ 0 h 141"/>
                <a:gd name="T2" fmla="*/ 0 w 267"/>
                <a:gd name="T3" fmla="*/ 0 h 141"/>
                <a:gd name="T4" fmla="*/ 0 w 267"/>
                <a:gd name="T5" fmla="*/ 0 h 141"/>
                <a:gd name="T6" fmla="*/ 0 w 267"/>
                <a:gd name="T7" fmla="*/ 0 h 141"/>
                <a:gd name="T8" fmla="*/ 0 w 267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141"/>
                <a:gd name="T17" fmla="*/ 267 w 267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141">
                  <a:moveTo>
                    <a:pt x="0" y="15"/>
                  </a:moveTo>
                  <a:lnTo>
                    <a:pt x="0" y="141"/>
                  </a:lnTo>
                  <a:lnTo>
                    <a:pt x="267" y="126"/>
                  </a:lnTo>
                  <a:lnTo>
                    <a:pt x="26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5" name="Freeform 48"/>
            <p:cNvSpPr>
              <a:spLocks/>
            </p:cNvSpPr>
            <p:nvPr/>
          </p:nvSpPr>
          <p:spPr bwMode="auto">
            <a:xfrm>
              <a:off x="3117" y="1636"/>
              <a:ext cx="41" cy="19"/>
            </a:xfrm>
            <a:custGeom>
              <a:avLst/>
              <a:gdLst>
                <a:gd name="T0" fmla="*/ 0 w 164"/>
                <a:gd name="T1" fmla="*/ 0 h 76"/>
                <a:gd name="T2" fmla="*/ 0 w 164"/>
                <a:gd name="T3" fmla="*/ 0 h 76"/>
                <a:gd name="T4" fmla="*/ 0 w 164"/>
                <a:gd name="T5" fmla="*/ 0 h 76"/>
                <a:gd name="T6" fmla="*/ 0 w 164"/>
                <a:gd name="T7" fmla="*/ 0 h 76"/>
                <a:gd name="T8" fmla="*/ 0 w 16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76"/>
                <a:gd name="T17" fmla="*/ 164 w 164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76">
                  <a:moveTo>
                    <a:pt x="0" y="12"/>
                  </a:moveTo>
                  <a:lnTo>
                    <a:pt x="0" y="76"/>
                  </a:lnTo>
                  <a:lnTo>
                    <a:pt x="163" y="67"/>
                  </a:lnTo>
                  <a:lnTo>
                    <a:pt x="16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6" name="Freeform 49"/>
            <p:cNvSpPr>
              <a:spLocks/>
            </p:cNvSpPr>
            <p:nvPr/>
          </p:nvSpPr>
          <p:spPr bwMode="auto">
            <a:xfrm>
              <a:off x="3108" y="1226"/>
              <a:ext cx="58" cy="19"/>
            </a:xfrm>
            <a:custGeom>
              <a:avLst/>
              <a:gdLst>
                <a:gd name="T0" fmla="*/ 0 w 233"/>
                <a:gd name="T1" fmla="*/ 0 h 75"/>
                <a:gd name="T2" fmla="*/ 0 w 233"/>
                <a:gd name="T3" fmla="*/ 0 h 75"/>
                <a:gd name="T4" fmla="*/ 0 w 233"/>
                <a:gd name="T5" fmla="*/ 0 h 75"/>
                <a:gd name="T6" fmla="*/ 0 w 233"/>
                <a:gd name="T7" fmla="*/ 0 h 75"/>
                <a:gd name="T8" fmla="*/ 0 w 233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75"/>
                <a:gd name="T17" fmla="*/ 233 w 233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75">
                  <a:moveTo>
                    <a:pt x="0" y="3"/>
                  </a:moveTo>
                  <a:lnTo>
                    <a:pt x="0" y="75"/>
                  </a:lnTo>
                  <a:lnTo>
                    <a:pt x="233" y="73"/>
                  </a:lnTo>
                  <a:lnTo>
                    <a:pt x="23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7" name="Line 50"/>
            <p:cNvSpPr>
              <a:spLocks noChangeShapeType="1"/>
            </p:cNvSpPr>
            <p:nvPr/>
          </p:nvSpPr>
          <p:spPr bwMode="auto">
            <a:xfrm flipV="1">
              <a:off x="3108" y="1235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8" name="Freeform 51"/>
            <p:cNvSpPr>
              <a:spLocks/>
            </p:cNvSpPr>
            <p:nvPr/>
          </p:nvSpPr>
          <p:spPr bwMode="auto">
            <a:xfrm>
              <a:off x="3110" y="1537"/>
              <a:ext cx="57" cy="20"/>
            </a:xfrm>
            <a:custGeom>
              <a:avLst/>
              <a:gdLst>
                <a:gd name="T0" fmla="*/ 0 w 228"/>
                <a:gd name="T1" fmla="*/ 0 h 83"/>
                <a:gd name="T2" fmla="*/ 0 w 228"/>
                <a:gd name="T3" fmla="*/ 0 h 83"/>
                <a:gd name="T4" fmla="*/ 0 w 228"/>
                <a:gd name="T5" fmla="*/ 0 h 83"/>
                <a:gd name="T6" fmla="*/ 0 w 228"/>
                <a:gd name="T7" fmla="*/ 0 h 83"/>
                <a:gd name="T8" fmla="*/ 0 w 22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83"/>
                <a:gd name="T17" fmla="*/ 228 w 22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83">
                  <a:moveTo>
                    <a:pt x="0" y="11"/>
                  </a:moveTo>
                  <a:lnTo>
                    <a:pt x="0" y="83"/>
                  </a:lnTo>
                  <a:lnTo>
                    <a:pt x="228" y="72"/>
                  </a:lnTo>
                  <a:lnTo>
                    <a:pt x="22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19" name="Line 52"/>
            <p:cNvSpPr>
              <a:spLocks noChangeShapeType="1"/>
            </p:cNvSpPr>
            <p:nvPr/>
          </p:nvSpPr>
          <p:spPr bwMode="auto">
            <a:xfrm flipV="1">
              <a:off x="3111" y="1546"/>
              <a:ext cx="5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0" name="Freeform 53"/>
            <p:cNvSpPr>
              <a:spLocks/>
            </p:cNvSpPr>
            <p:nvPr/>
          </p:nvSpPr>
          <p:spPr bwMode="auto">
            <a:xfrm>
              <a:off x="3109" y="1684"/>
              <a:ext cx="57" cy="22"/>
            </a:xfrm>
            <a:custGeom>
              <a:avLst/>
              <a:gdLst>
                <a:gd name="T0" fmla="*/ 0 w 228"/>
                <a:gd name="T1" fmla="*/ 0 h 88"/>
                <a:gd name="T2" fmla="*/ 0 w 228"/>
                <a:gd name="T3" fmla="*/ 0 h 88"/>
                <a:gd name="T4" fmla="*/ 0 w 228"/>
                <a:gd name="T5" fmla="*/ 0 h 88"/>
                <a:gd name="T6" fmla="*/ 0 w 228"/>
                <a:gd name="T7" fmla="*/ 0 h 88"/>
                <a:gd name="T8" fmla="*/ 0 w 228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88"/>
                <a:gd name="T17" fmla="*/ 228 w 228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88">
                  <a:moveTo>
                    <a:pt x="0" y="16"/>
                  </a:moveTo>
                  <a:lnTo>
                    <a:pt x="0" y="88"/>
                  </a:lnTo>
                  <a:lnTo>
                    <a:pt x="228" y="73"/>
                  </a:lnTo>
                  <a:lnTo>
                    <a:pt x="22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1" name="Line 54"/>
            <p:cNvSpPr>
              <a:spLocks noChangeShapeType="1"/>
            </p:cNvSpPr>
            <p:nvPr/>
          </p:nvSpPr>
          <p:spPr bwMode="auto">
            <a:xfrm flipV="1">
              <a:off x="3109" y="1694"/>
              <a:ext cx="5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2" name="Freeform 55"/>
            <p:cNvSpPr>
              <a:spLocks/>
            </p:cNvSpPr>
            <p:nvPr/>
          </p:nvSpPr>
          <p:spPr bwMode="auto">
            <a:xfrm>
              <a:off x="3105" y="1324"/>
              <a:ext cx="66" cy="33"/>
            </a:xfrm>
            <a:custGeom>
              <a:avLst/>
              <a:gdLst>
                <a:gd name="T0" fmla="*/ 0 w 267"/>
                <a:gd name="T1" fmla="*/ 0 h 131"/>
                <a:gd name="T2" fmla="*/ 0 w 267"/>
                <a:gd name="T3" fmla="*/ 0 h 131"/>
                <a:gd name="T4" fmla="*/ 0 w 267"/>
                <a:gd name="T5" fmla="*/ 0 h 131"/>
                <a:gd name="T6" fmla="*/ 0 w 267"/>
                <a:gd name="T7" fmla="*/ 0 h 131"/>
                <a:gd name="T8" fmla="*/ 0 w 26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131"/>
                <a:gd name="T17" fmla="*/ 267 w 26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131">
                  <a:moveTo>
                    <a:pt x="0" y="5"/>
                  </a:moveTo>
                  <a:lnTo>
                    <a:pt x="0" y="131"/>
                  </a:lnTo>
                  <a:lnTo>
                    <a:pt x="267" y="127"/>
                  </a:lnTo>
                  <a:lnTo>
                    <a:pt x="26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3" name="Freeform 56"/>
            <p:cNvSpPr>
              <a:spLocks/>
            </p:cNvSpPr>
            <p:nvPr/>
          </p:nvSpPr>
          <p:spPr bwMode="auto">
            <a:xfrm>
              <a:off x="3117" y="1332"/>
              <a:ext cx="41" cy="17"/>
            </a:xfrm>
            <a:custGeom>
              <a:avLst/>
              <a:gdLst>
                <a:gd name="T0" fmla="*/ 0 w 165"/>
                <a:gd name="T1" fmla="*/ 0 h 68"/>
                <a:gd name="T2" fmla="*/ 0 w 165"/>
                <a:gd name="T3" fmla="*/ 0 h 68"/>
                <a:gd name="T4" fmla="*/ 0 w 165"/>
                <a:gd name="T5" fmla="*/ 0 h 68"/>
                <a:gd name="T6" fmla="*/ 0 w 165"/>
                <a:gd name="T7" fmla="*/ 0 h 68"/>
                <a:gd name="T8" fmla="*/ 0 w 165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68"/>
                <a:gd name="T17" fmla="*/ 165 w 165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68">
                  <a:moveTo>
                    <a:pt x="0" y="5"/>
                  </a:moveTo>
                  <a:lnTo>
                    <a:pt x="0" y="68"/>
                  </a:lnTo>
                  <a:lnTo>
                    <a:pt x="165" y="63"/>
                  </a:lnTo>
                  <a:lnTo>
                    <a:pt x="16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4" name="Freeform 57"/>
            <p:cNvSpPr>
              <a:spLocks/>
            </p:cNvSpPr>
            <p:nvPr/>
          </p:nvSpPr>
          <p:spPr bwMode="auto">
            <a:xfrm>
              <a:off x="3109" y="1381"/>
              <a:ext cx="57" cy="19"/>
            </a:xfrm>
            <a:custGeom>
              <a:avLst/>
              <a:gdLst>
                <a:gd name="T0" fmla="*/ 0 w 228"/>
                <a:gd name="T1" fmla="*/ 0 h 78"/>
                <a:gd name="T2" fmla="*/ 0 w 228"/>
                <a:gd name="T3" fmla="*/ 0 h 78"/>
                <a:gd name="T4" fmla="*/ 0 w 228"/>
                <a:gd name="T5" fmla="*/ 0 h 78"/>
                <a:gd name="T6" fmla="*/ 0 w 228"/>
                <a:gd name="T7" fmla="*/ 0 h 78"/>
                <a:gd name="T8" fmla="*/ 0 w 22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78"/>
                <a:gd name="T17" fmla="*/ 228 w 22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78">
                  <a:moveTo>
                    <a:pt x="0" y="5"/>
                  </a:moveTo>
                  <a:lnTo>
                    <a:pt x="0" y="78"/>
                  </a:lnTo>
                  <a:lnTo>
                    <a:pt x="228" y="72"/>
                  </a:lnTo>
                  <a:lnTo>
                    <a:pt x="22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25" name="Line 58"/>
            <p:cNvSpPr>
              <a:spLocks noChangeShapeType="1"/>
            </p:cNvSpPr>
            <p:nvPr/>
          </p:nvSpPr>
          <p:spPr bwMode="auto">
            <a:xfrm flipV="1">
              <a:off x="3110" y="1390"/>
              <a:ext cx="5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516" name="Group 59"/>
          <p:cNvGrpSpPr>
            <a:grpSpLocks/>
          </p:cNvGrpSpPr>
          <p:nvPr/>
        </p:nvGrpSpPr>
        <p:grpSpPr bwMode="auto">
          <a:xfrm>
            <a:off x="7391400" y="2133600"/>
            <a:ext cx="1143000" cy="714375"/>
            <a:chOff x="4848" y="1660"/>
            <a:chExt cx="643" cy="450"/>
          </a:xfrm>
        </p:grpSpPr>
        <p:sp>
          <p:nvSpPr>
            <p:cNvPr id="21540" name="Freeform 60"/>
            <p:cNvSpPr>
              <a:spLocks/>
            </p:cNvSpPr>
            <p:nvPr/>
          </p:nvSpPr>
          <p:spPr bwMode="auto">
            <a:xfrm>
              <a:off x="4848" y="1660"/>
              <a:ext cx="643" cy="450"/>
            </a:xfrm>
            <a:custGeom>
              <a:avLst/>
              <a:gdLst>
                <a:gd name="T0" fmla="*/ 0 w 2569"/>
                <a:gd name="T1" fmla="*/ 0 h 1802"/>
                <a:gd name="T2" fmla="*/ 0 w 2569"/>
                <a:gd name="T3" fmla="*/ 0 h 1802"/>
                <a:gd name="T4" fmla="*/ 0 w 2569"/>
                <a:gd name="T5" fmla="*/ 0 h 1802"/>
                <a:gd name="T6" fmla="*/ 0 w 2569"/>
                <a:gd name="T7" fmla="*/ 0 h 1802"/>
                <a:gd name="T8" fmla="*/ 0 w 2569"/>
                <a:gd name="T9" fmla="*/ 0 h 1802"/>
                <a:gd name="T10" fmla="*/ 0 w 2569"/>
                <a:gd name="T11" fmla="*/ 0 h 1802"/>
                <a:gd name="T12" fmla="*/ 0 w 2569"/>
                <a:gd name="T13" fmla="*/ 0 h 1802"/>
                <a:gd name="T14" fmla="*/ 0 w 2569"/>
                <a:gd name="T15" fmla="*/ 0 h 1802"/>
                <a:gd name="T16" fmla="*/ 0 w 2569"/>
                <a:gd name="T17" fmla="*/ 0 h 1802"/>
                <a:gd name="T18" fmla="*/ 0 w 2569"/>
                <a:gd name="T19" fmla="*/ 0 h 1802"/>
                <a:gd name="T20" fmla="*/ 0 w 2569"/>
                <a:gd name="T21" fmla="*/ 0 h 1802"/>
                <a:gd name="T22" fmla="*/ 0 w 2569"/>
                <a:gd name="T23" fmla="*/ 0 h 1802"/>
                <a:gd name="T24" fmla="*/ 0 w 2569"/>
                <a:gd name="T25" fmla="*/ 0 h 1802"/>
                <a:gd name="T26" fmla="*/ 0 w 2569"/>
                <a:gd name="T27" fmla="*/ 0 h 1802"/>
                <a:gd name="T28" fmla="*/ 0 w 2569"/>
                <a:gd name="T29" fmla="*/ 0 h 1802"/>
                <a:gd name="T30" fmla="*/ 0 w 2569"/>
                <a:gd name="T31" fmla="*/ 0 h 1802"/>
                <a:gd name="T32" fmla="*/ 0 w 2569"/>
                <a:gd name="T33" fmla="*/ 0 h 1802"/>
                <a:gd name="T34" fmla="*/ 0 w 2569"/>
                <a:gd name="T35" fmla="*/ 0 h 1802"/>
                <a:gd name="T36" fmla="*/ 0 w 2569"/>
                <a:gd name="T37" fmla="*/ 0 h 1802"/>
                <a:gd name="T38" fmla="*/ 0 w 2569"/>
                <a:gd name="T39" fmla="*/ 0 h 1802"/>
                <a:gd name="T40" fmla="*/ 0 w 2569"/>
                <a:gd name="T41" fmla="*/ 0 h 1802"/>
                <a:gd name="T42" fmla="*/ 0 w 2569"/>
                <a:gd name="T43" fmla="*/ 0 h 1802"/>
                <a:gd name="T44" fmla="*/ 0 w 2569"/>
                <a:gd name="T45" fmla="*/ 0 h 1802"/>
                <a:gd name="T46" fmla="*/ 0 w 2569"/>
                <a:gd name="T47" fmla="*/ 0 h 1802"/>
                <a:gd name="T48" fmla="*/ 0 w 2569"/>
                <a:gd name="T49" fmla="*/ 0 h 1802"/>
                <a:gd name="T50" fmla="*/ 0 w 2569"/>
                <a:gd name="T51" fmla="*/ 0 h 1802"/>
                <a:gd name="T52" fmla="*/ 0 w 2569"/>
                <a:gd name="T53" fmla="*/ 0 h 1802"/>
                <a:gd name="T54" fmla="*/ 0 w 2569"/>
                <a:gd name="T55" fmla="*/ 0 h 1802"/>
                <a:gd name="T56" fmla="*/ 0 w 2569"/>
                <a:gd name="T57" fmla="*/ 0 h 18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69"/>
                <a:gd name="T88" fmla="*/ 0 h 1802"/>
                <a:gd name="T89" fmla="*/ 2569 w 2569"/>
                <a:gd name="T90" fmla="*/ 1802 h 18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69" h="1802">
                  <a:moveTo>
                    <a:pt x="2569" y="133"/>
                  </a:moveTo>
                  <a:lnTo>
                    <a:pt x="2569" y="1677"/>
                  </a:lnTo>
                  <a:lnTo>
                    <a:pt x="2569" y="1679"/>
                  </a:lnTo>
                  <a:lnTo>
                    <a:pt x="2558" y="1721"/>
                  </a:lnTo>
                  <a:lnTo>
                    <a:pt x="2529" y="1758"/>
                  </a:lnTo>
                  <a:lnTo>
                    <a:pt x="2485" y="1785"/>
                  </a:lnTo>
                  <a:lnTo>
                    <a:pt x="2429" y="1800"/>
                  </a:lnTo>
                  <a:lnTo>
                    <a:pt x="152" y="1800"/>
                  </a:lnTo>
                  <a:lnTo>
                    <a:pt x="128" y="1802"/>
                  </a:lnTo>
                  <a:lnTo>
                    <a:pt x="79" y="1794"/>
                  </a:lnTo>
                  <a:lnTo>
                    <a:pt x="37" y="1775"/>
                  </a:lnTo>
                  <a:lnTo>
                    <a:pt x="9" y="1746"/>
                  </a:lnTo>
                  <a:lnTo>
                    <a:pt x="0" y="1711"/>
                  </a:lnTo>
                  <a:lnTo>
                    <a:pt x="3" y="1690"/>
                  </a:lnTo>
                  <a:lnTo>
                    <a:pt x="3" y="139"/>
                  </a:lnTo>
                  <a:lnTo>
                    <a:pt x="2" y="125"/>
                  </a:lnTo>
                  <a:lnTo>
                    <a:pt x="16" y="77"/>
                  </a:lnTo>
                  <a:lnTo>
                    <a:pt x="53" y="37"/>
                  </a:lnTo>
                  <a:lnTo>
                    <a:pt x="109" y="11"/>
                  </a:lnTo>
                  <a:lnTo>
                    <a:pt x="178" y="1"/>
                  </a:lnTo>
                  <a:lnTo>
                    <a:pt x="184" y="1"/>
                  </a:lnTo>
                  <a:lnTo>
                    <a:pt x="1281" y="0"/>
                  </a:lnTo>
                  <a:lnTo>
                    <a:pt x="2377" y="0"/>
                  </a:lnTo>
                  <a:lnTo>
                    <a:pt x="2382" y="0"/>
                  </a:lnTo>
                  <a:lnTo>
                    <a:pt x="2453" y="11"/>
                  </a:lnTo>
                  <a:lnTo>
                    <a:pt x="2513" y="39"/>
                  </a:lnTo>
                  <a:lnTo>
                    <a:pt x="2553" y="80"/>
                  </a:lnTo>
                  <a:lnTo>
                    <a:pt x="2567" y="131"/>
                  </a:lnTo>
                  <a:lnTo>
                    <a:pt x="2569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1" name="Freeform 61"/>
            <p:cNvSpPr>
              <a:spLocks/>
            </p:cNvSpPr>
            <p:nvPr/>
          </p:nvSpPr>
          <p:spPr bwMode="auto">
            <a:xfrm>
              <a:off x="4877" y="1679"/>
              <a:ext cx="585" cy="411"/>
            </a:xfrm>
            <a:custGeom>
              <a:avLst/>
              <a:gdLst>
                <a:gd name="T0" fmla="*/ 0 w 2341"/>
                <a:gd name="T1" fmla="*/ 0 h 1642"/>
                <a:gd name="T2" fmla="*/ 0 w 2341"/>
                <a:gd name="T3" fmla="*/ 0 h 1642"/>
                <a:gd name="T4" fmla="*/ 0 w 2341"/>
                <a:gd name="T5" fmla="*/ 0 h 1642"/>
                <a:gd name="T6" fmla="*/ 0 w 2341"/>
                <a:gd name="T7" fmla="*/ 0 h 1642"/>
                <a:gd name="T8" fmla="*/ 0 w 2341"/>
                <a:gd name="T9" fmla="*/ 0 h 1642"/>
                <a:gd name="T10" fmla="*/ 0 w 2341"/>
                <a:gd name="T11" fmla="*/ 0 h 1642"/>
                <a:gd name="T12" fmla="*/ 0 w 2341"/>
                <a:gd name="T13" fmla="*/ 0 h 1642"/>
                <a:gd name="T14" fmla="*/ 0 w 2341"/>
                <a:gd name="T15" fmla="*/ 0 h 1642"/>
                <a:gd name="T16" fmla="*/ 0 w 2341"/>
                <a:gd name="T17" fmla="*/ 0 h 1642"/>
                <a:gd name="T18" fmla="*/ 0 w 2341"/>
                <a:gd name="T19" fmla="*/ 0 h 1642"/>
                <a:gd name="T20" fmla="*/ 0 w 2341"/>
                <a:gd name="T21" fmla="*/ 0 h 1642"/>
                <a:gd name="T22" fmla="*/ 0 w 2341"/>
                <a:gd name="T23" fmla="*/ 0 h 1642"/>
                <a:gd name="T24" fmla="*/ 0 w 2341"/>
                <a:gd name="T25" fmla="*/ 0 h 1642"/>
                <a:gd name="T26" fmla="*/ 0 w 2341"/>
                <a:gd name="T27" fmla="*/ 0 h 1642"/>
                <a:gd name="T28" fmla="*/ 0 w 2341"/>
                <a:gd name="T29" fmla="*/ 0 h 1642"/>
                <a:gd name="T30" fmla="*/ 0 w 2341"/>
                <a:gd name="T31" fmla="*/ 0 h 1642"/>
                <a:gd name="T32" fmla="*/ 0 w 2341"/>
                <a:gd name="T33" fmla="*/ 0 h 16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41"/>
                <a:gd name="T52" fmla="*/ 0 h 1642"/>
                <a:gd name="T53" fmla="*/ 2341 w 2341"/>
                <a:gd name="T54" fmla="*/ 1642 h 16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41" h="1642">
                  <a:moveTo>
                    <a:pt x="2341" y="55"/>
                  </a:moveTo>
                  <a:lnTo>
                    <a:pt x="2341" y="1605"/>
                  </a:lnTo>
                  <a:lnTo>
                    <a:pt x="2319" y="1631"/>
                  </a:lnTo>
                  <a:lnTo>
                    <a:pt x="2276" y="1642"/>
                  </a:lnTo>
                  <a:lnTo>
                    <a:pt x="2272" y="1642"/>
                  </a:lnTo>
                  <a:lnTo>
                    <a:pt x="72" y="1642"/>
                  </a:lnTo>
                  <a:lnTo>
                    <a:pt x="26" y="1630"/>
                  </a:lnTo>
                  <a:lnTo>
                    <a:pt x="1" y="1599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6" y="12"/>
                  </a:lnTo>
                  <a:lnTo>
                    <a:pt x="56" y="0"/>
                  </a:lnTo>
                  <a:lnTo>
                    <a:pt x="71" y="1"/>
                  </a:lnTo>
                  <a:lnTo>
                    <a:pt x="2274" y="1"/>
                  </a:lnTo>
                  <a:lnTo>
                    <a:pt x="2321" y="18"/>
                  </a:lnTo>
                  <a:lnTo>
                    <a:pt x="2341" y="5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2" name="Freeform 62"/>
            <p:cNvSpPr>
              <a:spLocks/>
            </p:cNvSpPr>
            <p:nvPr/>
          </p:nvSpPr>
          <p:spPr bwMode="auto">
            <a:xfrm>
              <a:off x="5022" y="1894"/>
              <a:ext cx="281" cy="129"/>
            </a:xfrm>
            <a:custGeom>
              <a:avLst/>
              <a:gdLst>
                <a:gd name="T0" fmla="*/ 0 w 1127"/>
                <a:gd name="T1" fmla="*/ 0 h 514"/>
                <a:gd name="T2" fmla="*/ 0 w 1127"/>
                <a:gd name="T3" fmla="*/ 0 h 514"/>
                <a:gd name="T4" fmla="*/ 0 w 1127"/>
                <a:gd name="T5" fmla="*/ 0 h 514"/>
                <a:gd name="T6" fmla="*/ 0 w 1127"/>
                <a:gd name="T7" fmla="*/ 0 h 514"/>
                <a:gd name="T8" fmla="*/ 0 w 1127"/>
                <a:gd name="T9" fmla="*/ 0 h 514"/>
                <a:gd name="T10" fmla="*/ 0 w 1127"/>
                <a:gd name="T11" fmla="*/ 0 h 514"/>
                <a:gd name="T12" fmla="*/ 0 w 1127"/>
                <a:gd name="T13" fmla="*/ 0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7"/>
                <a:gd name="T22" fmla="*/ 0 h 514"/>
                <a:gd name="T23" fmla="*/ 1127 w 1127"/>
                <a:gd name="T24" fmla="*/ 514 h 5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7" h="514">
                  <a:moveTo>
                    <a:pt x="1127" y="242"/>
                  </a:moveTo>
                  <a:lnTo>
                    <a:pt x="793" y="514"/>
                  </a:lnTo>
                  <a:lnTo>
                    <a:pt x="0" y="228"/>
                  </a:lnTo>
                  <a:lnTo>
                    <a:pt x="0" y="0"/>
                  </a:lnTo>
                  <a:lnTo>
                    <a:pt x="794" y="247"/>
                  </a:lnTo>
                  <a:lnTo>
                    <a:pt x="1127" y="40"/>
                  </a:lnTo>
                  <a:lnTo>
                    <a:pt x="1127" y="24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3" name="Freeform 63"/>
            <p:cNvSpPr>
              <a:spLocks/>
            </p:cNvSpPr>
            <p:nvPr/>
          </p:nvSpPr>
          <p:spPr bwMode="auto">
            <a:xfrm>
              <a:off x="5336" y="1850"/>
              <a:ext cx="52" cy="77"/>
            </a:xfrm>
            <a:custGeom>
              <a:avLst/>
              <a:gdLst>
                <a:gd name="T0" fmla="*/ 0 w 209"/>
                <a:gd name="T1" fmla="*/ 0 h 305"/>
                <a:gd name="T2" fmla="*/ 0 w 209"/>
                <a:gd name="T3" fmla="*/ 0 h 305"/>
                <a:gd name="T4" fmla="*/ 0 w 209"/>
                <a:gd name="T5" fmla="*/ 0 h 305"/>
                <a:gd name="T6" fmla="*/ 0 w 209"/>
                <a:gd name="T7" fmla="*/ 0 h 305"/>
                <a:gd name="T8" fmla="*/ 0 w 209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305"/>
                <a:gd name="T17" fmla="*/ 209 w 209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305">
                  <a:moveTo>
                    <a:pt x="209" y="0"/>
                  </a:moveTo>
                  <a:lnTo>
                    <a:pt x="209" y="133"/>
                  </a:lnTo>
                  <a:lnTo>
                    <a:pt x="0" y="305"/>
                  </a:lnTo>
                  <a:lnTo>
                    <a:pt x="0" y="129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4" name="Freeform 64"/>
            <p:cNvSpPr>
              <a:spLocks/>
            </p:cNvSpPr>
            <p:nvPr/>
          </p:nvSpPr>
          <p:spPr bwMode="auto">
            <a:xfrm>
              <a:off x="5226" y="1714"/>
              <a:ext cx="101" cy="125"/>
            </a:xfrm>
            <a:custGeom>
              <a:avLst/>
              <a:gdLst>
                <a:gd name="T0" fmla="*/ 0 w 405"/>
                <a:gd name="T1" fmla="*/ 0 h 500"/>
                <a:gd name="T2" fmla="*/ 0 w 405"/>
                <a:gd name="T3" fmla="*/ 0 h 500"/>
                <a:gd name="T4" fmla="*/ 0 w 405"/>
                <a:gd name="T5" fmla="*/ 0 h 500"/>
                <a:gd name="T6" fmla="*/ 0 w 405"/>
                <a:gd name="T7" fmla="*/ 0 h 500"/>
                <a:gd name="T8" fmla="*/ 0 w 405"/>
                <a:gd name="T9" fmla="*/ 0 h 500"/>
                <a:gd name="T10" fmla="*/ 0 w 405"/>
                <a:gd name="T11" fmla="*/ 0 h 500"/>
                <a:gd name="T12" fmla="*/ 0 w 405"/>
                <a:gd name="T13" fmla="*/ 0 h 500"/>
                <a:gd name="T14" fmla="*/ 0 w 405"/>
                <a:gd name="T15" fmla="*/ 0 h 500"/>
                <a:gd name="T16" fmla="*/ 0 w 405"/>
                <a:gd name="T17" fmla="*/ 0 h 500"/>
                <a:gd name="T18" fmla="*/ 0 w 405"/>
                <a:gd name="T19" fmla="*/ 0 h 500"/>
                <a:gd name="T20" fmla="*/ 0 w 405"/>
                <a:gd name="T21" fmla="*/ 0 h 500"/>
                <a:gd name="T22" fmla="*/ 0 w 405"/>
                <a:gd name="T23" fmla="*/ 0 h 500"/>
                <a:gd name="T24" fmla="*/ 0 w 405"/>
                <a:gd name="T25" fmla="*/ 0 h 500"/>
                <a:gd name="T26" fmla="*/ 0 w 405"/>
                <a:gd name="T27" fmla="*/ 0 h 500"/>
                <a:gd name="T28" fmla="*/ 0 w 405"/>
                <a:gd name="T29" fmla="*/ 0 h 500"/>
                <a:gd name="T30" fmla="*/ 0 w 405"/>
                <a:gd name="T31" fmla="*/ 0 h 500"/>
                <a:gd name="T32" fmla="*/ 0 w 405"/>
                <a:gd name="T33" fmla="*/ 0 h 500"/>
                <a:gd name="T34" fmla="*/ 0 w 405"/>
                <a:gd name="T35" fmla="*/ 0 h 500"/>
                <a:gd name="T36" fmla="*/ 0 w 405"/>
                <a:gd name="T37" fmla="*/ 0 h 500"/>
                <a:gd name="T38" fmla="*/ 0 w 405"/>
                <a:gd name="T39" fmla="*/ 0 h 500"/>
                <a:gd name="T40" fmla="*/ 0 w 405"/>
                <a:gd name="T41" fmla="*/ 0 h 500"/>
                <a:gd name="T42" fmla="*/ 0 w 405"/>
                <a:gd name="T43" fmla="*/ 0 h 500"/>
                <a:gd name="T44" fmla="*/ 0 w 405"/>
                <a:gd name="T45" fmla="*/ 0 h 500"/>
                <a:gd name="T46" fmla="*/ 0 w 405"/>
                <a:gd name="T47" fmla="*/ 0 h 500"/>
                <a:gd name="T48" fmla="*/ 0 w 405"/>
                <a:gd name="T49" fmla="*/ 0 h 500"/>
                <a:gd name="T50" fmla="*/ 0 w 405"/>
                <a:gd name="T51" fmla="*/ 0 h 500"/>
                <a:gd name="T52" fmla="*/ 0 w 405"/>
                <a:gd name="T53" fmla="*/ 0 h 500"/>
                <a:gd name="T54" fmla="*/ 0 w 405"/>
                <a:gd name="T55" fmla="*/ 0 h 500"/>
                <a:gd name="T56" fmla="*/ 0 w 405"/>
                <a:gd name="T57" fmla="*/ 0 h 500"/>
                <a:gd name="T58" fmla="*/ 0 w 405"/>
                <a:gd name="T59" fmla="*/ 0 h 500"/>
                <a:gd name="T60" fmla="*/ 0 w 405"/>
                <a:gd name="T61" fmla="*/ 0 h 500"/>
                <a:gd name="T62" fmla="*/ 0 w 405"/>
                <a:gd name="T63" fmla="*/ 0 h 500"/>
                <a:gd name="T64" fmla="*/ 0 w 405"/>
                <a:gd name="T65" fmla="*/ 0 h 500"/>
                <a:gd name="T66" fmla="*/ 0 w 405"/>
                <a:gd name="T67" fmla="*/ 0 h 500"/>
                <a:gd name="T68" fmla="*/ 0 w 405"/>
                <a:gd name="T69" fmla="*/ 0 h 500"/>
                <a:gd name="T70" fmla="*/ 0 w 405"/>
                <a:gd name="T71" fmla="*/ 0 h 500"/>
                <a:gd name="T72" fmla="*/ 0 w 405"/>
                <a:gd name="T73" fmla="*/ 0 h 500"/>
                <a:gd name="T74" fmla="*/ 0 w 405"/>
                <a:gd name="T75" fmla="*/ 0 h 500"/>
                <a:gd name="T76" fmla="*/ 0 w 405"/>
                <a:gd name="T77" fmla="*/ 0 h 500"/>
                <a:gd name="T78" fmla="*/ 0 w 405"/>
                <a:gd name="T79" fmla="*/ 0 h 500"/>
                <a:gd name="T80" fmla="*/ 0 w 405"/>
                <a:gd name="T81" fmla="*/ 0 h 5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5"/>
                <a:gd name="T124" fmla="*/ 0 h 500"/>
                <a:gd name="T125" fmla="*/ 405 w 405"/>
                <a:gd name="T126" fmla="*/ 500 h 5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5" h="500">
                  <a:moveTo>
                    <a:pt x="0" y="474"/>
                  </a:moveTo>
                  <a:lnTo>
                    <a:pt x="0" y="46"/>
                  </a:lnTo>
                  <a:lnTo>
                    <a:pt x="1" y="43"/>
                  </a:lnTo>
                  <a:lnTo>
                    <a:pt x="2" y="38"/>
                  </a:lnTo>
                  <a:lnTo>
                    <a:pt x="7" y="34"/>
                  </a:lnTo>
                  <a:lnTo>
                    <a:pt x="12" y="31"/>
                  </a:lnTo>
                  <a:lnTo>
                    <a:pt x="19" y="27"/>
                  </a:lnTo>
                  <a:lnTo>
                    <a:pt x="27" y="23"/>
                  </a:lnTo>
                  <a:lnTo>
                    <a:pt x="36" y="20"/>
                  </a:lnTo>
                  <a:lnTo>
                    <a:pt x="47" y="17"/>
                  </a:lnTo>
                  <a:lnTo>
                    <a:pt x="59" y="14"/>
                  </a:lnTo>
                  <a:lnTo>
                    <a:pt x="72" y="11"/>
                  </a:lnTo>
                  <a:lnTo>
                    <a:pt x="86" y="9"/>
                  </a:lnTo>
                  <a:lnTo>
                    <a:pt x="101" y="6"/>
                  </a:lnTo>
                  <a:lnTo>
                    <a:pt x="118" y="5"/>
                  </a:lnTo>
                  <a:lnTo>
                    <a:pt x="134" y="4"/>
                  </a:lnTo>
                  <a:lnTo>
                    <a:pt x="151" y="3"/>
                  </a:lnTo>
                  <a:lnTo>
                    <a:pt x="168" y="1"/>
                  </a:lnTo>
                  <a:lnTo>
                    <a:pt x="185" y="1"/>
                  </a:lnTo>
                  <a:lnTo>
                    <a:pt x="203" y="0"/>
                  </a:lnTo>
                  <a:lnTo>
                    <a:pt x="220" y="1"/>
                  </a:lnTo>
                  <a:lnTo>
                    <a:pt x="238" y="1"/>
                  </a:lnTo>
                  <a:lnTo>
                    <a:pt x="255" y="3"/>
                  </a:lnTo>
                  <a:lnTo>
                    <a:pt x="272" y="4"/>
                  </a:lnTo>
                  <a:lnTo>
                    <a:pt x="288" y="5"/>
                  </a:lnTo>
                  <a:lnTo>
                    <a:pt x="305" y="6"/>
                  </a:lnTo>
                  <a:lnTo>
                    <a:pt x="319" y="9"/>
                  </a:lnTo>
                  <a:lnTo>
                    <a:pt x="333" y="11"/>
                  </a:lnTo>
                  <a:lnTo>
                    <a:pt x="346" y="14"/>
                  </a:lnTo>
                  <a:lnTo>
                    <a:pt x="358" y="17"/>
                  </a:lnTo>
                  <a:lnTo>
                    <a:pt x="368" y="20"/>
                  </a:lnTo>
                  <a:lnTo>
                    <a:pt x="378" y="23"/>
                  </a:lnTo>
                  <a:lnTo>
                    <a:pt x="386" y="27"/>
                  </a:lnTo>
                  <a:lnTo>
                    <a:pt x="393" y="31"/>
                  </a:lnTo>
                  <a:lnTo>
                    <a:pt x="398" y="34"/>
                  </a:lnTo>
                  <a:lnTo>
                    <a:pt x="402" y="38"/>
                  </a:lnTo>
                  <a:lnTo>
                    <a:pt x="404" y="43"/>
                  </a:lnTo>
                  <a:lnTo>
                    <a:pt x="405" y="46"/>
                  </a:lnTo>
                  <a:lnTo>
                    <a:pt x="405" y="500"/>
                  </a:lnTo>
                  <a:lnTo>
                    <a:pt x="80" y="452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Freeform 65"/>
            <p:cNvSpPr>
              <a:spLocks/>
            </p:cNvSpPr>
            <p:nvPr/>
          </p:nvSpPr>
          <p:spPr bwMode="auto">
            <a:xfrm>
              <a:off x="5130" y="1779"/>
              <a:ext cx="61" cy="81"/>
            </a:xfrm>
            <a:custGeom>
              <a:avLst/>
              <a:gdLst>
                <a:gd name="T0" fmla="*/ 0 w 246"/>
                <a:gd name="T1" fmla="*/ 0 h 320"/>
                <a:gd name="T2" fmla="*/ 0 w 246"/>
                <a:gd name="T3" fmla="*/ 0 h 320"/>
                <a:gd name="T4" fmla="*/ 0 w 246"/>
                <a:gd name="T5" fmla="*/ 0 h 320"/>
                <a:gd name="T6" fmla="*/ 0 w 246"/>
                <a:gd name="T7" fmla="*/ 0 h 320"/>
                <a:gd name="T8" fmla="*/ 0 w 246"/>
                <a:gd name="T9" fmla="*/ 0 h 320"/>
                <a:gd name="T10" fmla="*/ 0 w 246"/>
                <a:gd name="T11" fmla="*/ 0 h 320"/>
                <a:gd name="T12" fmla="*/ 0 w 246"/>
                <a:gd name="T13" fmla="*/ 0 h 320"/>
                <a:gd name="T14" fmla="*/ 0 w 246"/>
                <a:gd name="T15" fmla="*/ 0 h 320"/>
                <a:gd name="T16" fmla="*/ 0 w 246"/>
                <a:gd name="T17" fmla="*/ 0 h 320"/>
                <a:gd name="T18" fmla="*/ 0 w 246"/>
                <a:gd name="T19" fmla="*/ 0 h 320"/>
                <a:gd name="T20" fmla="*/ 0 w 246"/>
                <a:gd name="T21" fmla="*/ 0 h 320"/>
                <a:gd name="T22" fmla="*/ 0 w 246"/>
                <a:gd name="T23" fmla="*/ 0 h 320"/>
                <a:gd name="T24" fmla="*/ 0 w 246"/>
                <a:gd name="T25" fmla="*/ 0 h 320"/>
                <a:gd name="T26" fmla="*/ 0 w 246"/>
                <a:gd name="T27" fmla="*/ 0 h 320"/>
                <a:gd name="T28" fmla="*/ 0 w 246"/>
                <a:gd name="T29" fmla="*/ 0 h 320"/>
                <a:gd name="T30" fmla="*/ 0 w 246"/>
                <a:gd name="T31" fmla="*/ 0 h 320"/>
                <a:gd name="T32" fmla="*/ 0 w 246"/>
                <a:gd name="T33" fmla="*/ 0 h 320"/>
                <a:gd name="T34" fmla="*/ 0 w 246"/>
                <a:gd name="T35" fmla="*/ 0 h 320"/>
                <a:gd name="T36" fmla="*/ 0 w 246"/>
                <a:gd name="T37" fmla="*/ 0 h 320"/>
                <a:gd name="T38" fmla="*/ 0 w 246"/>
                <a:gd name="T39" fmla="*/ 0 h 320"/>
                <a:gd name="T40" fmla="*/ 0 w 246"/>
                <a:gd name="T41" fmla="*/ 0 h 320"/>
                <a:gd name="T42" fmla="*/ 0 w 246"/>
                <a:gd name="T43" fmla="*/ 0 h 320"/>
                <a:gd name="T44" fmla="*/ 0 w 246"/>
                <a:gd name="T45" fmla="*/ 0 h 320"/>
                <a:gd name="T46" fmla="*/ 0 w 246"/>
                <a:gd name="T47" fmla="*/ 0 h 320"/>
                <a:gd name="T48" fmla="*/ 0 w 246"/>
                <a:gd name="T49" fmla="*/ 0 h 320"/>
                <a:gd name="T50" fmla="*/ 0 w 246"/>
                <a:gd name="T51" fmla="*/ 0 h 320"/>
                <a:gd name="T52" fmla="*/ 0 w 246"/>
                <a:gd name="T53" fmla="*/ 0 h 320"/>
                <a:gd name="T54" fmla="*/ 0 w 246"/>
                <a:gd name="T55" fmla="*/ 0 h 320"/>
                <a:gd name="T56" fmla="*/ 0 w 246"/>
                <a:gd name="T57" fmla="*/ 0 h 320"/>
                <a:gd name="T58" fmla="*/ 0 w 246"/>
                <a:gd name="T59" fmla="*/ 0 h 320"/>
                <a:gd name="T60" fmla="*/ 0 w 246"/>
                <a:gd name="T61" fmla="*/ 0 h 320"/>
                <a:gd name="T62" fmla="*/ 0 w 246"/>
                <a:gd name="T63" fmla="*/ 0 h 320"/>
                <a:gd name="T64" fmla="*/ 0 w 246"/>
                <a:gd name="T65" fmla="*/ 0 h 320"/>
                <a:gd name="T66" fmla="*/ 0 w 246"/>
                <a:gd name="T67" fmla="*/ 0 h 320"/>
                <a:gd name="T68" fmla="*/ 0 w 246"/>
                <a:gd name="T69" fmla="*/ 0 h 320"/>
                <a:gd name="T70" fmla="*/ 0 w 246"/>
                <a:gd name="T71" fmla="*/ 0 h 320"/>
                <a:gd name="T72" fmla="*/ 0 w 246"/>
                <a:gd name="T73" fmla="*/ 0 h 320"/>
                <a:gd name="T74" fmla="*/ 0 w 246"/>
                <a:gd name="T75" fmla="*/ 0 h 320"/>
                <a:gd name="T76" fmla="*/ 0 w 246"/>
                <a:gd name="T77" fmla="*/ 0 h 320"/>
                <a:gd name="T78" fmla="*/ 0 w 246"/>
                <a:gd name="T79" fmla="*/ 0 h 320"/>
                <a:gd name="T80" fmla="*/ 0 w 246"/>
                <a:gd name="T81" fmla="*/ 0 h 320"/>
                <a:gd name="T82" fmla="*/ 0 w 246"/>
                <a:gd name="T83" fmla="*/ 0 h 320"/>
                <a:gd name="T84" fmla="*/ 0 w 246"/>
                <a:gd name="T85" fmla="*/ 0 h 320"/>
                <a:gd name="T86" fmla="*/ 0 w 246"/>
                <a:gd name="T87" fmla="*/ 0 h 3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6"/>
                <a:gd name="T133" fmla="*/ 0 h 320"/>
                <a:gd name="T134" fmla="*/ 246 w 246"/>
                <a:gd name="T135" fmla="*/ 320 h 3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6" h="320">
                  <a:moveTo>
                    <a:pt x="246" y="252"/>
                  </a:moveTo>
                  <a:lnTo>
                    <a:pt x="246" y="26"/>
                  </a:lnTo>
                  <a:lnTo>
                    <a:pt x="246" y="25"/>
                  </a:lnTo>
                  <a:lnTo>
                    <a:pt x="244" y="23"/>
                  </a:lnTo>
                  <a:lnTo>
                    <a:pt x="242" y="20"/>
                  </a:lnTo>
                  <a:lnTo>
                    <a:pt x="240" y="18"/>
                  </a:lnTo>
                  <a:lnTo>
                    <a:pt x="235" y="15"/>
                  </a:lnTo>
                  <a:lnTo>
                    <a:pt x="230" y="13"/>
                  </a:lnTo>
                  <a:lnTo>
                    <a:pt x="224" y="12"/>
                  </a:lnTo>
                  <a:lnTo>
                    <a:pt x="218" y="9"/>
                  </a:lnTo>
                  <a:lnTo>
                    <a:pt x="210" y="8"/>
                  </a:lnTo>
                  <a:lnTo>
                    <a:pt x="202" y="6"/>
                  </a:lnTo>
                  <a:lnTo>
                    <a:pt x="195" y="5"/>
                  </a:lnTo>
                  <a:lnTo>
                    <a:pt x="185" y="3"/>
                  </a:lnTo>
                  <a:lnTo>
                    <a:pt x="175" y="2"/>
                  </a:lnTo>
                  <a:lnTo>
                    <a:pt x="165" y="1"/>
                  </a:lnTo>
                  <a:lnTo>
                    <a:pt x="156" y="0"/>
                  </a:lnTo>
                  <a:lnTo>
                    <a:pt x="145" y="0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2" y="2"/>
                  </a:lnTo>
                  <a:lnTo>
                    <a:pt x="62" y="3"/>
                  </a:lnTo>
                  <a:lnTo>
                    <a:pt x="53" y="5"/>
                  </a:lnTo>
                  <a:lnTo>
                    <a:pt x="44" y="6"/>
                  </a:lnTo>
                  <a:lnTo>
                    <a:pt x="37" y="8"/>
                  </a:lnTo>
                  <a:lnTo>
                    <a:pt x="30" y="9"/>
                  </a:lnTo>
                  <a:lnTo>
                    <a:pt x="23" y="12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20"/>
                  </a:lnTo>
                  <a:lnTo>
                    <a:pt x="25" y="314"/>
                  </a:lnTo>
                  <a:lnTo>
                    <a:pt x="216" y="259"/>
                  </a:lnTo>
                  <a:lnTo>
                    <a:pt x="219" y="259"/>
                  </a:lnTo>
                  <a:lnTo>
                    <a:pt x="246" y="251"/>
                  </a:lnTo>
                  <a:lnTo>
                    <a:pt x="246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Freeform 66"/>
            <p:cNvSpPr>
              <a:spLocks/>
            </p:cNvSpPr>
            <p:nvPr/>
          </p:nvSpPr>
          <p:spPr bwMode="auto">
            <a:xfrm>
              <a:off x="5022" y="1860"/>
              <a:ext cx="281" cy="95"/>
            </a:xfrm>
            <a:custGeom>
              <a:avLst/>
              <a:gdLst>
                <a:gd name="T0" fmla="*/ 0 w 1127"/>
                <a:gd name="T1" fmla="*/ 0 h 378"/>
                <a:gd name="T2" fmla="*/ 0 w 1127"/>
                <a:gd name="T3" fmla="*/ 0 h 378"/>
                <a:gd name="T4" fmla="*/ 0 w 1127"/>
                <a:gd name="T5" fmla="*/ 0 h 378"/>
                <a:gd name="T6" fmla="*/ 0 w 1127"/>
                <a:gd name="T7" fmla="*/ 0 h 378"/>
                <a:gd name="T8" fmla="*/ 0 w 1127"/>
                <a:gd name="T9" fmla="*/ 0 h 378"/>
                <a:gd name="T10" fmla="*/ 0 w 1127"/>
                <a:gd name="T11" fmla="*/ 0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7"/>
                <a:gd name="T19" fmla="*/ 0 h 378"/>
                <a:gd name="T20" fmla="*/ 1127 w 1127"/>
                <a:gd name="T21" fmla="*/ 378 h 3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7" h="378">
                  <a:moveTo>
                    <a:pt x="458" y="0"/>
                  </a:moveTo>
                  <a:lnTo>
                    <a:pt x="433" y="7"/>
                  </a:lnTo>
                  <a:lnTo>
                    <a:pt x="0" y="132"/>
                  </a:lnTo>
                  <a:lnTo>
                    <a:pt x="794" y="378"/>
                  </a:lnTo>
                  <a:lnTo>
                    <a:pt x="1127" y="172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7" name="Freeform 67"/>
            <p:cNvSpPr>
              <a:spLocks/>
            </p:cNvSpPr>
            <p:nvPr/>
          </p:nvSpPr>
          <p:spPr bwMode="auto">
            <a:xfrm>
              <a:off x="5136" y="1846"/>
              <a:ext cx="200" cy="56"/>
            </a:xfrm>
            <a:custGeom>
              <a:avLst/>
              <a:gdLst>
                <a:gd name="T0" fmla="*/ 0 w 798"/>
                <a:gd name="T1" fmla="*/ 0 h 223"/>
                <a:gd name="T2" fmla="*/ 0 w 798"/>
                <a:gd name="T3" fmla="*/ 0 h 223"/>
                <a:gd name="T4" fmla="*/ 0 w 798"/>
                <a:gd name="T5" fmla="*/ 0 h 223"/>
                <a:gd name="T6" fmla="*/ 0 w 798"/>
                <a:gd name="T7" fmla="*/ 0 h 223"/>
                <a:gd name="T8" fmla="*/ 0 w 798"/>
                <a:gd name="T9" fmla="*/ 0 h 223"/>
                <a:gd name="T10" fmla="*/ 0 w 798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8"/>
                <a:gd name="T19" fmla="*/ 0 h 223"/>
                <a:gd name="T20" fmla="*/ 798 w 798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8" h="223">
                  <a:moveTo>
                    <a:pt x="669" y="223"/>
                  </a:moveTo>
                  <a:lnTo>
                    <a:pt x="0" y="54"/>
                  </a:lnTo>
                  <a:lnTo>
                    <a:pt x="190" y="0"/>
                  </a:lnTo>
                  <a:lnTo>
                    <a:pt x="193" y="1"/>
                  </a:lnTo>
                  <a:lnTo>
                    <a:pt x="798" y="144"/>
                  </a:lnTo>
                  <a:lnTo>
                    <a:pt x="669" y="2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8" name="Freeform 68"/>
            <p:cNvSpPr>
              <a:spLocks/>
            </p:cNvSpPr>
            <p:nvPr/>
          </p:nvSpPr>
          <p:spPr bwMode="auto">
            <a:xfrm>
              <a:off x="5304" y="1884"/>
              <a:ext cx="32" cy="69"/>
            </a:xfrm>
            <a:custGeom>
              <a:avLst/>
              <a:gdLst>
                <a:gd name="T0" fmla="*/ 0 w 130"/>
                <a:gd name="T1" fmla="*/ 0 h 279"/>
                <a:gd name="T2" fmla="*/ 0 w 130"/>
                <a:gd name="T3" fmla="*/ 0 h 279"/>
                <a:gd name="T4" fmla="*/ 0 w 130"/>
                <a:gd name="T5" fmla="*/ 0 h 279"/>
                <a:gd name="T6" fmla="*/ 0 w 130"/>
                <a:gd name="T7" fmla="*/ 0 h 279"/>
                <a:gd name="T8" fmla="*/ 0 w 130"/>
                <a:gd name="T9" fmla="*/ 0 h 279"/>
                <a:gd name="T10" fmla="*/ 0 w 130"/>
                <a:gd name="T11" fmla="*/ 0 h 279"/>
                <a:gd name="T12" fmla="*/ 0 w 130"/>
                <a:gd name="T13" fmla="*/ 0 h 279"/>
                <a:gd name="T14" fmla="*/ 0 w 130"/>
                <a:gd name="T15" fmla="*/ 0 h 279"/>
                <a:gd name="T16" fmla="*/ 0 w 130"/>
                <a:gd name="T17" fmla="*/ 0 h 279"/>
                <a:gd name="T18" fmla="*/ 0 w 130"/>
                <a:gd name="T19" fmla="*/ 0 h 279"/>
                <a:gd name="T20" fmla="*/ 0 w 130"/>
                <a:gd name="T21" fmla="*/ 0 h 279"/>
                <a:gd name="T22" fmla="*/ 0 w 130"/>
                <a:gd name="T23" fmla="*/ 0 h 279"/>
                <a:gd name="T24" fmla="*/ 0 w 130"/>
                <a:gd name="T25" fmla="*/ 0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279"/>
                <a:gd name="T41" fmla="*/ 130 w 130"/>
                <a:gd name="T42" fmla="*/ 279 h 2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279">
                  <a:moveTo>
                    <a:pt x="0" y="279"/>
                  </a:moveTo>
                  <a:lnTo>
                    <a:pt x="130" y="175"/>
                  </a:lnTo>
                  <a:lnTo>
                    <a:pt x="130" y="154"/>
                  </a:lnTo>
                  <a:lnTo>
                    <a:pt x="130" y="134"/>
                  </a:lnTo>
                  <a:lnTo>
                    <a:pt x="130" y="115"/>
                  </a:lnTo>
                  <a:lnTo>
                    <a:pt x="130" y="96"/>
                  </a:lnTo>
                  <a:lnTo>
                    <a:pt x="130" y="77"/>
                  </a:lnTo>
                  <a:lnTo>
                    <a:pt x="130" y="57"/>
                  </a:lnTo>
                  <a:lnTo>
                    <a:pt x="130" y="39"/>
                  </a:lnTo>
                  <a:lnTo>
                    <a:pt x="130" y="19"/>
                  </a:lnTo>
                  <a:lnTo>
                    <a:pt x="130" y="0"/>
                  </a:lnTo>
                  <a:lnTo>
                    <a:pt x="0" y="8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Freeform 69"/>
            <p:cNvSpPr>
              <a:spLocks/>
            </p:cNvSpPr>
            <p:nvPr/>
          </p:nvSpPr>
          <p:spPr bwMode="auto">
            <a:xfrm>
              <a:off x="5184" y="1829"/>
              <a:ext cx="204" cy="52"/>
            </a:xfrm>
            <a:custGeom>
              <a:avLst/>
              <a:gdLst>
                <a:gd name="T0" fmla="*/ 0 w 816"/>
                <a:gd name="T1" fmla="*/ 0 h 212"/>
                <a:gd name="T2" fmla="*/ 0 w 816"/>
                <a:gd name="T3" fmla="*/ 0 h 212"/>
                <a:gd name="T4" fmla="*/ 0 w 816"/>
                <a:gd name="T5" fmla="*/ 0 h 212"/>
                <a:gd name="T6" fmla="*/ 0 w 816"/>
                <a:gd name="T7" fmla="*/ 0 h 212"/>
                <a:gd name="T8" fmla="*/ 0 w 816"/>
                <a:gd name="T9" fmla="*/ 0 h 212"/>
                <a:gd name="T10" fmla="*/ 0 w 816"/>
                <a:gd name="T11" fmla="*/ 0 h 212"/>
                <a:gd name="T12" fmla="*/ 0 w 816"/>
                <a:gd name="T13" fmla="*/ 0 h 212"/>
                <a:gd name="T14" fmla="*/ 0 w 816"/>
                <a:gd name="T15" fmla="*/ 0 h 2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6"/>
                <a:gd name="T25" fmla="*/ 0 h 212"/>
                <a:gd name="T26" fmla="*/ 816 w 816"/>
                <a:gd name="T27" fmla="*/ 212 h 2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6" h="212">
                  <a:moveTo>
                    <a:pt x="0" y="70"/>
                  </a:moveTo>
                  <a:lnTo>
                    <a:pt x="28" y="61"/>
                  </a:lnTo>
                  <a:lnTo>
                    <a:pt x="165" y="22"/>
                  </a:lnTo>
                  <a:lnTo>
                    <a:pt x="245" y="0"/>
                  </a:lnTo>
                  <a:lnTo>
                    <a:pt x="570" y="48"/>
                  </a:lnTo>
                  <a:lnTo>
                    <a:pt x="816" y="84"/>
                  </a:lnTo>
                  <a:lnTo>
                    <a:pt x="605" y="21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0" name="Line 70"/>
            <p:cNvSpPr>
              <a:spLocks noChangeShapeType="1"/>
            </p:cNvSpPr>
            <p:nvPr/>
          </p:nvSpPr>
          <p:spPr bwMode="auto">
            <a:xfrm flipH="1" flipV="1">
              <a:off x="5022" y="1901"/>
              <a:ext cx="198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1" name="Line 71"/>
            <p:cNvSpPr>
              <a:spLocks noChangeShapeType="1"/>
            </p:cNvSpPr>
            <p:nvPr/>
          </p:nvSpPr>
          <p:spPr bwMode="auto">
            <a:xfrm>
              <a:off x="5022" y="1907"/>
              <a:ext cx="198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2" name="Line 72"/>
            <p:cNvSpPr>
              <a:spLocks noChangeShapeType="1"/>
            </p:cNvSpPr>
            <p:nvPr/>
          </p:nvSpPr>
          <p:spPr bwMode="auto">
            <a:xfrm flipH="1" flipV="1">
              <a:off x="5022" y="1914"/>
              <a:ext cx="198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3" name="Line 73"/>
            <p:cNvSpPr>
              <a:spLocks noChangeShapeType="1"/>
            </p:cNvSpPr>
            <p:nvPr/>
          </p:nvSpPr>
          <p:spPr bwMode="auto">
            <a:xfrm>
              <a:off x="5022" y="1920"/>
              <a:ext cx="198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4" name="Line 74"/>
            <p:cNvSpPr>
              <a:spLocks noChangeShapeType="1"/>
            </p:cNvSpPr>
            <p:nvPr/>
          </p:nvSpPr>
          <p:spPr bwMode="auto">
            <a:xfrm flipH="1" flipV="1">
              <a:off x="5022" y="1927"/>
              <a:ext cx="198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5" name="Line 75"/>
            <p:cNvSpPr>
              <a:spLocks noChangeShapeType="1"/>
            </p:cNvSpPr>
            <p:nvPr/>
          </p:nvSpPr>
          <p:spPr bwMode="auto">
            <a:xfrm>
              <a:off x="5022" y="1933"/>
              <a:ext cx="198" cy="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6" name="Line 76"/>
            <p:cNvSpPr>
              <a:spLocks noChangeShapeType="1"/>
            </p:cNvSpPr>
            <p:nvPr/>
          </p:nvSpPr>
          <p:spPr bwMode="auto">
            <a:xfrm flipH="1" flipV="1">
              <a:off x="5022" y="1939"/>
              <a:ext cx="198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7" name="Line 77"/>
            <p:cNvSpPr>
              <a:spLocks noChangeShapeType="1"/>
            </p:cNvSpPr>
            <p:nvPr/>
          </p:nvSpPr>
          <p:spPr bwMode="auto">
            <a:xfrm flipH="1" flipV="1">
              <a:off x="5022" y="1946"/>
              <a:ext cx="198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8" name="Line 78"/>
            <p:cNvSpPr>
              <a:spLocks noChangeShapeType="1"/>
            </p:cNvSpPr>
            <p:nvPr/>
          </p:nvSpPr>
          <p:spPr bwMode="auto">
            <a:xfrm flipH="1">
              <a:off x="5221" y="1910"/>
              <a:ext cx="82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59" name="Line 79"/>
            <p:cNvSpPr>
              <a:spLocks noChangeShapeType="1"/>
            </p:cNvSpPr>
            <p:nvPr/>
          </p:nvSpPr>
          <p:spPr bwMode="auto">
            <a:xfrm flipV="1">
              <a:off x="5221" y="1915"/>
              <a:ext cx="82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0" name="Line 80"/>
            <p:cNvSpPr>
              <a:spLocks noChangeShapeType="1"/>
            </p:cNvSpPr>
            <p:nvPr/>
          </p:nvSpPr>
          <p:spPr bwMode="auto">
            <a:xfrm flipH="1">
              <a:off x="5221" y="1921"/>
              <a:ext cx="8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1" name="Line 81"/>
            <p:cNvSpPr>
              <a:spLocks noChangeShapeType="1"/>
            </p:cNvSpPr>
            <p:nvPr/>
          </p:nvSpPr>
          <p:spPr bwMode="auto">
            <a:xfrm flipV="1">
              <a:off x="5220" y="1927"/>
              <a:ext cx="83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2" name="Line 82"/>
            <p:cNvSpPr>
              <a:spLocks noChangeShapeType="1"/>
            </p:cNvSpPr>
            <p:nvPr/>
          </p:nvSpPr>
          <p:spPr bwMode="auto">
            <a:xfrm flipH="1">
              <a:off x="5220" y="1933"/>
              <a:ext cx="83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3" name="Line 83"/>
            <p:cNvSpPr>
              <a:spLocks noChangeShapeType="1"/>
            </p:cNvSpPr>
            <p:nvPr/>
          </p:nvSpPr>
          <p:spPr bwMode="auto">
            <a:xfrm flipV="1">
              <a:off x="5220" y="1938"/>
              <a:ext cx="83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4" name="Line 84"/>
            <p:cNvSpPr>
              <a:spLocks noChangeShapeType="1"/>
            </p:cNvSpPr>
            <p:nvPr/>
          </p:nvSpPr>
          <p:spPr bwMode="auto">
            <a:xfrm flipH="1">
              <a:off x="5220" y="1944"/>
              <a:ext cx="83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5" name="Line 85"/>
            <p:cNvSpPr>
              <a:spLocks noChangeShapeType="1"/>
            </p:cNvSpPr>
            <p:nvPr/>
          </p:nvSpPr>
          <p:spPr bwMode="auto">
            <a:xfrm flipH="1">
              <a:off x="5220" y="1950"/>
              <a:ext cx="83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6" name="Freeform 86"/>
            <p:cNvSpPr>
              <a:spLocks/>
            </p:cNvSpPr>
            <p:nvPr/>
          </p:nvSpPr>
          <p:spPr bwMode="auto">
            <a:xfrm>
              <a:off x="5226" y="1725"/>
              <a:ext cx="101" cy="10"/>
            </a:xfrm>
            <a:custGeom>
              <a:avLst/>
              <a:gdLst>
                <a:gd name="T0" fmla="*/ 0 w 405"/>
                <a:gd name="T1" fmla="*/ 0 h 37"/>
                <a:gd name="T2" fmla="*/ 0 w 405"/>
                <a:gd name="T3" fmla="*/ 0 h 37"/>
                <a:gd name="T4" fmla="*/ 0 w 405"/>
                <a:gd name="T5" fmla="*/ 0 h 37"/>
                <a:gd name="T6" fmla="*/ 0 w 405"/>
                <a:gd name="T7" fmla="*/ 0 h 37"/>
                <a:gd name="T8" fmla="*/ 0 w 405"/>
                <a:gd name="T9" fmla="*/ 0 h 37"/>
                <a:gd name="T10" fmla="*/ 0 w 405"/>
                <a:gd name="T11" fmla="*/ 0 h 37"/>
                <a:gd name="T12" fmla="*/ 0 w 405"/>
                <a:gd name="T13" fmla="*/ 0 h 37"/>
                <a:gd name="T14" fmla="*/ 0 w 405"/>
                <a:gd name="T15" fmla="*/ 0 h 37"/>
                <a:gd name="T16" fmla="*/ 0 w 405"/>
                <a:gd name="T17" fmla="*/ 0 h 37"/>
                <a:gd name="T18" fmla="*/ 0 w 405"/>
                <a:gd name="T19" fmla="*/ 0 h 37"/>
                <a:gd name="T20" fmla="*/ 0 w 405"/>
                <a:gd name="T21" fmla="*/ 0 h 37"/>
                <a:gd name="T22" fmla="*/ 0 w 405"/>
                <a:gd name="T23" fmla="*/ 0 h 37"/>
                <a:gd name="T24" fmla="*/ 0 w 405"/>
                <a:gd name="T25" fmla="*/ 0 h 37"/>
                <a:gd name="T26" fmla="*/ 0 w 405"/>
                <a:gd name="T27" fmla="*/ 0 h 37"/>
                <a:gd name="T28" fmla="*/ 0 w 405"/>
                <a:gd name="T29" fmla="*/ 0 h 37"/>
                <a:gd name="T30" fmla="*/ 0 w 405"/>
                <a:gd name="T31" fmla="*/ 0 h 37"/>
                <a:gd name="T32" fmla="*/ 0 w 405"/>
                <a:gd name="T33" fmla="*/ 0 h 37"/>
                <a:gd name="T34" fmla="*/ 0 w 405"/>
                <a:gd name="T35" fmla="*/ 0 h 37"/>
                <a:gd name="T36" fmla="*/ 0 w 405"/>
                <a:gd name="T37" fmla="*/ 0 h 37"/>
                <a:gd name="T38" fmla="*/ 0 w 405"/>
                <a:gd name="T39" fmla="*/ 0 h 37"/>
                <a:gd name="T40" fmla="*/ 0 w 405"/>
                <a:gd name="T41" fmla="*/ 0 h 37"/>
                <a:gd name="T42" fmla="*/ 0 w 405"/>
                <a:gd name="T43" fmla="*/ 0 h 37"/>
                <a:gd name="T44" fmla="*/ 0 w 405"/>
                <a:gd name="T45" fmla="*/ 0 h 37"/>
                <a:gd name="T46" fmla="*/ 0 w 405"/>
                <a:gd name="T47" fmla="*/ 0 h 37"/>
                <a:gd name="T48" fmla="*/ 0 w 405"/>
                <a:gd name="T49" fmla="*/ 0 h 37"/>
                <a:gd name="T50" fmla="*/ 0 w 405"/>
                <a:gd name="T51" fmla="*/ 0 h 37"/>
                <a:gd name="T52" fmla="*/ 0 w 405"/>
                <a:gd name="T53" fmla="*/ 0 h 37"/>
                <a:gd name="T54" fmla="*/ 0 w 405"/>
                <a:gd name="T55" fmla="*/ 0 h 37"/>
                <a:gd name="T56" fmla="*/ 0 w 405"/>
                <a:gd name="T57" fmla="*/ 0 h 37"/>
                <a:gd name="T58" fmla="*/ 0 w 405"/>
                <a:gd name="T59" fmla="*/ 0 h 37"/>
                <a:gd name="T60" fmla="*/ 0 w 405"/>
                <a:gd name="T61" fmla="*/ 0 h 37"/>
                <a:gd name="T62" fmla="*/ 0 w 405"/>
                <a:gd name="T63" fmla="*/ 0 h 37"/>
                <a:gd name="T64" fmla="*/ 0 w 405"/>
                <a:gd name="T65" fmla="*/ 0 h 37"/>
                <a:gd name="T66" fmla="*/ 0 w 405"/>
                <a:gd name="T67" fmla="*/ 0 h 37"/>
                <a:gd name="T68" fmla="*/ 0 w 405"/>
                <a:gd name="T69" fmla="*/ 0 h 37"/>
                <a:gd name="T70" fmla="*/ 0 w 405"/>
                <a:gd name="T71" fmla="*/ 0 h 37"/>
                <a:gd name="T72" fmla="*/ 0 w 405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7"/>
                <a:gd name="T113" fmla="*/ 405 w 405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7" y="9"/>
                  </a:lnTo>
                  <a:lnTo>
                    <a:pt x="12" y="12"/>
                  </a:lnTo>
                  <a:lnTo>
                    <a:pt x="19" y="15"/>
                  </a:lnTo>
                  <a:lnTo>
                    <a:pt x="28" y="18"/>
                  </a:lnTo>
                  <a:lnTo>
                    <a:pt x="37" y="20"/>
                  </a:lnTo>
                  <a:lnTo>
                    <a:pt x="48" y="23"/>
                  </a:lnTo>
                  <a:lnTo>
                    <a:pt x="59" y="26"/>
                  </a:lnTo>
                  <a:lnTo>
                    <a:pt x="73" y="29"/>
                  </a:lnTo>
                  <a:lnTo>
                    <a:pt x="86" y="30"/>
                  </a:lnTo>
                  <a:lnTo>
                    <a:pt x="102" y="31"/>
                  </a:lnTo>
                  <a:lnTo>
                    <a:pt x="118" y="34"/>
                  </a:lnTo>
                  <a:lnTo>
                    <a:pt x="133" y="35"/>
                  </a:lnTo>
                  <a:lnTo>
                    <a:pt x="150" y="36"/>
                  </a:lnTo>
                  <a:lnTo>
                    <a:pt x="167" y="36"/>
                  </a:lnTo>
                  <a:lnTo>
                    <a:pt x="186" y="36"/>
                  </a:lnTo>
                  <a:lnTo>
                    <a:pt x="203" y="37"/>
                  </a:lnTo>
                  <a:lnTo>
                    <a:pt x="221" y="36"/>
                  </a:lnTo>
                  <a:lnTo>
                    <a:pt x="239" y="36"/>
                  </a:lnTo>
                  <a:lnTo>
                    <a:pt x="256" y="36"/>
                  </a:lnTo>
                  <a:lnTo>
                    <a:pt x="272" y="35"/>
                  </a:lnTo>
                  <a:lnTo>
                    <a:pt x="289" y="34"/>
                  </a:lnTo>
                  <a:lnTo>
                    <a:pt x="305" y="31"/>
                  </a:lnTo>
                  <a:lnTo>
                    <a:pt x="319" y="30"/>
                  </a:lnTo>
                  <a:lnTo>
                    <a:pt x="332" y="29"/>
                  </a:lnTo>
                  <a:lnTo>
                    <a:pt x="346" y="26"/>
                  </a:lnTo>
                  <a:lnTo>
                    <a:pt x="358" y="23"/>
                  </a:lnTo>
                  <a:lnTo>
                    <a:pt x="369" y="20"/>
                  </a:lnTo>
                  <a:lnTo>
                    <a:pt x="379" y="18"/>
                  </a:lnTo>
                  <a:lnTo>
                    <a:pt x="386" y="15"/>
                  </a:lnTo>
                  <a:lnTo>
                    <a:pt x="393" y="12"/>
                  </a:lnTo>
                  <a:lnTo>
                    <a:pt x="399" y="9"/>
                  </a:lnTo>
                  <a:lnTo>
                    <a:pt x="403" y="6"/>
                  </a:lnTo>
                  <a:lnTo>
                    <a:pt x="404" y="3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7" name="Freeform 87"/>
            <p:cNvSpPr>
              <a:spLocks/>
            </p:cNvSpPr>
            <p:nvPr/>
          </p:nvSpPr>
          <p:spPr bwMode="auto">
            <a:xfrm>
              <a:off x="5226" y="1735"/>
              <a:ext cx="101" cy="10"/>
            </a:xfrm>
            <a:custGeom>
              <a:avLst/>
              <a:gdLst>
                <a:gd name="T0" fmla="*/ 0 w 405"/>
                <a:gd name="T1" fmla="*/ 0 h 38"/>
                <a:gd name="T2" fmla="*/ 0 w 405"/>
                <a:gd name="T3" fmla="*/ 0 h 38"/>
                <a:gd name="T4" fmla="*/ 0 w 405"/>
                <a:gd name="T5" fmla="*/ 0 h 38"/>
                <a:gd name="T6" fmla="*/ 0 w 405"/>
                <a:gd name="T7" fmla="*/ 0 h 38"/>
                <a:gd name="T8" fmla="*/ 0 w 405"/>
                <a:gd name="T9" fmla="*/ 0 h 38"/>
                <a:gd name="T10" fmla="*/ 0 w 405"/>
                <a:gd name="T11" fmla="*/ 0 h 38"/>
                <a:gd name="T12" fmla="*/ 0 w 405"/>
                <a:gd name="T13" fmla="*/ 0 h 38"/>
                <a:gd name="T14" fmla="*/ 0 w 405"/>
                <a:gd name="T15" fmla="*/ 0 h 38"/>
                <a:gd name="T16" fmla="*/ 0 w 405"/>
                <a:gd name="T17" fmla="*/ 0 h 38"/>
                <a:gd name="T18" fmla="*/ 0 w 405"/>
                <a:gd name="T19" fmla="*/ 0 h 38"/>
                <a:gd name="T20" fmla="*/ 0 w 405"/>
                <a:gd name="T21" fmla="*/ 0 h 38"/>
                <a:gd name="T22" fmla="*/ 0 w 405"/>
                <a:gd name="T23" fmla="*/ 0 h 38"/>
                <a:gd name="T24" fmla="*/ 0 w 405"/>
                <a:gd name="T25" fmla="*/ 0 h 38"/>
                <a:gd name="T26" fmla="*/ 0 w 405"/>
                <a:gd name="T27" fmla="*/ 0 h 38"/>
                <a:gd name="T28" fmla="*/ 0 w 405"/>
                <a:gd name="T29" fmla="*/ 0 h 38"/>
                <a:gd name="T30" fmla="*/ 0 w 405"/>
                <a:gd name="T31" fmla="*/ 0 h 38"/>
                <a:gd name="T32" fmla="*/ 0 w 405"/>
                <a:gd name="T33" fmla="*/ 0 h 38"/>
                <a:gd name="T34" fmla="*/ 0 w 405"/>
                <a:gd name="T35" fmla="*/ 0 h 38"/>
                <a:gd name="T36" fmla="*/ 0 w 405"/>
                <a:gd name="T37" fmla="*/ 0 h 38"/>
                <a:gd name="T38" fmla="*/ 0 w 405"/>
                <a:gd name="T39" fmla="*/ 0 h 38"/>
                <a:gd name="T40" fmla="*/ 0 w 405"/>
                <a:gd name="T41" fmla="*/ 0 h 38"/>
                <a:gd name="T42" fmla="*/ 0 w 405"/>
                <a:gd name="T43" fmla="*/ 0 h 38"/>
                <a:gd name="T44" fmla="*/ 0 w 405"/>
                <a:gd name="T45" fmla="*/ 0 h 38"/>
                <a:gd name="T46" fmla="*/ 0 w 405"/>
                <a:gd name="T47" fmla="*/ 0 h 38"/>
                <a:gd name="T48" fmla="*/ 0 w 405"/>
                <a:gd name="T49" fmla="*/ 0 h 38"/>
                <a:gd name="T50" fmla="*/ 0 w 405"/>
                <a:gd name="T51" fmla="*/ 0 h 38"/>
                <a:gd name="T52" fmla="*/ 0 w 405"/>
                <a:gd name="T53" fmla="*/ 0 h 38"/>
                <a:gd name="T54" fmla="*/ 0 w 405"/>
                <a:gd name="T55" fmla="*/ 0 h 38"/>
                <a:gd name="T56" fmla="*/ 0 w 405"/>
                <a:gd name="T57" fmla="*/ 0 h 38"/>
                <a:gd name="T58" fmla="*/ 0 w 405"/>
                <a:gd name="T59" fmla="*/ 0 h 38"/>
                <a:gd name="T60" fmla="*/ 0 w 405"/>
                <a:gd name="T61" fmla="*/ 0 h 38"/>
                <a:gd name="T62" fmla="*/ 0 w 405"/>
                <a:gd name="T63" fmla="*/ 0 h 38"/>
                <a:gd name="T64" fmla="*/ 0 w 405"/>
                <a:gd name="T65" fmla="*/ 0 h 38"/>
                <a:gd name="T66" fmla="*/ 0 w 405"/>
                <a:gd name="T67" fmla="*/ 0 h 38"/>
                <a:gd name="T68" fmla="*/ 0 w 405"/>
                <a:gd name="T69" fmla="*/ 0 h 38"/>
                <a:gd name="T70" fmla="*/ 0 w 405"/>
                <a:gd name="T71" fmla="*/ 0 h 38"/>
                <a:gd name="T72" fmla="*/ 0 w 405"/>
                <a:gd name="T73" fmla="*/ 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8"/>
                <a:gd name="T113" fmla="*/ 405 w 40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8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3"/>
                  </a:lnTo>
                  <a:lnTo>
                    <a:pt x="19" y="16"/>
                  </a:lnTo>
                  <a:lnTo>
                    <a:pt x="28" y="19"/>
                  </a:lnTo>
                  <a:lnTo>
                    <a:pt x="37" y="21"/>
                  </a:lnTo>
                  <a:lnTo>
                    <a:pt x="48" y="25"/>
                  </a:lnTo>
                  <a:lnTo>
                    <a:pt x="59" y="27"/>
                  </a:lnTo>
                  <a:lnTo>
                    <a:pt x="73" y="30"/>
                  </a:lnTo>
                  <a:lnTo>
                    <a:pt x="86" y="31"/>
                  </a:lnTo>
                  <a:lnTo>
                    <a:pt x="102" y="32"/>
                  </a:lnTo>
                  <a:lnTo>
                    <a:pt x="118" y="34"/>
                  </a:lnTo>
                  <a:lnTo>
                    <a:pt x="133" y="36"/>
                  </a:lnTo>
                  <a:lnTo>
                    <a:pt x="150" y="36"/>
                  </a:lnTo>
                  <a:lnTo>
                    <a:pt x="167" y="37"/>
                  </a:lnTo>
                  <a:lnTo>
                    <a:pt x="186" y="38"/>
                  </a:lnTo>
                  <a:lnTo>
                    <a:pt x="203" y="38"/>
                  </a:lnTo>
                  <a:lnTo>
                    <a:pt x="221" y="38"/>
                  </a:lnTo>
                  <a:lnTo>
                    <a:pt x="239" y="37"/>
                  </a:lnTo>
                  <a:lnTo>
                    <a:pt x="256" y="36"/>
                  </a:lnTo>
                  <a:lnTo>
                    <a:pt x="272" y="36"/>
                  </a:lnTo>
                  <a:lnTo>
                    <a:pt x="289" y="34"/>
                  </a:lnTo>
                  <a:lnTo>
                    <a:pt x="305" y="32"/>
                  </a:lnTo>
                  <a:lnTo>
                    <a:pt x="319" y="31"/>
                  </a:lnTo>
                  <a:lnTo>
                    <a:pt x="332" y="30"/>
                  </a:lnTo>
                  <a:lnTo>
                    <a:pt x="346" y="27"/>
                  </a:lnTo>
                  <a:lnTo>
                    <a:pt x="358" y="25"/>
                  </a:lnTo>
                  <a:lnTo>
                    <a:pt x="369" y="21"/>
                  </a:lnTo>
                  <a:lnTo>
                    <a:pt x="379" y="19"/>
                  </a:lnTo>
                  <a:lnTo>
                    <a:pt x="386" y="16"/>
                  </a:lnTo>
                  <a:lnTo>
                    <a:pt x="393" y="13"/>
                  </a:lnTo>
                  <a:lnTo>
                    <a:pt x="399" y="10"/>
                  </a:lnTo>
                  <a:lnTo>
                    <a:pt x="403" y="7"/>
                  </a:lnTo>
                  <a:lnTo>
                    <a:pt x="404" y="4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8" name="Freeform 88"/>
            <p:cNvSpPr>
              <a:spLocks/>
            </p:cNvSpPr>
            <p:nvPr/>
          </p:nvSpPr>
          <p:spPr bwMode="auto">
            <a:xfrm>
              <a:off x="5226" y="1745"/>
              <a:ext cx="101" cy="9"/>
            </a:xfrm>
            <a:custGeom>
              <a:avLst/>
              <a:gdLst>
                <a:gd name="T0" fmla="*/ 0 w 405"/>
                <a:gd name="T1" fmla="*/ 0 h 38"/>
                <a:gd name="T2" fmla="*/ 0 w 405"/>
                <a:gd name="T3" fmla="*/ 0 h 38"/>
                <a:gd name="T4" fmla="*/ 0 w 405"/>
                <a:gd name="T5" fmla="*/ 0 h 38"/>
                <a:gd name="T6" fmla="*/ 0 w 405"/>
                <a:gd name="T7" fmla="*/ 0 h 38"/>
                <a:gd name="T8" fmla="*/ 0 w 405"/>
                <a:gd name="T9" fmla="*/ 0 h 38"/>
                <a:gd name="T10" fmla="*/ 0 w 405"/>
                <a:gd name="T11" fmla="*/ 0 h 38"/>
                <a:gd name="T12" fmla="*/ 0 w 405"/>
                <a:gd name="T13" fmla="*/ 0 h 38"/>
                <a:gd name="T14" fmla="*/ 0 w 405"/>
                <a:gd name="T15" fmla="*/ 0 h 38"/>
                <a:gd name="T16" fmla="*/ 0 w 405"/>
                <a:gd name="T17" fmla="*/ 0 h 38"/>
                <a:gd name="T18" fmla="*/ 0 w 405"/>
                <a:gd name="T19" fmla="*/ 0 h 38"/>
                <a:gd name="T20" fmla="*/ 0 w 405"/>
                <a:gd name="T21" fmla="*/ 0 h 38"/>
                <a:gd name="T22" fmla="*/ 0 w 405"/>
                <a:gd name="T23" fmla="*/ 0 h 38"/>
                <a:gd name="T24" fmla="*/ 0 w 405"/>
                <a:gd name="T25" fmla="*/ 0 h 38"/>
                <a:gd name="T26" fmla="*/ 0 w 405"/>
                <a:gd name="T27" fmla="*/ 0 h 38"/>
                <a:gd name="T28" fmla="*/ 0 w 405"/>
                <a:gd name="T29" fmla="*/ 0 h 38"/>
                <a:gd name="T30" fmla="*/ 0 w 405"/>
                <a:gd name="T31" fmla="*/ 0 h 38"/>
                <a:gd name="T32" fmla="*/ 0 w 405"/>
                <a:gd name="T33" fmla="*/ 0 h 38"/>
                <a:gd name="T34" fmla="*/ 0 w 405"/>
                <a:gd name="T35" fmla="*/ 0 h 38"/>
                <a:gd name="T36" fmla="*/ 0 w 405"/>
                <a:gd name="T37" fmla="*/ 0 h 38"/>
                <a:gd name="T38" fmla="*/ 0 w 405"/>
                <a:gd name="T39" fmla="*/ 0 h 38"/>
                <a:gd name="T40" fmla="*/ 0 w 405"/>
                <a:gd name="T41" fmla="*/ 0 h 38"/>
                <a:gd name="T42" fmla="*/ 0 w 405"/>
                <a:gd name="T43" fmla="*/ 0 h 38"/>
                <a:gd name="T44" fmla="*/ 0 w 405"/>
                <a:gd name="T45" fmla="*/ 0 h 38"/>
                <a:gd name="T46" fmla="*/ 0 w 405"/>
                <a:gd name="T47" fmla="*/ 0 h 38"/>
                <a:gd name="T48" fmla="*/ 0 w 405"/>
                <a:gd name="T49" fmla="*/ 0 h 38"/>
                <a:gd name="T50" fmla="*/ 0 w 405"/>
                <a:gd name="T51" fmla="*/ 0 h 38"/>
                <a:gd name="T52" fmla="*/ 0 w 405"/>
                <a:gd name="T53" fmla="*/ 0 h 38"/>
                <a:gd name="T54" fmla="*/ 0 w 405"/>
                <a:gd name="T55" fmla="*/ 0 h 38"/>
                <a:gd name="T56" fmla="*/ 0 w 405"/>
                <a:gd name="T57" fmla="*/ 0 h 38"/>
                <a:gd name="T58" fmla="*/ 0 w 405"/>
                <a:gd name="T59" fmla="*/ 0 h 38"/>
                <a:gd name="T60" fmla="*/ 0 w 405"/>
                <a:gd name="T61" fmla="*/ 0 h 38"/>
                <a:gd name="T62" fmla="*/ 0 w 405"/>
                <a:gd name="T63" fmla="*/ 0 h 38"/>
                <a:gd name="T64" fmla="*/ 0 w 405"/>
                <a:gd name="T65" fmla="*/ 0 h 38"/>
                <a:gd name="T66" fmla="*/ 0 w 405"/>
                <a:gd name="T67" fmla="*/ 0 h 38"/>
                <a:gd name="T68" fmla="*/ 0 w 405"/>
                <a:gd name="T69" fmla="*/ 0 h 38"/>
                <a:gd name="T70" fmla="*/ 0 w 405"/>
                <a:gd name="T71" fmla="*/ 0 h 38"/>
                <a:gd name="T72" fmla="*/ 0 w 405"/>
                <a:gd name="T73" fmla="*/ 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8"/>
                <a:gd name="T113" fmla="*/ 405 w 40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8">
                  <a:moveTo>
                    <a:pt x="0" y="0"/>
                  </a:moveTo>
                  <a:lnTo>
                    <a:pt x="1" y="4"/>
                  </a:lnTo>
                  <a:lnTo>
                    <a:pt x="3" y="8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9"/>
                  </a:lnTo>
                  <a:lnTo>
                    <a:pt x="37" y="21"/>
                  </a:lnTo>
                  <a:lnTo>
                    <a:pt x="48" y="23"/>
                  </a:lnTo>
                  <a:lnTo>
                    <a:pt x="59" y="27"/>
                  </a:lnTo>
                  <a:lnTo>
                    <a:pt x="73" y="29"/>
                  </a:lnTo>
                  <a:lnTo>
                    <a:pt x="86" y="31"/>
                  </a:lnTo>
                  <a:lnTo>
                    <a:pt x="102" y="32"/>
                  </a:lnTo>
                  <a:lnTo>
                    <a:pt x="118" y="34"/>
                  </a:lnTo>
                  <a:lnTo>
                    <a:pt x="133" y="35"/>
                  </a:lnTo>
                  <a:lnTo>
                    <a:pt x="150" y="35"/>
                  </a:lnTo>
                  <a:lnTo>
                    <a:pt x="167" y="37"/>
                  </a:lnTo>
                  <a:lnTo>
                    <a:pt x="186" y="38"/>
                  </a:lnTo>
                  <a:lnTo>
                    <a:pt x="203" y="38"/>
                  </a:lnTo>
                  <a:lnTo>
                    <a:pt x="221" y="38"/>
                  </a:lnTo>
                  <a:lnTo>
                    <a:pt x="239" y="37"/>
                  </a:lnTo>
                  <a:lnTo>
                    <a:pt x="256" y="35"/>
                  </a:lnTo>
                  <a:lnTo>
                    <a:pt x="272" y="35"/>
                  </a:lnTo>
                  <a:lnTo>
                    <a:pt x="289" y="34"/>
                  </a:lnTo>
                  <a:lnTo>
                    <a:pt x="305" y="32"/>
                  </a:lnTo>
                  <a:lnTo>
                    <a:pt x="319" y="31"/>
                  </a:lnTo>
                  <a:lnTo>
                    <a:pt x="332" y="29"/>
                  </a:lnTo>
                  <a:lnTo>
                    <a:pt x="346" y="27"/>
                  </a:lnTo>
                  <a:lnTo>
                    <a:pt x="358" y="23"/>
                  </a:lnTo>
                  <a:lnTo>
                    <a:pt x="369" y="21"/>
                  </a:lnTo>
                  <a:lnTo>
                    <a:pt x="379" y="19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8"/>
                  </a:lnTo>
                  <a:lnTo>
                    <a:pt x="404" y="4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9" name="Freeform 89"/>
            <p:cNvSpPr>
              <a:spLocks/>
            </p:cNvSpPr>
            <p:nvPr/>
          </p:nvSpPr>
          <p:spPr bwMode="auto">
            <a:xfrm>
              <a:off x="5226" y="1755"/>
              <a:ext cx="101" cy="9"/>
            </a:xfrm>
            <a:custGeom>
              <a:avLst/>
              <a:gdLst>
                <a:gd name="T0" fmla="*/ 0 w 405"/>
                <a:gd name="T1" fmla="*/ 0 h 37"/>
                <a:gd name="T2" fmla="*/ 0 w 405"/>
                <a:gd name="T3" fmla="*/ 0 h 37"/>
                <a:gd name="T4" fmla="*/ 0 w 405"/>
                <a:gd name="T5" fmla="*/ 0 h 37"/>
                <a:gd name="T6" fmla="*/ 0 w 405"/>
                <a:gd name="T7" fmla="*/ 0 h 37"/>
                <a:gd name="T8" fmla="*/ 0 w 405"/>
                <a:gd name="T9" fmla="*/ 0 h 37"/>
                <a:gd name="T10" fmla="*/ 0 w 405"/>
                <a:gd name="T11" fmla="*/ 0 h 37"/>
                <a:gd name="T12" fmla="*/ 0 w 405"/>
                <a:gd name="T13" fmla="*/ 0 h 37"/>
                <a:gd name="T14" fmla="*/ 0 w 405"/>
                <a:gd name="T15" fmla="*/ 0 h 37"/>
                <a:gd name="T16" fmla="*/ 0 w 405"/>
                <a:gd name="T17" fmla="*/ 0 h 37"/>
                <a:gd name="T18" fmla="*/ 0 w 405"/>
                <a:gd name="T19" fmla="*/ 0 h 37"/>
                <a:gd name="T20" fmla="*/ 0 w 405"/>
                <a:gd name="T21" fmla="*/ 0 h 37"/>
                <a:gd name="T22" fmla="*/ 0 w 405"/>
                <a:gd name="T23" fmla="*/ 0 h 37"/>
                <a:gd name="T24" fmla="*/ 0 w 405"/>
                <a:gd name="T25" fmla="*/ 0 h 37"/>
                <a:gd name="T26" fmla="*/ 0 w 405"/>
                <a:gd name="T27" fmla="*/ 0 h 37"/>
                <a:gd name="T28" fmla="*/ 0 w 405"/>
                <a:gd name="T29" fmla="*/ 0 h 37"/>
                <a:gd name="T30" fmla="*/ 0 w 405"/>
                <a:gd name="T31" fmla="*/ 0 h 37"/>
                <a:gd name="T32" fmla="*/ 0 w 405"/>
                <a:gd name="T33" fmla="*/ 0 h 37"/>
                <a:gd name="T34" fmla="*/ 0 w 405"/>
                <a:gd name="T35" fmla="*/ 0 h 37"/>
                <a:gd name="T36" fmla="*/ 0 w 405"/>
                <a:gd name="T37" fmla="*/ 0 h 37"/>
                <a:gd name="T38" fmla="*/ 0 w 405"/>
                <a:gd name="T39" fmla="*/ 0 h 37"/>
                <a:gd name="T40" fmla="*/ 0 w 405"/>
                <a:gd name="T41" fmla="*/ 0 h 37"/>
                <a:gd name="T42" fmla="*/ 0 w 405"/>
                <a:gd name="T43" fmla="*/ 0 h 37"/>
                <a:gd name="T44" fmla="*/ 0 w 405"/>
                <a:gd name="T45" fmla="*/ 0 h 37"/>
                <a:gd name="T46" fmla="*/ 0 w 405"/>
                <a:gd name="T47" fmla="*/ 0 h 37"/>
                <a:gd name="T48" fmla="*/ 0 w 405"/>
                <a:gd name="T49" fmla="*/ 0 h 37"/>
                <a:gd name="T50" fmla="*/ 0 w 405"/>
                <a:gd name="T51" fmla="*/ 0 h 37"/>
                <a:gd name="T52" fmla="*/ 0 w 405"/>
                <a:gd name="T53" fmla="*/ 0 h 37"/>
                <a:gd name="T54" fmla="*/ 0 w 405"/>
                <a:gd name="T55" fmla="*/ 0 h 37"/>
                <a:gd name="T56" fmla="*/ 0 w 405"/>
                <a:gd name="T57" fmla="*/ 0 h 37"/>
                <a:gd name="T58" fmla="*/ 0 w 405"/>
                <a:gd name="T59" fmla="*/ 0 h 37"/>
                <a:gd name="T60" fmla="*/ 0 w 405"/>
                <a:gd name="T61" fmla="*/ 0 h 37"/>
                <a:gd name="T62" fmla="*/ 0 w 405"/>
                <a:gd name="T63" fmla="*/ 0 h 37"/>
                <a:gd name="T64" fmla="*/ 0 w 405"/>
                <a:gd name="T65" fmla="*/ 0 h 37"/>
                <a:gd name="T66" fmla="*/ 0 w 405"/>
                <a:gd name="T67" fmla="*/ 0 h 37"/>
                <a:gd name="T68" fmla="*/ 0 w 405"/>
                <a:gd name="T69" fmla="*/ 0 h 37"/>
                <a:gd name="T70" fmla="*/ 0 w 405"/>
                <a:gd name="T71" fmla="*/ 0 h 37"/>
                <a:gd name="T72" fmla="*/ 0 w 405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7"/>
                <a:gd name="T113" fmla="*/ 405 w 405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8"/>
                  </a:lnTo>
                  <a:lnTo>
                    <a:pt x="37" y="21"/>
                  </a:lnTo>
                  <a:lnTo>
                    <a:pt x="48" y="23"/>
                  </a:lnTo>
                  <a:lnTo>
                    <a:pt x="59" y="26"/>
                  </a:lnTo>
                  <a:lnTo>
                    <a:pt x="73" y="28"/>
                  </a:lnTo>
                  <a:lnTo>
                    <a:pt x="86" y="30"/>
                  </a:lnTo>
                  <a:lnTo>
                    <a:pt x="102" y="32"/>
                  </a:lnTo>
                  <a:lnTo>
                    <a:pt x="118" y="33"/>
                  </a:lnTo>
                  <a:lnTo>
                    <a:pt x="133" y="34"/>
                  </a:lnTo>
                  <a:lnTo>
                    <a:pt x="150" y="35"/>
                  </a:lnTo>
                  <a:lnTo>
                    <a:pt x="167" y="37"/>
                  </a:lnTo>
                  <a:lnTo>
                    <a:pt x="186" y="37"/>
                  </a:lnTo>
                  <a:lnTo>
                    <a:pt x="203" y="37"/>
                  </a:lnTo>
                  <a:lnTo>
                    <a:pt x="221" y="37"/>
                  </a:lnTo>
                  <a:lnTo>
                    <a:pt x="239" y="37"/>
                  </a:lnTo>
                  <a:lnTo>
                    <a:pt x="256" y="35"/>
                  </a:lnTo>
                  <a:lnTo>
                    <a:pt x="272" y="34"/>
                  </a:lnTo>
                  <a:lnTo>
                    <a:pt x="289" y="33"/>
                  </a:lnTo>
                  <a:lnTo>
                    <a:pt x="305" y="32"/>
                  </a:lnTo>
                  <a:lnTo>
                    <a:pt x="319" y="30"/>
                  </a:lnTo>
                  <a:lnTo>
                    <a:pt x="332" y="28"/>
                  </a:lnTo>
                  <a:lnTo>
                    <a:pt x="346" y="26"/>
                  </a:lnTo>
                  <a:lnTo>
                    <a:pt x="358" y="23"/>
                  </a:lnTo>
                  <a:lnTo>
                    <a:pt x="369" y="21"/>
                  </a:lnTo>
                  <a:lnTo>
                    <a:pt x="379" y="18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6"/>
                  </a:lnTo>
                  <a:lnTo>
                    <a:pt x="404" y="3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0" name="Freeform 90"/>
            <p:cNvSpPr>
              <a:spLocks/>
            </p:cNvSpPr>
            <p:nvPr/>
          </p:nvSpPr>
          <p:spPr bwMode="auto">
            <a:xfrm>
              <a:off x="5226" y="1764"/>
              <a:ext cx="101" cy="9"/>
            </a:xfrm>
            <a:custGeom>
              <a:avLst/>
              <a:gdLst>
                <a:gd name="T0" fmla="*/ 0 w 405"/>
                <a:gd name="T1" fmla="*/ 0 h 36"/>
                <a:gd name="T2" fmla="*/ 0 w 405"/>
                <a:gd name="T3" fmla="*/ 0 h 36"/>
                <a:gd name="T4" fmla="*/ 0 w 405"/>
                <a:gd name="T5" fmla="*/ 0 h 36"/>
                <a:gd name="T6" fmla="*/ 0 w 405"/>
                <a:gd name="T7" fmla="*/ 0 h 36"/>
                <a:gd name="T8" fmla="*/ 0 w 405"/>
                <a:gd name="T9" fmla="*/ 0 h 36"/>
                <a:gd name="T10" fmla="*/ 0 w 405"/>
                <a:gd name="T11" fmla="*/ 0 h 36"/>
                <a:gd name="T12" fmla="*/ 0 w 405"/>
                <a:gd name="T13" fmla="*/ 0 h 36"/>
                <a:gd name="T14" fmla="*/ 0 w 405"/>
                <a:gd name="T15" fmla="*/ 0 h 36"/>
                <a:gd name="T16" fmla="*/ 0 w 405"/>
                <a:gd name="T17" fmla="*/ 0 h 36"/>
                <a:gd name="T18" fmla="*/ 0 w 405"/>
                <a:gd name="T19" fmla="*/ 0 h 36"/>
                <a:gd name="T20" fmla="*/ 0 w 405"/>
                <a:gd name="T21" fmla="*/ 0 h 36"/>
                <a:gd name="T22" fmla="*/ 0 w 405"/>
                <a:gd name="T23" fmla="*/ 0 h 36"/>
                <a:gd name="T24" fmla="*/ 0 w 405"/>
                <a:gd name="T25" fmla="*/ 0 h 36"/>
                <a:gd name="T26" fmla="*/ 0 w 405"/>
                <a:gd name="T27" fmla="*/ 0 h 36"/>
                <a:gd name="T28" fmla="*/ 0 w 405"/>
                <a:gd name="T29" fmla="*/ 0 h 36"/>
                <a:gd name="T30" fmla="*/ 0 w 405"/>
                <a:gd name="T31" fmla="*/ 0 h 36"/>
                <a:gd name="T32" fmla="*/ 0 w 405"/>
                <a:gd name="T33" fmla="*/ 0 h 36"/>
                <a:gd name="T34" fmla="*/ 0 w 405"/>
                <a:gd name="T35" fmla="*/ 0 h 36"/>
                <a:gd name="T36" fmla="*/ 0 w 405"/>
                <a:gd name="T37" fmla="*/ 0 h 36"/>
                <a:gd name="T38" fmla="*/ 0 w 405"/>
                <a:gd name="T39" fmla="*/ 0 h 36"/>
                <a:gd name="T40" fmla="*/ 0 w 405"/>
                <a:gd name="T41" fmla="*/ 0 h 36"/>
                <a:gd name="T42" fmla="*/ 0 w 405"/>
                <a:gd name="T43" fmla="*/ 0 h 36"/>
                <a:gd name="T44" fmla="*/ 0 w 405"/>
                <a:gd name="T45" fmla="*/ 0 h 36"/>
                <a:gd name="T46" fmla="*/ 0 w 405"/>
                <a:gd name="T47" fmla="*/ 0 h 36"/>
                <a:gd name="T48" fmla="*/ 0 w 405"/>
                <a:gd name="T49" fmla="*/ 0 h 36"/>
                <a:gd name="T50" fmla="*/ 0 w 405"/>
                <a:gd name="T51" fmla="*/ 0 h 36"/>
                <a:gd name="T52" fmla="*/ 0 w 405"/>
                <a:gd name="T53" fmla="*/ 0 h 36"/>
                <a:gd name="T54" fmla="*/ 0 w 405"/>
                <a:gd name="T55" fmla="*/ 0 h 36"/>
                <a:gd name="T56" fmla="*/ 0 w 405"/>
                <a:gd name="T57" fmla="*/ 0 h 36"/>
                <a:gd name="T58" fmla="*/ 0 w 405"/>
                <a:gd name="T59" fmla="*/ 0 h 36"/>
                <a:gd name="T60" fmla="*/ 0 w 405"/>
                <a:gd name="T61" fmla="*/ 0 h 36"/>
                <a:gd name="T62" fmla="*/ 0 w 405"/>
                <a:gd name="T63" fmla="*/ 0 h 36"/>
                <a:gd name="T64" fmla="*/ 0 w 405"/>
                <a:gd name="T65" fmla="*/ 0 h 36"/>
                <a:gd name="T66" fmla="*/ 0 w 405"/>
                <a:gd name="T67" fmla="*/ 0 h 36"/>
                <a:gd name="T68" fmla="*/ 0 w 405"/>
                <a:gd name="T69" fmla="*/ 0 h 36"/>
                <a:gd name="T70" fmla="*/ 0 w 405"/>
                <a:gd name="T71" fmla="*/ 0 h 36"/>
                <a:gd name="T72" fmla="*/ 0 w 405"/>
                <a:gd name="T73" fmla="*/ 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6"/>
                <a:gd name="T113" fmla="*/ 405 w 405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6">
                  <a:moveTo>
                    <a:pt x="0" y="0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8"/>
                  </a:lnTo>
                  <a:lnTo>
                    <a:pt x="37" y="21"/>
                  </a:lnTo>
                  <a:lnTo>
                    <a:pt x="48" y="23"/>
                  </a:lnTo>
                  <a:lnTo>
                    <a:pt x="59" y="25"/>
                  </a:lnTo>
                  <a:lnTo>
                    <a:pt x="73" y="28"/>
                  </a:lnTo>
                  <a:lnTo>
                    <a:pt x="86" y="30"/>
                  </a:lnTo>
                  <a:lnTo>
                    <a:pt x="102" y="32"/>
                  </a:lnTo>
                  <a:lnTo>
                    <a:pt x="118" y="33"/>
                  </a:lnTo>
                  <a:lnTo>
                    <a:pt x="133" y="34"/>
                  </a:lnTo>
                  <a:lnTo>
                    <a:pt x="150" y="35"/>
                  </a:lnTo>
                  <a:lnTo>
                    <a:pt x="167" y="36"/>
                  </a:lnTo>
                  <a:lnTo>
                    <a:pt x="186" y="36"/>
                  </a:lnTo>
                  <a:lnTo>
                    <a:pt x="203" y="36"/>
                  </a:lnTo>
                  <a:lnTo>
                    <a:pt x="221" y="36"/>
                  </a:lnTo>
                  <a:lnTo>
                    <a:pt x="239" y="36"/>
                  </a:lnTo>
                  <a:lnTo>
                    <a:pt x="256" y="35"/>
                  </a:lnTo>
                  <a:lnTo>
                    <a:pt x="272" y="34"/>
                  </a:lnTo>
                  <a:lnTo>
                    <a:pt x="289" y="33"/>
                  </a:lnTo>
                  <a:lnTo>
                    <a:pt x="305" y="32"/>
                  </a:lnTo>
                  <a:lnTo>
                    <a:pt x="319" y="30"/>
                  </a:lnTo>
                  <a:lnTo>
                    <a:pt x="332" y="28"/>
                  </a:lnTo>
                  <a:lnTo>
                    <a:pt x="346" y="25"/>
                  </a:lnTo>
                  <a:lnTo>
                    <a:pt x="358" y="23"/>
                  </a:lnTo>
                  <a:lnTo>
                    <a:pt x="369" y="21"/>
                  </a:lnTo>
                  <a:lnTo>
                    <a:pt x="379" y="18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6"/>
                  </a:lnTo>
                  <a:lnTo>
                    <a:pt x="404" y="4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1" name="Freeform 91"/>
            <p:cNvSpPr>
              <a:spLocks/>
            </p:cNvSpPr>
            <p:nvPr/>
          </p:nvSpPr>
          <p:spPr bwMode="auto">
            <a:xfrm>
              <a:off x="5226" y="1774"/>
              <a:ext cx="101" cy="9"/>
            </a:xfrm>
            <a:custGeom>
              <a:avLst/>
              <a:gdLst>
                <a:gd name="T0" fmla="*/ 0 w 405"/>
                <a:gd name="T1" fmla="*/ 0 h 36"/>
                <a:gd name="T2" fmla="*/ 0 w 405"/>
                <a:gd name="T3" fmla="*/ 0 h 36"/>
                <a:gd name="T4" fmla="*/ 0 w 405"/>
                <a:gd name="T5" fmla="*/ 0 h 36"/>
                <a:gd name="T6" fmla="*/ 0 w 405"/>
                <a:gd name="T7" fmla="*/ 0 h 36"/>
                <a:gd name="T8" fmla="*/ 0 w 405"/>
                <a:gd name="T9" fmla="*/ 0 h 36"/>
                <a:gd name="T10" fmla="*/ 0 w 405"/>
                <a:gd name="T11" fmla="*/ 0 h 36"/>
                <a:gd name="T12" fmla="*/ 0 w 405"/>
                <a:gd name="T13" fmla="*/ 0 h 36"/>
                <a:gd name="T14" fmla="*/ 0 w 405"/>
                <a:gd name="T15" fmla="*/ 0 h 36"/>
                <a:gd name="T16" fmla="*/ 0 w 405"/>
                <a:gd name="T17" fmla="*/ 0 h 36"/>
                <a:gd name="T18" fmla="*/ 0 w 405"/>
                <a:gd name="T19" fmla="*/ 0 h 36"/>
                <a:gd name="T20" fmla="*/ 0 w 405"/>
                <a:gd name="T21" fmla="*/ 0 h 36"/>
                <a:gd name="T22" fmla="*/ 0 w 405"/>
                <a:gd name="T23" fmla="*/ 0 h 36"/>
                <a:gd name="T24" fmla="*/ 0 w 405"/>
                <a:gd name="T25" fmla="*/ 0 h 36"/>
                <a:gd name="T26" fmla="*/ 0 w 405"/>
                <a:gd name="T27" fmla="*/ 0 h 36"/>
                <a:gd name="T28" fmla="*/ 0 w 405"/>
                <a:gd name="T29" fmla="*/ 0 h 36"/>
                <a:gd name="T30" fmla="*/ 0 w 405"/>
                <a:gd name="T31" fmla="*/ 0 h 36"/>
                <a:gd name="T32" fmla="*/ 0 w 405"/>
                <a:gd name="T33" fmla="*/ 0 h 36"/>
                <a:gd name="T34" fmla="*/ 0 w 405"/>
                <a:gd name="T35" fmla="*/ 0 h 36"/>
                <a:gd name="T36" fmla="*/ 0 w 405"/>
                <a:gd name="T37" fmla="*/ 0 h 36"/>
                <a:gd name="T38" fmla="*/ 0 w 405"/>
                <a:gd name="T39" fmla="*/ 0 h 36"/>
                <a:gd name="T40" fmla="*/ 0 w 405"/>
                <a:gd name="T41" fmla="*/ 0 h 36"/>
                <a:gd name="T42" fmla="*/ 0 w 405"/>
                <a:gd name="T43" fmla="*/ 0 h 36"/>
                <a:gd name="T44" fmla="*/ 0 w 405"/>
                <a:gd name="T45" fmla="*/ 0 h 36"/>
                <a:gd name="T46" fmla="*/ 0 w 405"/>
                <a:gd name="T47" fmla="*/ 0 h 36"/>
                <a:gd name="T48" fmla="*/ 0 w 405"/>
                <a:gd name="T49" fmla="*/ 0 h 36"/>
                <a:gd name="T50" fmla="*/ 0 w 405"/>
                <a:gd name="T51" fmla="*/ 0 h 36"/>
                <a:gd name="T52" fmla="*/ 0 w 405"/>
                <a:gd name="T53" fmla="*/ 0 h 36"/>
                <a:gd name="T54" fmla="*/ 0 w 405"/>
                <a:gd name="T55" fmla="*/ 0 h 36"/>
                <a:gd name="T56" fmla="*/ 0 w 405"/>
                <a:gd name="T57" fmla="*/ 0 h 36"/>
                <a:gd name="T58" fmla="*/ 0 w 405"/>
                <a:gd name="T59" fmla="*/ 0 h 36"/>
                <a:gd name="T60" fmla="*/ 0 w 405"/>
                <a:gd name="T61" fmla="*/ 0 h 36"/>
                <a:gd name="T62" fmla="*/ 0 w 405"/>
                <a:gd name="T63" fmla="*/ 0 h 36"/>
                <a:gd name="T64" fmla="*/ 0 w 405"/>
                <a:gd name="T65" fmla="*/ 0 h 36"/>
                <a:gd name="T66" fmla="*/ 0 w 405"/>
                <a:gd name="T67" fmla="*/ 0 h 36"/>
                <a:gd name="T68" fmla="*/ 0 w 405"/>
                <a:gd name="T69" fmla="*/ 0 h 36"/>
                <a:gd name="T70" fmla="*/ 0 w 405"/>
                <a:gd name="T71" fmla="*/ 0 h 36"/>
                <a:gd name="T72" fmla="*/ 0 w 405"/>
                <a:gd name="T73" fmla="*/ 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6"/>
                <a:gd name="T113" fmla="*/ 405 w 405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6">
                  <a:moveTo>
                    <a:pt x="0" y="0"/>
                  </a:moveTo>
                  <a:lnTo>
                    <a:pt x="1" y="2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8"/>
                  </a:lnTo>
                  <a:lnTo>
                    <a:pt x="37" y="20"/>
                  </a:lnTo>
                  <a:lnTo>
                    <a:pt x="48" y="23"/>
                  </a:lnTo>
                  <a:lnTo>
                    <a:pt x="59" y="25"/>
                  </a:lnTo>
                  <a:lnTo>
                    <a:pt x="73" y="28"/>
                  </a:lnTo>
                  <a:lnTo>
                    <a:pt x="86" y="30"/>
                  </a:lnTo>
                  <a:lnTo>
                    <a:pt x="102" y="31"/>
                  </a:lnTo>
                  <a:lnTo>
                    <a:pt x="118" y="33"/>
                  </a:lnTo>
                  <a:lnTo>
                    <a:pt x="133" y="34"/>
                  </a:lnTo>
                  <a:lnTo>
                    <a:pt x="150" y="35"/>
                  </a:lnTo>
                  <a:lnTo>
                    <a:pt x="167" y="36"/>
                  </a:lnTo>
                  <a:lnTo>
                    <a:pt x="186" y="36"/>
                  </a:lnTo>
                  <a:lnTo>
                    <a:pt x="203" y="36"/>
                  </a:lnTo>
                  <a:lnTo>
                    <a:pt x="221" y="36"/>
                  </a:lnTo>
                  <a:lnTo>
                    <a:pt x="239" y="36"/>
                  </a:lnTo>
                  <a:lnTo>
                    <a:pt x="256" y="35"/>
                  </a:lnTo>
                  <a:lnTo>
                    <a:pt x="272" y="34"/>
                  </a:lnTo>
                  <a:lnTo>
                    <a:pt x="289" y="33"/>
                  </a:lnTo>
                  <a:lnTo>
                    <a:pt x="305" y="31"/>
                  </a:lnTo>
                  <a:lnTo>
                    <a:pt x="319" y="30"/>
                  </a:lnTo>
                  <a:lnTo>
                    <a:pt x="332" y="28"/>
                  </a:lnTo>
                  <a:lnTo>
                    <a:pt x="346" y="25"/>
                  </a:lnTo>
                  <a:lnTo>
                    <a:pt x="358" y="23"/>
                  </a:lnTo>
                  <a:lnTo>
                    <a:pt x="369" y="20"/>
                  </a:lnTo>
                  <a:lnTo>
                    <a:pt x="379" y="18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6"/>
                  </a:lnTo>
                  <a:lnTo>
                    <a:pt x="404" y="2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2" name="Freeform 92"/>
            <p:cNvSpPr>
              <a:spLocks/>
            </p:cNvSpPr>
            <p:nvPr/>
          </p:nvSpPr>
          <p:spPr bwMode="auto">
            <a:xfrm>
              <a:off x="5226" y="1784"/>
              <a:ext cx="101" cy="9"/>
            </a:xfrm>
            <a:custGeom>
              <a:avLst/>
              <a:gdLst>
                <a:gd name="T0" fmla="*/ 0 w 405"/>
                <a:gd name="T1" fmla="*/ 0 h 37"/>
                <a:gd name="T2" fmla="*/ 0 w 405"/>
                <a:gd name="T3" fmla="*/ 0 h 37"/>
                <a:gd name="T4" fmla="*/ 0 w 405"/>
                <a:gd name="T5" fmla="*/ 0 h 37"/>
                <a:gd name="T6" fmla="*/ 0 w 405"/>
                <a:gd name="T7" fmla="*/ 0 h 37"/>
                <a:gd name="T8" fmla="*/ 0 w 405"/>
                <a:gd name="T9" fmla="*/ 0 h 37"/>
                <a:gd name="T10" fmla="*/ 0 w 405"/>
                <a:gd name="T11" fmla="*/ 0 h 37"/>
                <a:gd name="T12" fmla="*/ 0 w 405"/>
                <a:gd name="T13" fmla="*/ 0 h 37"/>
                <a:gd name="T14" fmla="*/ 0 w 405"/>
                <a:gd name="T15" fmla="*/ 0 h 37"/>
                <a:gd name="T16" fmla="*/ 0 w 405"/>
                <a:gd name="T17" fmla="*/ 0 h 37"/>
                <a:gd name="T18" fmla="*/ 0 w 405"/>
                <a:gd name="T19" fmla="*/ 0 h 37"/>
                <a:gd name="T20" fmla="*/ 0 w 405"/>
                <a:gd name="T21" fmla="*/ 0 h 37"/>
                <a:gd name="T22" fmla="*/ 0 w 405"/>
                <a:gd name="T23" fmla="*/ 0 h 37"/>
                <a:gd name="T24" fmla="*/ 0 w 405"/>
                <a:gd name="T25" fmla="*/ 0 h 37"/>
                <a:gd name="T26" fmla="*/ 0 w 405"/>
                <a:gd name="T27" fmla="*/ 0 h 37"/>
                <a:gd name="T28" fmla="*/ 0 w 405"/>
                <a:gd name="T29" fmla="*/ 0 h 37"/>
                <a:gd name="T30" fmla="*/ 0 w 405"/>
                <a:gd name="T31" fmla="*/ 0 h 37"/>
                <a:gd name="T32" fmla="*/ 0 w 405"/>
                <a:gd name="T33" fmla="*/ 0 h 37"/>
                <a:gd name="T34" fmla="*/ 0 w 405"/>
                <a:gd name="T35" fmla="*/ 0 h 37"/>
                <a:gd name="T36" fmla="*/ 0 w 405"/>
                <a:gd name="T37" fmla="*/ 0 h 37"/>
                <a:gd name="T38" fmla="*/ 0 w 405"/>
                <a:gd name="T39" fmla="*/ 0 h 37"/>
                <a:gd name="T40" fmla="*/ 0 w 405"/>
                <a:gd name="T41" fmla="*/ 0 h 37"/>
                <a:gd name="T42" fmla="*/ 0 w 405"/>
                <a:gd name="T43" fmla="*/ 0 h 37"/>
                <a:gd name="T44" fmla="*/ 0 w 405"/>
                <a:gd name="T45" fmla="*/ 0 h 37"/>
                <a:gd name="T46" fmla="*/ 0 w 405"/>
                <a:gd name="T47" fmla="*/ 0 h 37"/>
                <a:gd name="T48" fmla="*/ 0 w 405"/>
                <a:gd name="T49" fmla="*/ 0 h 37"/>
                <a:gd name="T50" fmla="*/ 0 w 405"/>
                <a:gd name="T51" fmla="*/ 0 h 37"/>
                <a:gd name="T52" fmla="*/ 0 w 405"/>
                <a:gd name="T53" fmla="*/ 0 h 37"/>
                <a:gd name="T54" fmla="*/ 0 w 405"/>
                <a:gd name="T55" fmla="*/ 0 h 37"/>
                <a:gd name="T56" fmla="*/ 0 w 405"/>
                <a:gd name="T57" fmla="*/ 0 h 37"/>
                <a:gd name="T58" fmla="*/ 0 w 405"/>
                <a:gd name="T59" fmla="*/ 0 h 37"/>
                <a:gd name="T60" fmla="*/ 0 w 405"/>
                <a:gd name="T61" fmla="*/ 0 h 37"/>
                <a:gd name="T62" fmla="*/ 0 w 405"/>
                <a:gd name="T63" fmla="*/ 0 h 37"/>
                <a:gd name="T64" fmla="*/ 0 w 405"/>
                <a:gd name="T65" fmla="*/ 0 h 37"/>
                <a:gd name="T66" fmla="*/ 0 w 405"/>
                <a:gd name="T67" fmla="*/ 0 h 37"/>
                <a:gd name="T68" fmla="*/ 0 w 405"/>
                <a:gd name="T69" fmla="*/ 0 h 37"/>
                <a:gd name="T70" fmla="*/ 0 w 405"/>
                <a:gd name="T71" fmla="*/ 0 h 37"/>
                <a:gd name="T72" fmla="*/ 0 w 405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7"/>
                <a:gd name="T113" fmla="*/ 405 w 405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7" y="9"/>
                  </a:lnTo>
                  <a:lnTo>
                    <a:pt x="12" y="12"/>
                  </a:lnTo>
                  <a:lnTo>
                    <a:pt x="19" y="15"/>
                  </a:lnTo>
                  <a:lnTo>
                    <a:pt x="28" y="18"/>
                  </a:lnTo>
                  <a:lnTo>
                    <a:pt x="37" y="20"/>
                  </a:lnTo>
                  <a:lnTo>
                    <a:pt x="48" y="23"/>
                  </a:lnTo>
                  <a:lnTo>
                    <a:pt x="59" y="25"/>
                  </a:lnTo>
                  <a:lnTo>
                    <a:pt x="73" y="28"/>
                  </a:lnTo>
                  <a:lnTo>
                    <a:pt x="86" y="30"/>
                  </a:lnTo>
                  <a:lnTo>
                    <a:pt x="102" y="31"/>
                  </a:lnTo>
                  <a:lnTo>
                    <a:pt x="118" y="34"/>
                  </a:lnTo>
                  <a:lnTo>
                    <a:pt x="133" y="35"/>
                  </a:lnTo>
                  <a:lnTo>
                    <a:pt x="150" y="35"/>
                  </a:lnTo>
                  <a:lnTo>
                    <a:pt x="167" y="36"/>
                  </a:lnTo>
                  <a:lnTo>
                    <a:pt x="186" y="36"/>
                  </a:lnTo>
                  <a:lnTo>
                    <a:pt x="203" y="37"/>
                  </a:lnTo>
                  <a:lnTo>
                    <a:pt x="221" y="36"/>
                  </a:lnTo>
                  <a:lnTo>
                    <a:pt x="239" y="36"/>
                  </a:lnTo>
                  <a:lnTo>
                    <a:pt x="256" y="35"/>
                  </a:lnTo>
                  <a:lnTo>
                    <a:pt x="272" y="35"/>
                  </a:lnTo>
                  <a:lnTo>
                    <a:pt x="289" y="34"/>
                  </a:lnTo>
                  <a:lnTo>
                    <a:pt x="305" y="31"/>
                  </a:lnTo>
                  <a:lnTo>
                    <a:pt x="319" y="30"/>
                  </a:lnTo>
                  <a:lnTo>
                    <a:pt x="332" y="28"/>
                  </a:lnTo>
                  <a:lnTo>
                    <a:pt x="346" y="25"/>
                  </a:lnTo>
                  <a:lnTo>
                    <a:pt x="358" y="23"/>
                  </a:lnTo>
                  <a:lnTo>
                    <a:pt x="369" y="20"/>
                  </a:lnTo>
                  <a:lnTo>
                    <a:pt x="379" y="18"/>
                  </a:lnTo>
                  <a:lnTo>
                    <a:pt x="386" y="15"/>
                  </a:lnTo>
                  <a:lnTo>
                    <a:pt x="393" y="12"/>
                  </a:lnTo>
                  <a:lnTo>
                    <a:pt x="399" y="9"/>
                  </a:lnTo>
                  <a:lnTo>
                    <a:pt x="403" y="6"/>
                  </a:lnTo>
                  <a:lnTo>
                    <a:pt x="404" y="3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3" name="Freeform 93"/>
            <p:cNvSpPr>
              <a:spLocks/>
            </p:cNvSpPr>
            <p:nvPr/>
          </p:nvSpPr>
          <p:spPr bwMode="auto">
            <a:xfrm>
              <a:off x="5226" y="1793"/>
              <a:ext cx="101" cy="10"/>
            </a:xfrm>
            <a:custGeom>
              <a:avLst/>
              <a:gdLst>
                <a:gd name="T0" fmla="*/ 0 w 405"/>
                <a:gd name="T1" fmla="*/ 0 h 37"/>
                <a:gd name="T2" fmla="*/ 0 w 405"/>
                <a:gd name="T3" fmla="*/ 0 h 37"/>
                <a:gd name="T4" fmla="*/ 0 w 405"/>
                <a:gd name="T5" fmla="*/ 0 h 37"/>
                <a:gd name="T6" fmla="*/ 0 w 405"/>
                <a:gd name="T7" fmla="*/ 0 h 37"/>
                <a:gd name="T8" fmla="*/ 0 w 405"/>
                <a:gd name="T9" fmla="*/ 0 h 37"/>
                <a:gd name="T10" fmla="*/ 0 w 405"/>
                <a:gd name="T11" fmla="*/ 0 h 37"/>
                <a:gd name="T12" fmla="*/ 0 w 405"/>
                <a:gd name="T13" fmla="*/ 0 h 37"/>
                <a:gd name="T14" fmla="*/ 0 w 405"/>
                <a:gd name="T15" fmla="*/ 0 h 37"/>
                <a:gd name="T16" fmla="*/ 0 w 405"/>
                <a:gd name="T17" fmla="*/ 0 h 37"/>
                <a:gd name="T18" fmla="*/ 0 w 405"/>
                <a:gd name="T19" fmla="*/ 0 h 37"/>
                <a:gd name="T20" fmla="*/ 0 w 405"/>
                <a:gd name="T21" fmla="*/ 0 h 37"/>
                <a:gd name="T22" fmla="*/ 0 w 405"/>
                <a:gd name="T23" fmla="*/ 0 h 37"/>
                <a:gd name="T24" fmla="*/ 0 w 405"/>
                <a:gd name="T25" fmla="*/ 0 h 37"/>
                <a:gd name="T26" fmla="*/ 0 w 405"/>
                <a:gd name="T27" fmla="*/ 0 h 37"/>
                <a:gd name="T28" fmla="*/ 0 w 405"/>
                <a:gd name="T29" fmla="*/ 0 h 37"/>
                <a:gd name="T30" fmla="*/ 0 w 405"/>
                <a:gd name="T31" fmla="*/ 0 h 37"/>
                <a:gd name="T32" fmla="*/ 0 w 405"/>
                <a:gd name="T33" fmla="*/ 0 h 37"/>
                <a:gd name="T34" fmla="*/ 0 w 405"/>
                <a:gd name="T35" fmla="*/ 0 h 37"/>
                <a:gd name="T36" fmla="*/ 0 w 405"/>
                <a:gd name="T37" fmla="*/ 0 h 37"/>
                <a:gd name="T38" fmla="*/ 0 w 405"/>
                <a:gd name="T39" fmla="*/ 0 h 37"/>
                <a:gd name="T40" fmla="*/ 0 w 405"/>
                <a:gd name="T41" fmla="*/ 0 h 37"/>
                <a:gd name="T42" fmla="*/ 0 w 405"/>
                <a:gd name="T43" fmla="*/ 0 h 37"/>
                <a:gd name="T44" fmla="*/ 0 w 405"/>
                <a:gd name="T45" fmla="*/ 0 h 37"/>
                <a:gd name="T46" fmla="*/ 0 w 405"/>
                <a:gd name="T47" fmla="*/ 0 h 37"/>
                <a:gd name="T48" fmla="*/ 0 w 405"/>
                <a:gd name="T49" fmla="*/ 0 h 37"/>
                <a:gd name="T50" fmla="*/ 0 w 405"/>
                <a:gd name="T51" fmla="*/ 0 h 37"/>
                <a:gd name="T52" fmla="*/ 0 w 405"/>
                <a:gd name="T53" fmla="*/ 0 h 37"/>
                <a:gd name="T54" fmla="*/ 0 w 405"/>
                <a:gd name="T55" fmla="*/ 0 h 37"/>
                <a:gd name="T56" fmla="*/ 0 w 405"/>
                <a:gd name="T57" fmla="*/ 0 h 37"/>
                <a:gd name="T58" fmla="*/ 0 w 405"/>
                <a:gd name="T59" fmla="*/ 0 h 37"/>
                <a:gd name="T60" fmla="*/ 0 w 405"/>
                <a:gd name="T61" fmla="*/ 0 h 37"/>
                <a:gd name="T62" fmla="*/ 0 w 405"/>
                <a:gd name="T63" fmla="*/ 0 h 37"/>
                <a:gd name="T64" fmla="*/ 0 w 405"/>
                <a:gd name="T65" fmla="*/ 0 h 37"/>
                <a:gd name="T66" fmla="*/ 0 w 405"/>
                <a:gd name="T67" fmla="*/ 0 h 37"/>
                <a:gd name="T68" fmla="*/ 0 w 405"/>
                <a:gd name="T69" fmla="*/ 0 h 37"/>
                <a:gd name="T70" fmla="*/ 0 w 405"/>
                <a:gd name="T71" fmla="*/ 0 h 37"/>
                <a:gd name="T72" fmla="*/ 0 w 405"/>
                <a:gd name="T73" fmla="*/ 0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7"/>
                <a:gd name="T113" fmla="*/ 405 w 405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7" y="9"/>
                  </a:lnTo>
                  <a:lnTo>
                    <a:pt x="12" y="12"/>
                  </a:lnTo>
                  <a:lnTo>
                    <a:pt x="19" y="15"/>
                  </a:lnTo>
                  <a:lnTo>
                    <a:pt x="28" y="18"/>
                  </a:lnTo>
                  <a:lnTo>
                    <a:pt x="37" y="20"/>
                  </a:lnTo>
                  <a:lnTo>
                    <a:pt x="48" y="23"/>
                  </a:lnTo>
                  <a:lnTo>
                    <a:pt x="59" y="26"/>
                  </a:lnTo>
                  <a:lnTo>
                    <a:pt x="73" y="29"/>
                  </a:lnTo>
                  <a:lnTo>
                    <a:pt x="86" y="30"/>
                  </a:lnTo>
                  <a:lnTo>
                    <a:pt x="102" y="31"/>
                  </a:lnTo>
                  <a:lnTo>
                    <a:pt x="118" y="34"/>
                  </a:lnTo>
                  <a:lnTo>
                    <a:pt x="133" y="35"/>
                  </a:lnTo>
                  <a:lnTo>
                    <a:pt x="150" y="36"/>
                  </a:lnTo>
                  <a:lnTo>
                    <a:pt x="167" y="36"/>
                  </a:lnTo>
                  <a:lnTo>
                    <a:pt x="186" y="36"/>
                  </a:lnTo>
                  <a:lnTo>
                    <a:pt x="203" y="37"/>
                  </a:lnTo>
                  <a:lnTo>
                    <a:pt x="221" y="36"/>
                  </a:lnTo>
                  <a:lnTo>
                    <a:pt x="239" y="36"/>
                  </a:lnTo>
                  <a:lnTo>
                    <a:pt x="256" y="36"/>
                  </a:lnTo>
                  <a:lnTo>
                    <a:pt x="272" y="35"/>
                  </a:lnTo>
                  <a:lnTo>
                    <a:pt x="289" y="34"/>
                  </a:lnTo>
                  <a:lnTo>
                    <a:pt x="305" y="31"/>
                  </a:lnTo>
                  <a:lnTo>
                    <a:pt x="319" y="30"/>
                  </a:lnTo>
                  <a:lnTo>
                    <a:pt x="332" y="29"/>
                  </a:lnTo>
                  <a:lnTo>
                    <a:pt x="346" y="26"/>
                  </a:lnTo>
                  <a:lnTo>
                    <a:pt x="358" y="23"/>
                  </a:lnTo>
                  <a:lnTo>
                    <a:pt x="369" y="20"/>
                  </a:lnTo>
                  <a:lnTo>
                    <a:pt x="379" y="18"/>
                  </a:lnTo>
                  <a:lnTo>
                    <a:pt x="386" y="15"/>
                  </a:lnTo>
                  <a:lnTo>
                    <a:pt x="393" y="12"/>
                  </a:lnTo>
                  <a:lnTo>
                    <a:pt x="399" y="9"/>
                  </a:lnTo>
                  <a:lnTo>
                    <a:pt x="403" y="6"/>
                  </a:lnTo>
                  <a:lnTo>
                    <a:pt x="404" y="3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4" name="Freeform 94"/>
            <p:cNvSpPr>
              <a:spLocks/>
            </p:cNvSpPr>
            <p:nvPr/>
          </p:nvSpPr>
          <p:spPr bwMode="auto">
            <a:xfrm>
              <a:off x="5130" y="1786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6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23" y="11"/>
                  </a:lnTo>
                  <a:lnTo>
                    <a:pt x="30" y="13"/>
                  </a:lnTo>
                  <a:lnTo>
                    <a:pt x="37" y="14"/>
                  </a:lnTo>
                  <a:lnTo>
                    <a:pt x="44" y="14"/>
                  </a:lnTo>
                  <a:lnTo>
                    <a:pt x="53" y="15"/>
                  </a:lnTo>
                  <a:lnTo>
                    <a:pt x="62" y="17"/>
                  </a:lnTo>
                  <a:lnTo>
                    <a:pt x="72" y="18"/>
                  </a:lnTo>
                  <a:lnTo>
                    <a:pt x="81" y="18"/>
                  </a:lnTo>
                  <a:lnTo>
                    <a:pt x="91" y="19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9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85" y="17"/>
                  </a:lnTo>
                  <a:lnTo>
                    <a:pt x="195" y="15"/>
                  </a:lnTo>
                  <a:lnTo>
                    <a:pt x="202" y="14"/>
                  </a:lnTo>
                  <a:lnTo>
                    <a:pt x="210" y="14"/>
                  </a:lnTo>
                  <a:lnTo>
                    <a:pt x="218" y="13"/>
                  </a:lnTo>
                  <a:lnTo>
                    <a:pt x="224" y="11"/>
                  </a:lnTo>
                  <a:lnTo>
                    <a:pt x="230" y="9"/>
                  </a:lnTo>
                  <a:lnTo>
                    <a:pt x="235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4" y="3"/>
                  </a:lnTo>
                  <a:lnTo>
                    <a:pt x="246" y="2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5" name="Freeform 95"/>
            <p:cNvSpPr>
              <a:spLocks/>
            </p:cNvSpPr>
            <p:nvPr/>
          </p:nvSpPr>
          <p:spPr bwMode="auto">
            <a:xfrm>
              <a:off x="5130" y="1792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6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23" y="11"/>
                  </a:lnTo>
                  <a:lnTo>
                    <a:pt x="30" y="13"/>
                  </a:lnTo>
                  <a:lnTo>
                    <a:pt x="37" y="14"/>
                  </a:lnTo>
                  <a:lnTo>
                    <a:pt x="44" y="14"/>
                  </a:lnTo>
                  <a:lnTo>
                    <a:pt x="53" y="15"/>
                  </a:lnTo>
                  <a:lnTo>
                    <a:pt x="62" y="17"/>
                  </a:lnTo>
                  <a:lnTo>
                    <a:pt x="72" y="18"/>
                  </a:lnTo>
                  <a:lnTo>
                    <a:pt x="81" y="18"/>
                  </a:lnTo>
                  <a:lnTo>
                    <a:pt x="91" y="19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9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85" y="17"/>
                  </a:lnTo>
                  <a:lnTo>
                    <a:pt x="195" y="15"/>
                  </a:lnTo>
                  <a:lnTo>
                    <a:pt x="202" y="14"/>
                  </a:lnTo>
                  <a:lnTo>
                    <a:pt x="210" y="14"/>
                  </a:lnTo>
                  <a:lnTo>
                    <a:pt x="218" y="13"/>
                  </a:lnTo>
                  <a:lnTo>
                    <a:pt x="224" y="11"/>
                  </a:lnTo>
                  <a:lnTo>
                    <a:pt x="230" y="9"/>
                  </a:lnTo>
                  <a:lnTo>
                    <a:pt x="235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4" y="3"/>
                  </a:lnTo>
                  <a:lnTo>
                    <a:pt x="246" y="2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6" name="Freeform 96"/>
            <p:cNvSpPr>
              <a:spLocks/>
            </p:cNvSpPr>
            <p:nvPr/>
          </p:nvSpPr>
          <p:spPr bwMode="auto">
            <a:xfrm>
              <a:off x="5130" y="1798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5" y="6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3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8"/>
                  </a:lnTo>
                  <a:lnTo>
                    <a:pt x="81" y="18"/>
                  </a:lnTo>
                  <a:lnTo>
                    <a:pt x="91" y="19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9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6"/>
                  </a:lnTo>
                  <a:lnTo>
                    <a:pt x="210" y="15"/>
                  </a:lnTo>
                  <a:lnTo>
                    <a:pt x="218" y="13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7" name="Freeform 97"/>
            <p:cNvSpPr>
              <a:spLocks/>
            </p:cNvSpPr>
            <p:nvPr/>
          </p:nvSpPr>
          <p:spPr bwMode="auto">
            <a:xfrm>
              <a:off x="5130" y="1804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5" y="6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3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8"/>
                  </a:lnTo>
                  <a:lnTo>
                    <a:pt x="81" y="18"/>
                  </a:lnTo>
                  <a:lnTo>
                    <a:pt x="91" y="19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9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6"/>
                  </a:lnTo>
                  <a:lnTo>
                    <a:pt x="210" y="15"/>
                  </a:lnTo>
                  <a:lnTo>
                    <a:pt x="218" y="13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8" name="Freeform 98"/>
            <p:cNvSpPr>
              <a:spLocks/>
            </p:cNvSpPr>
            <p:nvPr/>
          </p:nvSpPr>
          <p:spPr bwMode="auto">
            <a:xfrm>
              <a:off x="5130" y="1810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6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2"/>
                  </a:lnTo>
                  <a:lnTo>
                    <a:pt x="37" y="13"/>
                  </a:lnTo>
                  <a:lnTo>
                    <a:pt x="44" y="15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7"/>
                  </a:lnTo>
                  <a:lnTo>
                    <a:pt x="81" y="18"/>
                  </a:lnTo>
                  <a:lnTo>
                    <a:pt x="91" y="18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8"/>
                  </a:lnTo>
                  <a:lnTo>
                    <a:pt x="165" y="18"/>
                  </a:lnTo>
                  <a:lnTo>
                    <a:pt x="175" y="17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5"/>
                  </a:lnTo>
                  <a:lnTo>
                    <a:pt x="210" y="13"/>
                  </a:lnTo>
                  <a:lnTo>
                    <a:pt x="218" y="12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9"/>
                  </a:lnTo>
                  <a:lnTo>
                    <a:pt x="240" y="6"/>
                  </a:lnTo>
                  <a:lnTo>
                    <a:pt x="242" y="5"/>
                  </a:lnTo>
                  <a:lnTo>
                    <a:pt x="244" y="4"/>
                  </a:lnTo>
                  <a:lnTo>
                    <a:pt x="246" y="1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9" name="Freeform 99"/>
            <p:cNvSpPr>
              <a:spLocks/>
            </p:cNvSpPr>
            <p:nvPr/>
          </p:nvSpPr>
          <p:spPr bwMode="auto">
            <a:xfrm>
              <a:off x="5130" y="1816"/>
              <a:ext cx="61" cy="4"/>
            </a:xfrm>
            <a:custGeom>
              <a:avLst/>
              <a:gdLst>
                <a:gd name="T0" fmla="*/ 0 w 246"/>
                <a:gd name="T1" fmla="*/ 0 h 20"/>
                <a:gd name="T2" fmla="*/ 0 w 246"/>
                <a:gd name="T3" fmla="*/ 0 h 20"/>
                <a:gd name="T4" fmla="*/ 0 w 246"/>
                <a:gd name="T5" fmla="*/ 0 h 20"/>
                <a:gd name="T6" fmla="*/ 0 w 246"/>
                <a:gd name="T7" fmla="*/ 0 h 20"/>
                <a:gd name="T8" fmla="*/ 0 w 246"/>
                <a:gd name="T9" fmla="*/ 0 h 20"/>
                <a:gd name="T10" fmla="*/ 0 w 246"/>
                <a:gd name="T11" fmla="*/ 0 h 20"/>
                <a:gd name="T12" fmla="*/ 0 w 246"/>
                <a:gd name="T13" fmla="*/ 0 h 20"/>
                <a:gd name="T14" fmla="*/ 0 w 246"/>
                <a:gd name="T15" fmla="*/ 0 h 20"/>
                <a:gd name="T16" fmla="*/ 0 w 246"/>
                <a:gd name="T17" fmla="*/ 0 h 20"/>
                <a:gd name="T18" fmla="*/ 0 w 246"/>
                <a:gd name="T19" fmla="*/ 0 h 20"/>
                <a:gd name="T20" fmla="*/ 0 w 246"/>
                <a:gd name="T21" fmla="*/ 0 h 20"/>
                <a:gd name="T22" fmla="*/ 0 w 246"/>
                <a:gd name="T23" fmla="*/ 0 h 20"/>
                <a:gd name="T24" fmla="*/ 0 w 246"/>
                <a:gd name="T25" fmla="*/ 0 h 20"/>
                <a:gd name="T26" fmla="*/ 0 w 246"/>
                <a:gd name="T27" fmla="*/ 0 h 20"/>
                <a:gd name="T28" fmla="*/ 0 w 246"/>
                <a:gd name="T29" fmla="*/ 0 h 20"/>
                <a:gd name="T30" fmla="*/ 0 w 246"/>
                <a:gd name="T31" fmla="*/ 0 h 20"/>
                <a:gd name="T32" fmla="*/ 0 w 246"/>
                <a:gd name="T33" fmla="*/ 0 h 20"/>
                <a:gd name="T34" fmla="*/ 0 w 246"/>
                <a:gd name="T35" fmla="*/ 0 h 20"/>
                <a:gd name="T36" fmla="*/ 0 w 246"/>
                <a:gd name="T37" fmla="*/ 0 h 20"/>
                <a:gd name="T38" fmla="*/ 0 w 246"/>
                <a:gd name="T39" fmla="*/ 0 h 20"/>
                <a:gd name="T40" fmla="*/ 0 w 246"/>
                <a:gd name="T41" fmla="*/ 0 h 20"/>
                <a:gd name="T42" fmla="*/ 0 w 246"/>
                <a:gd name="T43" fmla="*/ 0 h 20"/>
                <a:gd name="T44" fmla="*/ 0 w 246"/>
                <a:gd name="T45" fmla="*/ 0 h 20"/>
                <a:gd name="T46" fmla="*/ 0 w 246"/>
                <a:gd name="T47" fmla="*/ 0 h 20"/>
                <a:gd name="T48" fmla="*/ 0 w 246"/>
                <a:gd name="T49" fmla="*/ 0 h 20"/>
                <a:gd name="T50" fmla="*/ 0 w 246"/>
                <a:gd name="T51" fmla="*/ 0 h 20"/>
                <a:gd name="T52" fmla="*/ 0 w 246"/>
                <a:gd name="T53" fmla="*/ 0 h 20"/>
                <a:gd name="T54" fmla="*/ 0 w 246"/>
                <a:gd name="T55" fmla="*/ 0 h 20"/>
                <a:gd name="T56" fmla="*/ 0 w 246"/>
                <a:gd name="T57" fmla="*/ 0 h 20"/>
                <a:gd name="T58" fmla="*/ 0 w 246"/>
                <a:gd name="T59" fmla="*/ 0 h 20"/>
                <a:gd name="T60" fmla="*/ 0 w 246"/>
                <a:gd name="T61" fmla="*/ 0 h 20"/>
                <a:gd name="T62" fmla="*/ 0 w 246"/>
                <a:gd name="T63" fmla="*/ 0 h 20"/>
                <a:gd name="T64" fmla="*/ 0 w 246"/>
                <a:gd name="T65" fmla="*/ 0 h 20"/>
                <a:gd name="T66" fmla="*/ 0 w 246"/>
                <a:gd name="T67" fmla="*/ 0 h 20"/>
                <a:gd name="T68" fmla="*/ 0 w 246"/>
                <a:gd name="T69" fmla="*/ 0 h 20"/>
                <a:gd name="T70" fmla="*/ 0 w 246"/>
                <a:gd name="T71" fmla="*/ 0 h 20"/>
                <a:gd name="T72" fmla="*/ 0 w 246"/>
                <a:gd name="T73" fmla="*/ 0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20"/>
                <a:gd name="T113" fmla="*/ 246 w 246"/>
                <a:gd name="T114" fmla="*/ 20 h 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20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6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2"/>
                  </a:lnTo>
                  <a:lnTo>
                    <a:pt x="37" y="13"/>
                  </a:lnTo>
                  <a:lnTo>
                    <a:pt x="44" y="15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7"/>
                  </a:lnTo>
                  <a:lnTo>
                    <a:pt x="81" y="18"/>
                  </a:lnTo>
                  <a:lnTo>
                    <a:pt x="91" y="18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3" y="20"/>
                  </a:lnTo>
                  <a:lnTo>
                    <a:pt x="134" y="20"/>
                  </a:lnTo>
                  <a:lnTo>
                    <a:pt x="145" y="20"/>
                  </a:lnTo>
                  <a:lnTo>
                    <a:pt x="156" y="18"/>
                  </a:lnTo>
                  <a:lnTo>
                    <a:pt x="165" y="18"/>
                  </a:lnTo>
                  <a:lnTo>
                    <a:pt x="175" y="17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5"/>
                  </a:lnTo>
                  <a:lnTo>
                    <a:pt x="210" y="13"/>
                  </a:lnTo>
                  <a:lnTo>
                    <a:pt x="218" y="12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9"/>
                  </a:lnTo>
                  <a:lnTo>
                    <a:pt x="240" y="6"/>
                  </a:lnTo>
                  <a:lnTo>
                    <a:pt x="242" y="5"/>
                  </a:lnTo>
                  <a:lnTo>
                    <a:pt x="244" y="4"/>
                  </a:lnTo>
                  <a:lnTo>
                    <a:pt x="246" y="1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0" name="Freeform 100"/>
            <p:cNvSpPr>
              <a:spLocks/>
            </p:cNvSpPr>
            <p:nvPr/>
          </p:nvSpPr>
          <p:spPr bwMode="auto">
            <a:xfrm>
              <a:off x="5226" y="1803"/>
              <a:ext cx="101" cy="9"/>
            </a:xfrm>
            <a:custGeom>
              <a:avLst/>
              <a:gdLst>
                <a:gd name="T0" fmla="*/ 0 w 405"/>
                <a:gd name="T1" fmla="*/ 0 h 38"/>
                <a:gd name="T2" fmla="*/ 0 w 405"/>
                <a:gd name="T3" fmla="*/ 0 h 38"/>
                <a:gd name="T4" fmla="*/ 0 w 405"/>
                <a:gd name="T5" fmla="*/ 0 h 38"/>
                <a:gd name="T6" fmla="*/ 0 w 405"/>
                <a:gd name="T7" fmla="*/ 0 h 38"/>
                <a:gd name="T8" fmla="*/ 0 w 405"/>
                <a:gd name="T9" fmla="*/ 0 h 38"/>
                <a:gd name="T10" fmla="*/ 0 w 405"/>
                <a:gd name="T11" fmla="*/ 0 h 38"/>
                <a:gd name="T12" fmla="*/ 0 w 405"/>
                <a:gd name="T13" fmla="*/ 0 h 38"/>
                <a:gd name="T14" fmla="*/ 0 w 405"/>
                <a:gd name="T15" fmla="*/ 0 h 38"/>
                <a:gd name="T16" fmla="*/ 0 w 405"/>
                <a:gd name="T17" fmla="*/ 0 h 38"/>
                <a:gd name="T18" fmla="*/ 0 w 405"/>
                <a:gd name="T19" fmla="*/ 0 h 38"/>
                <a:gd name="T20" fmla="*/ 0 w 405"/>
                <a:gd name="T21" fmla="*/ 0 h 38"/>
                <a:gd name="T22" fmla="*/ 0 w 405"/>
                <a:gd name="T23" fmla="*/ 0 h 38"/>
                <a:gd name="T24" fmla="*/ 0 w 405"/>
                <a:gd name="T25" fmla="*/ 0 h 38"/>
                <a:gd name="T26" fmla="*/ 0 w 405"/>
                <a:gd name="T27" fmla="*/ 0 h 38"/>
                <a:gd name="T28" fmla="*/ 0 w 405"/>
                <a:gd name="T29" fmla="*/ 0 h 38"/>
                <a:gd name="T30" fmla="*/ 0 w 405"/>
                <a:gd name="T31" fmla="*/ 0 h 38"/>
                <a:gd name="T32" fmla="*/ 0 w 405"/>
                <a:gd name="T33" fmla="*/ 0 h 38"/>
                <a:gd name="T34" fmla="*/ 0 w 405"/>
                <a:gd name="T35" fmla="*/ 0 h 38"/>
                <a:gd name="T36" fmla="*/ 0 w 405"/>
                <a:gd name="T37" fmla="*/ 0 h 38"/>
                <a:gd name="T38" fmla="*/ 0 w 405"/>
                <a:gd name="T39" fmla="*/ 0 h 38"/>
                <a:gd name="T40" fmla="*/ 0 w 405"/>
                <a:gd name="T41" fmla="*/ 0 h 38"/>
                <a:gd name="T42" fmla="*/ 0 w 405"/>
                <a:gd name="T43" fmla="*/ 0 h 38"/>
                <a:gd name="T44" fmla="*/ 0 w 405"/>
                <a:gd name="T45" fmla="*/ 0 h 38"/>
                <a:gd name="T46" fmla="*/ 0 w 405"/>
                <a:gd name="T47" fmla="*/ 0 h 38"/>
                <a:gd name="T48" fmla="*/ 0 w 405"/>
                <a:gd name="T49" fmla="*/ 0 h 38"/>
                <a:gd name="T50" fmla="*/ 0 w 405"/>
                <a:gd name="T51" fmla="*/ 0 h 38"/>
                <a:gd name="T52" fmla="*/ 0 w 405"/>
                <a:gd name="T53" fmla="*/ 0 h 38"/>
                <a:gd name="T54" fmla="*/ 0 w 405"/>
                <a:gd name="T55" fmla="*/ 0 h 38"/>
                <a:gd name="T56" fmla="*/ 0 w 405"/>
                <a:gd name="T57" fmla="*/ 0 h 38"/>
                <a:gd name="T58" fmla="*/ 0 w 405"/>
                <a:gd name="T59" fmla="*/ 0 h 38"/>
                <a:gd name="T60" fmla="*/ 0 w 405"/>
                <a:gd name="T61" fmla="*/ 0 h 38"/>
                <a:gd name="T62" fmla="*/ 0 w 405"/>
                <a:gd name="T63" fmla="*/ 0 h 38"/>
                <a:gd name="T64" fmla="*/ 0 w 405"/>
                <a:gd name="T65" fmla="*/ 0 h 38"/>
                <a:gd name="T66" fmla="*/ 0 w 405"/>
                <a:gd name="T67" fmla="*/ 0 h 38"/>
                <a:gd name="T68" fmla="*/ 0 w 405"/>
                <a:gd name="T69" fmla="*/ 0 h 38"/>
                <a:gd name="T70" fmla="*/ 0 w 405"/>
                <a:gd name="T71" fmla="*/ 0 h 38"/>
                <a:gd name="T72" fmla="*/ 0 w 405"/>
                <a:gd name="T73" fmla="*/ 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8"/>
                <a:gd name="T113" fmla="*/ 405 w 40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8">
                  <a:moveTo>
                    <a:pt x="0" y="0"/>
                  </a:moveTo>
                  <a:lnTo>
                    <a:pt x="1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9"/>
                  </a:lnTo>
                  <a:lnTo>
                    <a:pt x="37" y="21"/>
                  </a:lnTo>
                  <a:lnTo>
                    <a:pt x="48" y="25"/>
                  </a:lnTo>
                  <a:lnTo>
                    <a:pt x="59" y="27"/>
                  </a:lnTo>
                  <a:lnTo>
                    <a:pt x="73" y="28"/>
                  </a:lnTo>
                  <a:lnTo>
                    <a:pt x="86" y="31"/>
                  </a:lnTo>
                  <a:lnTo>
                    <a:pt x="102" y="32"/>
                  </a:lnTo>
                  <a:lnTo>
                    <a:pt x="118" y="34"/>
                  </a:lnTo>
                  <a:lnTo>
                    <a:pt x="133" y="36"/>
                  </a:lnTo>
                  <a:lnTo>
                    <a:pt x="150" y="36"/>
                  </a:lnTo>
                  <a:lnTo>
                    <a:pt x="167" y="37"/>
                  </a:lnTo>
                  <a:lnTo>
                    <a:pt x="186" y="37"/>
                  </a:lnTo>
                  <a:lnTo>
                    <a:pt x="203" y="38"/>
                  </a:lnTo>
                  <a:lnTo>
                    <a:pt x="221" y="37"/>
                  </a:lnTo>
                  <a:lnTo>
                    <a:pt x="239" y="37"/>
                  </a:lnTo>
                  <a:lnTo>
                    <a:pt x="256" y="36"/>
                  </a:lnTo>
                  <a:lnTo>
                    <a:pt x="272" y="36"/>
                  </a:lnTo>
                  <a:lnTo>
                    <a:pt x="289" y="34"/>
                  </a:lnTo>
                  <a:lnTo>
                    <a:pt x="305" y="32"/>
                  </a:lnTo>
                  <a:lnTo>
                    <a:pt x="319" y="31"/>
                  </a:lnTo>
                  <a:lnTo>
                    <a:pt x="332" y="28"/>
                  </a:lnTo>
                  <a:lnTo>
                    <a:pt x="346" y="27"/>
                  </a:lnTo>
                  <a:lnTo>
                    <a:pt x="358" y="25"/>
                  </a:lnTo>
                  <a:lnTo>
                    <a:pt x="369" y="21"/>
                  </a:lnTo>
                  <a:lnTo>
                    <a:pt x="379" y="19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6"/>
                  </a:lnTo>
                  <a:lnTo>
                    <a:pt x="404" y="4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1" name="Freeform 101"/>
            <p:cNvSpPr>
              <a:spLocks/>
            </p:cNvSpPr>
            <p:nvPr/>
          </p:nvSpPr>
          <p:spPr bwMode="auto">
            <a:xfrm>
              <a:off x="5226" y="1813"/>
              <a:ext cx="101" cy="9"/>
            </a:xfrm>
            <a:custGeom>
              <a:avLst/>
              <a:gdLst>
                <a:gd name="T0" fmla="*/ 0 w 405"/>
                <a:gd name="T1" fmla="*/ 0 h 38"/>
                <a:gd name="T2" fmla="*/ 0 w 405"/>
                <a:gd name="T3" fmla="*/ 0 h 38"/>
                <a:gd name="T4" fmla="*/ 0 w 405"/>
                <a:gd name="T5" fmla="*/ 0 h 38"/>
                <a:gd name="T6" fmla="*/ 0 w 405"/>
                <a:gd name="T7" fmla="*/ 0 h 38"/>
                <a:gd name="T8" fmla="*/ 0 w 405"/>
                <a:gd name="T9" fmla="*/ 0 h 38"/>
                <a:gd name="T10" fmla="*/ 0 w 405"/>
                <a:gd name="T11" fmla="*/ 0 h 38"/>
                <a:gd name="T12" fmla="*/ 0 w 405"/>
                <a:gd name="T13" fmla="*/ 0 h 38"/>
                <a:gd name="T14" fmla="*/ 0 w 405"/>
                <a:gd name="T15" fmla="*/ 0 h 38"/>
                <a:gd name="T16" fmla="*/ 0 w 405"/>
                <a:gd name="T17" fmla="*/ 0 h 38"/>
                <a:gd name="T18" fmla="*/ 0 w 405"/>
                <a:gd name="T19" fmla="*/ 0 h 38"/>
                <a:gd name="T20" fmla="*/ 0 w 405"/>
                <a:gd name="T21" fmla="*/ 0 h 38"/>
                <a:gd name="T22" fmla="*/ 0 w 405"/>
                <a:gd name="T23" fmla="*/ 0 h 38"/>
                <a:gd name="T24" fmla="*/ 0 w 405"/>
                <a:gd name="T25" fmla="*/ 0 h 38"/>
                <a:gd name="T26" fmla="*/ 0 w 405"/>
                <a:gd name="T27" fmla="*/ 0 h 38"/>
                <a:gd name="T28" fmla="*/ 0 w 405"/>
                <a:gd name="T29" fmla="*/ 0 h 38"/>
                <a:gd name="T30" fmla="*/ 0 w 405"/>
                <a:gd name="T31" fmla="*/ 0 h 38"/>
                <a:gd name="T32" fmla="*/ 0 w 405"/>
                <a:gd name="T33" fmla="*/ 0 h 38"/>
                <a:gd name="T34" fmla="*/ 0 w 405"/>
                <a:gd name="T35" fmla="*/ 0 h 38"/>
                <a:gd name="T36" fmla="*/ 0 w 405"/>
                <a:gd name="T37" fmla="*/ 0 h 38"/>
                <a:gd name="T38" fmla="*/ 0 w 405"/>
                <a:gd name="T39" fmla="*/ 0 h 38"/>
                <a:gd name="T40" fmla="*/ 0 w 405"/>
                <a:gd name="T41" fmla="*/ 0 h 38"/>
                <a:gd name="T42" fmla="*/ 0 w 405"/>
                <a:gd name="T43" fmla="*/ 0 h 38"/>
                <a:gd name="T44" fmla="*/ 0 w 405"/>
                <a:gd name="T45" fmla="*/ 0 h 38"/>
                <a:gd name="T46" fmla="*/ 0 w 405"/>
                <a:gd name="T47" fmla="*/ 0 h 38"/>
                <a:gd name="T48" fmla="*/ 0 w 405"/>
                <a:gd name="T49" fmla="*/ 0 h 38"/>
                <a:gd name="T50" fmla="*/ 0 w 405"/>
                <a:gd name="T51" fmla="*/ 0 h 38"/>
                <a:gd name="T52" fmla="*/ 0 w 405"/>
                <a:gd name="T53" fmla="*/ 0 h 38"/>
                <a:gd name="T54" fmla="*/ 0 w 405"/>
                <a:gd name="T55" fmla="*/ 0 h 38"/>
                <a:gd name="T56" fmla="*/ 0 w 405"/>
                <a:gd name="T57" fmla="*/ 0 h 38"/>
                <a:gd name="T58" fmla="*/ 0 w 405"/>
                <a:gd name="T59" fmla="*/ 0 h 38"/>
                <a:gd name="T60" fmla="*/ 0 w 405"/>
                <a:gd name="T61" fmla="*/ 0 h 38"/>
                <a:gd name="T62" fmla="*/ 0 w 405"/>
                <a:gd name="T63" fmla="*/ 0 h 38"/>
                <a:gd name="T64" fmla="*/ 0 w 405"/>
                <a:gd name="T65" fmla="*/ 0 h 38"/>
                <a:gd name="T66" fmla="*/ 0 w 405"/>
                <a:gd name="T67" fmla="*/ 0 h 38"/>
                <a:gd name="T68" fmla="*/ 0 w 405"/>
                <a:gd name="T69" fmla="*/ 0 h 38"/>
                <a:gd name="T70" fmla="*/ 0 w 405"/>
                <a:gd name="T71" fmla="*/ 0 h 38"/>
                <a:gd name="T72" fmla="*/ 0 w 405"/>
                <a:gd name="T73" fmla="*/ 0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5"/>
                <a:gd name="T112" fmla="*/ 0 h 38"/>
                <a:gd name="T113" fmla="*/ 405 w 405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5" h="38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9" y="16"/>
                  </a:lnTo>
                  <a:lnTo>
                    <a:pt x="28" y="18"/>
                  </a:lnTo>
                  <a:lnTo>
                    <a:pt x="37" y="22"/>
                  </a:lnTo>
                  <a:lnTo>
                    <a:pt x="48" y="24"/>
                  </a:lnTo>
                  <a:lnTo>
                    <a:pt x="59" y="27"/>
                  </a:lnTo>
                  <a:lnTo>
                    <a:pt x="73" y="29"/>
                  </a:lnTo>
                  <a:lnTo>
                    <a:pt x="86" y="31"/>
                  </a:lnTo>
                  <a:lnTo>
                    <a:pt x="102" y="32"/>
                  </a:lnTo>
                  <a:lnTo>
                    <a:pt x="118" y="34"/>
                  </a:lnTo>
                  <a:lnTo>
                    <a:pt x="133" y="35"/>
                  </a:lnTo>
                  <a:lnTo>
                    <a:pt x="150" y="37"/>
                  </a:lnTo>
                  <a:lnTo>
                    <a:pt x="167" y="37"/>
                  </a:lnTo>
                  <a:lnTo>
                    <a:pt x="186" y="38"/>
                  </a:lnTo>
                  <a:lnTo>
                    <a:pt x="203" y="38"/>
                  </a:lnTo>
                  <a:lnTo>
                    <a:pt x="221" y="38"/>
                  </a:lnTo>
                  <a:lnTo>
                    <a:pt x="239" y="37"/>
                  </a:lnTo>
                  <a:lnTo>
                    <a:pt x="256" y="37"/>
                  </a:lnTo>
                  <a:lnTo>
                    <a:pt x="272" y="35"/>
                  </a:lnTo>
                  <a:lnTo>
                    <a:pt x="289" y="34"/>
                  </a:lnTo>
                  <a:lnTo>
                    <a:pt x="305" y="32"/>
                  </a:lnTo>
                  <a:lnTo>
                    <a:pt x="319" y="31"/>
                  </a:lnTo>
                  <a:lnTo>
                    <a:pt x="332" y="29"/>
                  </a:lnTo>
                  <a:lnTo>
                    <a:pt x="346" y="27"/>
                  </a:lnTo>
                  <a:lnTo>
                    <a:pt x="358" y="24"/>
                  </a:lnTo>
                  <a:lnTo>
                    <a:pt x="369" y="22"/>
                  </a:lnTo>
                  <a:lnTo>
                    <a:pt x="379" y="18"/>
                  </a:lnTo>
                  <a:lnTo>
                    <a:pt x="386" y="16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3" y="7"/>
                  </a:lnTo>
                  <a:lnTo>
                    <a:pt x="404" y="4"/>
                  </a:lnTo>
                  <a:lnTo>
                    <a:pt x="40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2" name="Freeform 102"/>
            <p:cNvSpPr>
              <a:spLocks/>
            </p:cNvSpPr>
            <p:nvPr/>
          </p:nvSpPr>
          <p:spPr bwMode="auto">
            <a:xfrm>
              <a:off x="5285" y="1823"/>
              <a:ext cx="42" cy="9"/>
            </a:xfrm>
            <a:custGeom>
              <a:avLst/>
              <a:gdLst>
                <a:gd name="T0" fmla="*/ 0 w 170"/>
                <a:gd name="T1" fmla="*/ 0 h 37"/>
                <a:gd name="T2" fmla="*/ 0 w 170"/>
                <a:gd name="T3" fmla="*/ 0 h 37"/>
                <a:gd name="T4" fmla="*/ 0 w 170"/>
                <a:gd name="T5" fmla="*/ 0 h 37"/>
                <a:gd name="T6" fmla="*/ 0 w 170"/>
                <a:gd name="T7" fmla="*/ 0 h 37"/>
                <a:gd name="T8" fmla="*/ 0 w 170"/>
                <a:gd name="T9" fmla="*/ 0 h 37"/>
                <a:gd name="T10" fmla="*/ 0 w 170"/>
                <a:gd name="T11" fmla="*/ 0 h 37"/>
                <a:gd name="T12" fmla="*/ 0 w 170"/>
                <a:gd name="T13" fmla="*/ 0 h 37"/>
                <a:gd name="T14" fmla="*/ 0 w 170"/>
                <a:gd name="T15" fmla="*/ 0 h 37"/>
                <a:gd name="T16" fmla="*/ 0 w 170"/>
                <a:gd name="T17" fmla="*/ 0 h 37"/>
                <a:gd name="T18" fmla="*/ 0 w 170"/>
                <a:gd name="T19" fmla="*/ 0 h 37"/>
                <a:gd name="T20" fmla="*/ 0 w 170"/>
                <a:gd name="T21" fmla="*/ 0 h 37"/>
                <a:gd name="T22" fmla="*/ 0 w 170"/>
                <a:gd name="T23" fmla="*/ 0 h 37"/>
                <a:gd name="T24" fmla="*/ 0 w 170"/>
                <a:gd name="T25" fmla="*/ 0 h 37"/>
                <a:gd name="T26" fmla="*/ 0 w 170"/>
                <a:gd name="T27" fmla="*/ 0 h 37"/>
                <a:gd name="T28" fmla="*/ 0 w 170"/>
                <a:gd name="T29" fmla="*/ 0 h 37"/>
                <a:gd name="T30" fmla="*/ 0 w 170"/>
                <a:gd name="T31" fmla="*/ 0 h 37"/>
                <a:gd name="T32" fmla="*/ 0 w 170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"/>
                <a:gd name="T52" fmla="*/ 0 h 37"/>
                <a:gd name="T53" fmla="*/ 170 w 170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" h="37">
                  <a:moveTo>
                    <a:pt x="0" y="37"/>
                  </a:moveTo>
                  <a:lnTo>
                    <a:pt x="21" y="37"/>
                  </a:lnTo>
                  <a:lnTo>
                    <a:pt x="37" y="35"/>
                  </a:lnTo>
                  <a:lnTo>
                    <a:pt x="54" y="34"/>
                  </a:lnTo>
                  <a:lnTo>
                    <a:pt x="70" y="32"/>
                  </a:lnTo>
                  <a:lnTo>
                    <a:pt x="84" y="31"/>
                  </a:lnTo>
                  <a:lnTo>
                    <a:pt x="97" y="29"/>
                  </a:lnTo>
                  <a:lnTo>
                    <a:pt x="111" y="27"/>
                  </a:lnTo>
                  <a:lnTo>
                    <a:pt x="123" y="25"/>
                  </a:lnTo>
                  <a:lnTo>
                    <a:pt x="134" y="22"/>
                  </a:lnTo>
                  <a:lnTo>
                    <a:pt x="144" y="18"/>
                  </a:lnTo>
                  <a:lnTo>
                    <a:pt x="151" y="16"/>
                  </a:lnTo>
                  <a:lnTo>
                    <a:pt x="158" y="12"/>
                  </a:lnTo>
                  <a:lnTo>
                    <a:pt x="164" y="10"/>
                  </a:lnTo>
                  <a:lnTo>
                    <a:pt x="168" y="6"/>
                  </a:lnTo>
                  <a:lnTo>
                    <a:pt x="169" y="4"/>
                  </a:lnTo>
                  <a:lnTo>
                    <a:pt x="17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3" name="Freeform 103"/>
            <p:cNvSpPr>
              <a:spLocks/>
            </p:cNvSpPr>
            <p:nvPr/>
          </p:nvSpPr>
          <p:spPr bwMode="auto">
            <a:xfrm>
              <a:off x="5226" y="1823"/>
              <a:ext cx="12" cy="5"/>
            </a:xfrm>
            <a:custGeom>
              <a:avLst/>
              <a:gdLst>
                <a:gd name="T0" fmla="*/ 0 w 50"/>
                <a:gd name="T1" fmla="*/ 0 h 22"/>
                <a:gd name="T2" fmla="*/ 0 w 50"/>
                <a:gd name="T3" fmla="*/ 0 h 22"/>
                <a:gd name="T4" fmla="*/ 0 w 50"/>
                <a:gd name="T5" fmla="*/ 0 h 22"/>
                <a:gd name="T6" fmla="*/ 0 w 50"/>
                <a:gd name="T7" fmla="*/ 0 h 22"/>
                <a:gd name="T8" fmla="*/ 0 w 50"/>
                <a:gd name="T9" fmla="*/ 0 h 22"/>
                <a:gd name="T10" fmla="*/ 0 w 50"/>
                <a:gd name="T11" fmla="*/ 0 h 22"/>
                <a:gd name="T12" fmla="*/ 0 w 50"/>
                <a:gd name="T13" fmla="*/ 0 h 22"/>
                <a:gd name="T14" fmla="*/ 0 w 50"/>
                <a:gd name="T15" fmla="*/ 0 h 22"/>
                <a:gd name="T16" fmla="*/ 0 w 50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22"/>
                <a:gd name="T29" fmla="*/ 50 w 5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22">
                  <a:moveTo>
                    <a:pt x="0" y="0"/>
                  </a:moveTo>
                  <a:lnTo>
                    <a:pt x="1" y="3"/>
                  </a:lnTo>
                  <a:lnTo>
                    <a:pt x="2" y="6"/>
                  </a:lnTo>
                  <a:lnTo>
                    <a:pt x="7" y="9"/>
                  </a:lnTo>
                  <a:lnTo>
                    <a:pt x="12" y="11"/>
                  </a:lnTo>
                  <a:lnTo>
                    <a:pt x="19" y="15"/>
                  </a:lnTo>
                  <a:lnTo>
                    <a:pt x="27" y="17"/>
                  </a:lnTo>
                  <a:lnTo>
                    <a:pt x="36" y="20"/>
                  </a:lnTo>
                  <a:lnTo>
                    <a:pt x="50" y="2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4" name="Freeform 104"/>
            <p:cNvSpPr>
              <a:spLocks/>
            </p:cNvSpPr>
            <p:nvPr/>
          </p:nvSpPr>
          <p:spPr bwMode="auto">
            <a:xfrm>
              <a:off x="5317" y="1833"/>
              <a:ext cx="10" cy="4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0 h 18"/>
                <a:gd name="T4" fmla="*/ 0 w 39"/>
                <a:gd name="T5" fmla="*/ 0 h 18"/>
                <a:gd name="T6" fmla="*/ 0 w 39"/>
                <a:gd name="T7" fmla="*/ 0 h 18"/>
                <a:gd name="T8" fmla="*/ 0 w 39"/>
                <a:gd name="T9" fmla="*/ 0 h 18"/>
                <a:gd name="T10" fmla="*/ 0 w 39"/>
                <a:gd name="T11" fmla="*/ 0 h 18"/>
                <a:gd name="T12" fmla="*/ 0 w 39"/>
                <a:gd name="T13" fmla="*/ 0 h 18"/>
                <a:gd name="T14" fmla="*/ 0 w 39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8"/>
                <a:gd name="T26" fmla="*/ 39 w 3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8">
                  <a:moveTo>
                    <a:pt x="0" y="18"/>
                  </a:moveTo>
                  <a:lnTo>
                    <a:pt x="13" y="16"/>
                  </a:lnTo>
                  <a:lnTo>
                    <a:pt x="20" y="13"/>
                  </a:lnTo>
                  <a:lnTo>
                    <a:pt x="27" y="10"/>
                  </a:lnTo>
                  <a:lnTo>
                    <a:pt x="32" y="7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5" name="Freeform 105"/>
            <p:cNvSpPr>
              <a:spLocks/>
            </p:cNvSpPr>
            <p:nvPr/>
          </p:nvSpPr>
          <p:spPr bwMode="auto">
            <a:xfrm>
              <a:off x="5130" y="1827"/>
              <a:ext cx="61" cy="5"/>
            </a:xfrm>
            <a:custGeom>
              <a:avLst/>
              <a:gdLst>
                <a:gd name="T0" fmla="*/ 0 w 246"/>
                <a:gd name="T1" fmla="*/ 0 h 20"/>
                <a:gd name="T2" fmla="*/ 0 w 246"/>
                <a:gd name="T3" fmla="*/ 0 h 20"/>
                <a:gd name="T4" fmla="*/ 0 w 246"/>
                <a:gd name="T5" fmla="*/ 0 h 20"/>
                <a:gd name="T6" fmla="*/ 0 w 246"/>
                <a:gd name="T7" fmla="*/ 0 h 20"/>
                <a:gd name="T8" fmla="*/ 0 w 246"/>
                <a:gd name="T9" fmla="*/ 0 h 20"/>
                <a:gd name="T10" fmla="*/ 0 w 246"/>
                <a:gd name="T11" fmla="*/ 0 h 20"/>
                <a:gd name="T12" fmla="*/ 0 w 246"/>
                <a:gd name="T13" fmla="*/ 0 h 20"/>
                <a:gd name="T14" fmla="*/ 0 w 246"/>
                <a:gd name="T15" fmla="*/ 0 h 20"/>
                <a:gd name="T16" fmla="*/ 0 w 246"/>
                <a:gd name="T17" fmla="*/ 0 h 20"/>
                <a:gd name="T18" fmla="*/ 0 w 246"/>
                <a:gd name="T19" fmla="*/ 0 h 20"/>
                <a:gd name="T20" fmla="*/ 0 w 246"/>
                <a:gd name="T21" fmla="*/ 0 h 20"/>
                <a:gd name="T22" fmla="*/ 0 w 246"/>
                <a:gd name="T23" fmla="*/ 0 h 20"/>
                <a:gd name="T24" fmla="*/ 0 w 246"/>
                <a:gd name="T25" fmla="*/ 0 h 20"/>
                <a:gd name="T26" fmla="*/ 0 w 246"/>
                <a:gd name="T27" fmla="*/ 0 h 20"/>
                <a:gd name="T28" fmla="*/ 0 w 246"/>
                <a:gd name="T29" fmla="*/ 0 h 20"/>
                <a:gd name="T30" fmla="*/ 0 w 246"/>
                <a:gd name="T31" fmla="*/ 0 h 20"/>
                <a:gd name="T32" fmla="*/ 0 w 246"/>
                <a:gd name="T33" fmla="*/ 0 h 20"/>
                <a:gd name="T34" fmla="*/ 0 w 246"/>
                <a:gd name="T35" fmla="*/ 0 h 20"/>
                <a:gd name="T36" fmla="*/ 0 w 246"/>
                <a:gd name="T37" fmla="*/ 0 h 20"/>
                <a:gd name="T38" fmla="*/ 0 w 246"/>
                <a:gd name="T39" fmla="*/ 0 h 20"/>
                <a:gd name="T40" fmla="*/ 0 w 246"/>
                <a:gd name="T41" fmla="*/ 0 h 20"/>
                <a:gd name="T42" fmla="*/ 0 w 246"/>
                <a:gd name="T43" fmla="*/ 0 h 20"/>
                <a:gd name="T44" fmla="*/ 0 w 246"/>
                <a:gd name="T45" fmla="*/ 0 h 20"/>
                <a:gd name="T46" fmla="*/ 0 w 246"/>
                <a:gd name="T47" fmla="*/ 0 h 20"/>
                <a:gd name="T48" fmla="*/ 0 w 246"/>
                <a:gd name="T49" fmla="*/ 0 h 20"/>
                <a:gd name="T50" fmla="*/ 0 w 246"/>
                <a:gd name="T51" fmla="*/ 0 h 20"/>
                <a:gd name="T52" fmla="*/ 0 w 246"/>
                <a:gd name="T53" fmla="*/ 0 h 20"/>
                <a:gd name="T54" fmla="*/ 0 w 246"/>
                <a:gd name="T55" fmla="*/ 0 h 20"/>
                <a:gd name="T56" fmla="*/ 0 w 246"/>
                <a:gd name="T57" fmla="*/ 0 h 20"/>
                <a:gd name="T58" fmla="*/ 0 w 246"/>
                <a:gd name="T59" fmla="*/ 0 h 20"/>
                <a:gd name="T60" fmla="*/ 0 w 246"/>
                <a:gd name="T61" fmla="*/ 0 h 20"/>
                <a:gd name="T62" fmla="*/ 0 w 246"/>
                <a:gd name="T63" fmla="*/ 0 h 20"/>
                <a:gd name="T64" fmla="*/ 0 w 246"/>
                <a:gd name="T65" fmla="*/ 0 h 20"/>
                <a:gd name="T66" fmla="*/ 0 w 246"/>
                <a:gd name="T67" fmla="*/ 0 h 20"/>
                <a:gd name="T68" fmla="*/ 0 w 246"/>
                <a:gd name="T69" fmla="*/ 0 h 20"/>
                <a:gd name="T70" fmla="*/ 0 w 246"/>
                <a:gd name="T71" fmla="*/ 0 h 20"/>
                <a:gd name="T72" fmla="*/ 0 w 246"/>
                <a:gd name="T73" fmla="*/ 0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20"/>
                <a:gd name="T113" fmla="*/ 246 w 246"/>
                <a:gd name="T114" fmla="*/ 20 h 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20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7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3"/>
                  </a:lnTo>
                  <a:lnTo>
                    <a:pt x="37" y="14"/>
                  </a:lnTo>
                  <a:lnTo>
                    <a:pt x="44" y="15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7"/>
                  </a:lnTo>
                  <a:lnTo>
                    <a:pt x="81" y="19"/>
                  </a:lnTo>
                  <a:lnTo>
                    <a:pt x="91" y="20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3" y="20"/>
                  </a:lnTo>
                  <a:lnTo>
                    <a:pt x="134" y="20"/>
                  </a:lnTo>
                  <a:lnTo>
                    <a:pt x="145" y="20"/>
                  </a:lnTo>
                  <a:lnTo>
                    <a:pt x="156" y="20"/>
                  </a:lnTo>
                  <a:lnTo>
                    <a:pt x="165" y="19"/>
                  </a:lnTo>
                  <a:lnTo>
                    <a:pt x="175" y="17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5"/>
                  </a:lnTo>
                  <a:lnTo>
                    <a:pt x="210" y="14"/>
                  </a:lnTo>
                  <a:lnTo>
                    <a:pt x="218" y="13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9"/>
                  </a:lnTo>
                  <a:lnTo>
                    <a:pt x="240" y="7"/>
                  </a:lnTo>
                  <a:lnTo>
                    <a:pt x="242" y="5"/>
                  </a:lnTo>
                  <a:lnTo>
                    <a:pt x="244" y="4"/>
                  </a:lnTo>
                  <a:lnTo>
                    <a:pt x="246" y="3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6" name="Freeform 106"/>
            <p:cNvSpPr>
              <a:spLocks/>
            </p:cNvSpPr>
            <p:nvPr/>
          </p:nvSpPr>
          <p:spPr bwMode="auto">
            <a:xfrm>
              <a:off x="5130" y="1833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23" y="10"/>
                  </a:lnTo>
                  <a:lnTo>
                    <a:pt x="30" y="12"/>
                  </a:lnTo>
                  <a:lnTo>
                    <a:pt x="37" y="14"/>
                  </a:lnTo>
                  <a:lnTo>
                    <a:pt x="44" y="14"/>
                  </a:lnTo>
                  <a:lnTo>
                    <a:pt x="53" y="15"/>
                  </a:lnTo>
                  <a:lnTo>
                    <a:pt x="62" y="17"/>
                  </a:lnTo>
                  <a:lnTo>
                    <a:pt x="72" y="17"/>
                  </a:lnTo>
                  <a:lnTo>
                    <a:pt x="81" y="18"/>
                  </a:lnTo>
                  <a:lnTo>
                    <a:pt x="91" y="18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34" y="19"/>
                  </a:lnTo>
                  <a:lnTo>
                    <a:pt x="145" y="19"/>
                  </a:lnTo>
                  <a:lnTo>
                    <a:pt x="156" y="18"/>
                  </a:lnTo>
                  <a:lnTo>
                    <a:pt x="165" y="18"/>
                  </a:lnTo>
                  <a:lnTo>
                    <a:pt x="175" y="17"/>
                  </a:lnTo>
                  <a:lnTo>
                    <a:pt x="185" y="17"/>
                  </a:lnTo>
                  <a:lnTo>
                    <a:pt x="195" y="15"/>
                  </a:lnTo>
                  <a:lnTo>
                    <a:pt x="202" y="14"/>
                  </a:lnTo>
                  <a:lnTo>
                    <a:pt x="210" y="14"/>
                  </a:lnTo>
                  <a:lnTo>
                    <a:pt x="218" y="12"/>
                  </a:lnTo>
                  <a:lnTo>
                    <a:pt x="224" y="10"/>
                  </a:lnTo>
                  <a:lnTo>
                    <a:pt x="230" y="9"/>
                  </a:lnTo>
                  <a:lnTo>
                    <a:pt x="235" y="8"/>
                  </a:lnTo>
                  <a:lnTo>
                    <a:pt x="240" y="6"/>
                  </a:lnTo>
                  <a:lnTo>
                    <a:pt x="242" y="4"/>
                  </a:lnTo>
                  <a:lnTo>
                    <a:pt x="244" y="3"/>
                  </a:lnTo>
                  <a:lnTo>
                    <a:pt x="246" y="2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7" name="Freeform 107"/>
            <p:cNvSpPr>
              <a:spLocks/>
            </p:cNvSpPr>
            <p:nvPr/>
          </p:nvSpPr>
          <p:spPr bwMode="auto">
            <a:xfrm>
              <a:off x="5130" y="1821"/>
              <a:ext cx="61" cy="5"/>
            </a:xfrm>
            <a:custGeom>
              <a:avLst/>
              <a:gdLst>
                <a:gd name="T0" fmla="*/ 0 w 246"/>
                <a:gd name="T1" fmla="*/ 0 h 20"/>
                <a:gd name="T2" fmla="*/ 0 w 246"/>
                <a:gd name="T3" fmla="*/ 0 h 20"/>
                <a:gd name="T4" fmla="*/ 0 w 246"/>
                <a:gd name="T5" fmla="*/ 0 h 20"/>
                <a:gd name="T6" fmla="*/ 0 w 246"/>
                <a:gd name="T7" fmla="*/ 0 h 20"/>
                <a:gd name="T8" fmla="*/ 0 w 246"/>
                <a:gd name="T9" fmla="*/ 0 h 20"/>
                <a:gd name="T10" fmla="*/ 0 w 246"/>
                <a:gd name="T11" fmla="*/ 0 h 20"/>
                <a:gd name="T12" fmla="*/ 0 w 246"/>
                <a:gd name="T13" fmla="*/ 0 h 20"/>
                <a:gd name="T14" fmla="*/ 0 w 246"/>
                <a:gd name="T15" fmla="*/ 0 h 20"/>
                <a:gd name="T16" fmla="*/ 0 w 246"/>
                <a:gd name="T17" fmla="*/ 0 h 20"/>
                <a:gd name="T18" fmla="*/ 0 w 246"/>
                <a:gd name="T19" fmla="*/ 0 h 20"/>
                <a:gd name="T20" fmla="*/ 0 w 246"/>
                <a:gd name="T21" fmla="*/ 0 h 20"/>
                <a:gd name="T22" fmla="*/ 0 w 246"/>
                <a:gd name="T23" fmla="*/ 0 h 20"/>
                <a:gd name="T24" fmla="*/ 0 w 246"/>
                <a:gd name="T25" fmla="*/ 0 h 20"/>
                <a:gd name="T26" fmla="*/ 0 w 246"/>
                <a:gd name="T27" fmla="*/ 0 h 20"/>
                <a:gd name="T28" fmla="*/ 0 w 246"/>
                <a:gd name="T29" fmla="*/ 0 h 20"/>
                <a:gd name="T30" fmla="*/ 0 w 246"/>
                <a:gd name="T31" fmla="*/ 0 h 20"/>
                <a:gd name="T32" fmla="*/ 0 w 246"/>
                <a:gd name="T33" fmla="*/ 0 h 20"/>
                <a:gd name="T34" fmla="*/ 0 w 246"/>
                <a:gd name="T35" fmla="*/ 0 h 20"/>
                <a:gd name="T36" fmla="*/ 0 w 246"/>
                <a:gd name="T37" fmla="*/ 0 h 20"/>
                <a:gd name="T38" fmla="*/ 0 w 246"/>
                <a:gd name="T39" fmla="*/ 0 h 20"/>
                <a:gd name="T40" fmla="*/ 0 w 246"/>
                <a:gd name="T41" fmla="*/ 0 h 20"/>
                <a:gd name="T42" fmla="*/ 0 w 246"/>
                <a:gd name="T43" fmla="*/ 0 h 20"/>
                <a:gd name="T44" fmla="*/ 0 w 246"/>
                <a:gd name="T45" fmla="*/ 0 h 20"/>
                <a:gd name="T46" fmla="*/ 0 w 246"/>
                <a:gd name="T47" fmla="*/ 0 h 20"/>
                <a:gd name="T48" fmla="*/ 0 w 246"/>
                <a:gd name="T49" fmla="*/ 0 h 20"/>
                <a:gd name="T50" fmla="*/ 0 w 246"/>
                <a:gd name="T51" fmla="*/ 0 h 20"/>
                <a:gd name="T52" fmla="*/ 0 w 246"/>
                <a:gd name="T53" fmla="*/ 0 h 20"/>
                <a:gd name="T54" fmla="*/ 0 w 246"/>
                <a:gd name="T55" fmla="*/ 0 h 20"/>
                <a:gd name="T56" fmla="*/ 0 w 246"/>
                <a:gd name="T57" fmla="*/ 0 h 20"/>
                <a:gd name="T58" fmla="*/ 0 w 246"/>
                <a:gd name="T59" fmla="*/ 0 h 20"/>
                <a:gd name="T60" fmla="*/ 0 w 246"/>
                <a:gd name="T61" fmla="*/ 0 h 20"/>
                <a:gd name="T62" fmla="*/ 0 w 246"/>
                <a:gd name="T63" fmla="*/ 0 h 20"/>
                <a:gd name="T64" fmla="*/ 0 w 246"/>
                <a:gd name="T65" fmla="*/ 0 h 20"/>
                <a:gd name="T66" fmla="*/ 0 w 246"/>
                <a:gd name="T67" fmla="*/ 0 h 20"/>
                <a:gd name="T68" fmla="*/ 0 w 246"/>
                <a:gd name="T69" fmla="*/ 0 h 20"/>
                <a:gd name="T70" fmla="*/ 0 w 246"/>
                <a:gd name="T71" fmla="*/ 0 h 20"/>
                <a:gd name="T72" fmla="*/ 0 w 246"/>
                <a:gd name="T73" fmla="*/ 0 h 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20"/>
                <a:gd name="T113" fmla="*/ 246 w 246"/>
                <a:gd name="T114" fmla="*/ 20 h 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20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7"/>
                  </a:lnTo>
                  <a:lnTo>
                    <a:pt x="13" y="9"/>
                  </a:lnTo>
                  <a:lnTo>
                    <a:pt x="17" y="10"/>
                  </a:lnTo>
                  <a:lnTo>
                    <a:pt x="23" y="11"/>
                  </a:lnTo>
                  <a:lnTo>
                    <a:pt x="30" y="12"/>
                  </a:lnTo>
                  <a:lnTo>
                    <a:pt x="37" y="15"/>
                  </a:lnTo>
                  <a:lnTo>
                    <a:pt x="44" y="15"/>
                  </a:lnTo>
                  <a:lnTo>
                    <a:pt x="53" y="16"/>
                  </a:lnTo>
                  <a:lnTo>
                    <a:pt x="62" y="17"/>
                  </a:lnTo>
                  <a:lnTo>
                    <a:pt x="72" y="18"/>
                  </a:lnTo>
                  <a:lnTo>
                    <a:pt x="81" y="18"/>
                  </a:lnTo>
                  <a:lnTo>
                    <a:pt x="91" y="20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3" y="20"/>
                  </a:lnTo>
                  <a:lnTo>
                    <a:pt x="134" y="20"/>
                  </a:lnTo>
                  <a:lnTo>
                    <a:pt x="145" y="20"/>
                  </a:lnTo>
                  <a:lnTo>
                    <a:pt x="156" y="20"/>
                  </a:lnTo>
                  <a:lnTo>
                    <a:pt x="165" y="18"/>
                  </a:lnTo>
                  <a:lnTo>
                    <a:pt x="175" y="18"/>
                  </a:lnTo>
                  <a:lnTo>
                    <a:pt x="185" y="17"/>
                  </a:lnTo>
                  <a:lnTo>
                    <a:pt x="195" y="16"/>
                  </a:lnTo>
                  <a:lnTo>
                    <a:pt x="202" y="15"/>
                  </a:lnTo>
                  <a:lnTo>
                    <a:pt x="210" y="15"/>
                  </a:lnTo>
                  <a:lnTo>
                    <a:pt x="218" y="12"/>
                  </a:lnTo>
                  <a:lnTo>
                    <a:pt x="224" y="11"/>
                  </a:lnTo>
                  <a:lnTo>
                    <a:pt x="230" y="10"/>
                  </a:lnTo>
                  <a:lnTo>
                    <a:pt x="235" y="9"/>
                  </a:lnTo>
                  <a:lnTo>
                    <a:pt x="240" y="7"/>
                  </a:lnTo>
                  <a:lnTo>
                    <a:pt x="242" y="5"/>
                  </a:lnTo>
                  <a:lnTo>
                    <a:pt x="244" y="4"/>
                  </a:lnTo>
                  <a:lnTo>
                    <a:pt x="246" y="3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8" name="Freeform 108"/>
            <p:cNvSpPr>
              <a:spLocks/>
            </p:cNvSpPr>
            <p:nvPr/>
          </p:nvSpPr>
          <p:spPr bwMode="auto">
            <a:xfrm>
              <a:off x="5130" y="1845"/>
              <a:ext cx="36" cy="5"/>
            </a:xfrm>
            <a:custGeom>
              <a:avLst/>
              <a:gdLst>
                <a:gd name="T0" fmla="*/ 0 w 143"/>
                <a:gd name="T1" fmla="*/ 0 h 19"/>
                <a:gd name="T2" fmla="*/ 0 w 143"/>
                <a:gd name="T3" fmla="*/ 0 h 19"/>
                <a:gd name="T4" fmla="*/ 0 w 143"/>
                <a:gd name="T5" fmla="*/ 0 h 19"/>
                <a:gd name="T6" fmla="*/ 0 w 143"/>
                <a:gd name="T7" fmla="*/ 0 h 19"/>
                <a:gd name="T8" fmla="*/ 0 w 143"/>
                <a:gd name="T9" fmla="*/ 0 h 19"/>
                <a:gd name="T10" fmla="*/ 0 w 143"/>
                <a:gd name="T11" fmla="*/ 0 h 19"/>
                <a:gd name="T12" fmla="*/ 0 w 143"/>
                <a:gd name="T13" fmla="*/ 0 h 19"/>
                <a:gd name="T14" fmla="*/ 0 w 143"/>
                <a:gd name="T15" fmla="*/ 0 h 19"/>
                <a:gd name="T16" fmla="*/ 0 w 143"/>
                <a:gd name="T17" fmla="*/ 0 h 19"/>
                <a:gd name="T18" fmla="*/ 0 w 143"/>
                <a:gd name="T19" fmla="*/ 0 h 19"/>
                <a:gd name="T20" fmla="*/ 0 w 143"/>
                <a:gd name="T21" fmla="*/ 0 h 19"/>
                <a:gd name="T22" fmla="*/ 0 w 143"/>
                <a:gd name="T23" fmla="*/ 0 h 19"/>
                <a:gd name="T24" fmla="*/ 0 w 143"/>
                <a:gd name="T25" fmla="*/ 0 h 19"/>
                <a:gd name="T26" fmla="*/ 0 w 143"/>
                <a:gd name="T27" fmla="*/ 0 h 19"/>
                <a:gd name="T28" fmla="*/ 0 w 143"/>
                <a:gd name="T29" fmla="*/ 0 h 19"/>
                <a:gd name="T30" fmla="*/ 0 w 143"/>
                <a:gd name="T31" fmla="*/ 0 h 19"/>
                <a:gd name="T32" fmla="*/ 0 w 143"/>
                <a:gd name="T33" fmla="*/ 0 h 19"/>
                <a:gd name="T34" fmla="*/ 0 w 143"/>
                <a:gd name="T35" fmla="*/ 0 h 19"/>
                <a:gd name="T36" fmla="*/ 0 w 143"/>
                <a:gd name="T37" fmla="*/ 0 h 19"/>
                <a:gd name="T38" fmla="*/ 0 w 143"/>
                <a:gd name="T39" fmla="*/ 0 h 19"/>
                <a:gd name="T40" fmla="*/ 0 w 143"/>
                <a:gd name="T41" fmla="*/ 0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3"/>
                <a:gd name="T64" fmla="*/ 0 h 19"/>
                <a:gd name="T65" fmla="*/ 143 w 143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3" h="19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6"/>
                  </a:lnTo>
                  <a:lnTo>
                    <a:pt x="12" y="8"/>
                  </a:lnTo>
                  <a:lnTo>
                    <a:pt x="17" y="9"/>
                  </a:lnTo>
                  <a:lnTo>
                    <a:pt x="23" y="11"/>
                  </a:lnTo>
                  <a:lnTo>
                    <a:pt x="29" y="12"/>
                  </a:lnTo>
                  <a:lnTo>
                    <a:pt x="37" y="13"/>
                  </a:lnTo>
                  <a:lnTo>
                    <a:pt x="45" y="14"/>
                  </a:lnTo>
                  <a:lnTo>
                    <a:pt x="54" y="15"/>
                  </a:lnTo>
                  <a:lnTo>
                    <a:pt x="62" y="17"/>
                  </a:lnTo>
                  <a:lnTo>
                    <a:pt x="72" y="17"/>
                  </a:lnTo>
                  <a:lnTo>
                    <a:pt x="82" y="18"/>
                  </a:lnTo>
                  <a:lnTo>
                    <a:pt x="92" y="18"/>
                  </a:lnTo>
                  <a:lnTo>
                    <a:pt x="102" y="19"/>
                  </a:lnTo>
                  <a:lnTo>
                    <a:pt x="113" y="19"/>
                  </a:lnTo>
                  <a:lnTo>
                    <a:pt x="124" y="19"/>
                  </a:lnTo>
                  <a:lnTo>
                    <a:pt x="134" y="19"/>
                  </a:lnTo>
                  <a:lnTo>
                    <a:pt x="143" y="1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89" name="Freeform 109"/>
            <p:cNvSpPr>
              <a:spLocks/>
            </p:cNvSpPr>
            <p:nvPr/>
          </p:nvSpPr>
          <p:spPr bwMode="auto">
            <a:xfrm>
              <a:off x="5130" y="1851"/>
              <a:ext cx="18" cy="4"/>
            </a:xfrm>
            <a:custGeom>
              <a:avLst/>
              <a:gdLst>
                <a:gd name="T0" fmla="*/ 0 w 72"/>
                <a:gd name="T1" fmla="*/ 0 h 16"/>
                <a:gd name="T2" fmla="*/ 0 w 72"/>
                <a:gd name="T3" fmla="*/ 0 h 16"/>
                <a:gd name="T4" fmla="*/ 0 w 72"/>
                <a:gd name="T5" fmla="*/ 0 h 16"/>
                <a:gd name="T6" fmla="*/ 0 w 72"/>
                <a:gd name="T7" fmla="*/ 0 h 16"/>
                <a:gd name="T8" fmla="*/ 0 w 72"/>
                <a:gd name="T9" fmla="*/ 0 h 16"/>
                <a:gd name="T10" fmla="*/ 0 w 72"/>
                <a:gd name="T11" fmla="*/ 0 h 16"/>
                <a:gd name="T12" fmla="*/ 0 w 72"/>
                <a:gd name="T13" fmla="*/ 0 h 16"/>
                <a:gd name="T14" fmla="*/ 0 w 72"/>
                <a:gd name="T15" fmla="*/ 0 h 16"/>
                <a:gd name="T16" fmla="*/ 0 w 72"/>
                <a:gd name="T17" fmla="*/ 0 h 16"/>
                <a:gd name="T18" fmla="*/ 0 w 72"/>
                <a:gd name="T19" fmla="*/ 0 h 16"/>
                <a:gd name="T20" fmla="*/ 0 w 72"/>
                <a:gd name="T21" fmla="*/ 0 h 16"/>
                <a:gd name="T22" fmla="*/ 0 w 72"/>
                <a:gd name="T23" fmla="*/ 0 h 16"/>
                <a:gd name="T24" fmla="*/ 0 w 72"/>
                <a:gd name="T25" fmla="*/ 0 h 16"/>
                <a:gd name="T26" fmla="*/ 0 w 72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16"/>
                <a:gd name="T44" fmla="*/ 72 w 72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16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6"/>
                  </a:lnTo>
                  <a:lnTo>
                    <a:pt x="13" y="7"/>
                  </a:lnTo>
                  <a:lnTo>
                    <a:pt x="17" y="8"/>
                  </a:lnTo>
                  <a:lnTo>
                    <a:pt x="23" y="10"/>
                  </a:lnTo>
                  <a:lnTo>
                    <a:pt x="30" y="11"/>
                  </a:lnTo>
                  <a:lnTo>
                    <a:pt x="37" y="12"/>
                  </a:lnTo>
                  <a:lnTo>
                    <a:pt x="44" y="13"/>
                  </a:lnTo>
                  <a:lnTo>
                    <a:pt x="53" y="15"/>
                  </a:lnTo>
                  <a:lnTo>
                    <a:pt x="62" y="15"/>
                  </a:lnTo>
                  <a:lnTo>
                    <a:pt x="72" y="1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0" name="Freeform 110"/>
            <p:cNvSpPr>
              <a:spLocks/>
            </p:cNvSpPr>
            <p:nvPr/>
          </p:nvSpPr>
          <p:spPr bwMode="auto">
            <a:xfrm>
              <a:off x="5130" y="1839"/>
              <a:ext cx="61" cy="5"/>
            </a:xfrm>
            <a:custGeom>
              <a:avLst/>
              <a:gdLst>
                <a:gd name="T0" fmla="*/ 0 w 246"/>
                <a:gd name="T1" fmla="*/ 0 h 19"/>
                <a:gd name="T2" fmla="*/ 0 w 246"/>
                <a:gd name="T3" fmla="*/ 0 h 19"/>
                <a:gd name="T4" fmla="*/ 0 w 246"/>
                <a:gd name="T5" fmla="*/ 0 h 19"/>
                <a:gd name="T6" fmla="*/ 0 w 246"/>
                <a:gd name="T7" fmla="*/ 0 h 19"/>
                <a:gd name="T8" fmla="*/ 0 w 246"/>
                <a:gd name="T9" fmla="*/ 0 h 19"/>
                <a:gd name="T10" fmla="*/ 0 w 246"/>
                <a:gd name="T11" fmla="*/ 0 h 19"/>
                <a:gd name="T12" fmla="*/ 0 w 246"/>
                <a:gd name="T13" fmla="*/ 0 h 19"/>
                <a:gd name="T14" fmla="*/ 0 w 246"/>
                <a:gd name="T15" fmla="*/ 0 h 19"/>
                <a:gd name="T16" fmla="*/ 0 w 246"/>
                <a:gd name="T17" fmla="*/ 0 h 19"/>
                <a:gd name="T18" fmla="*/ 0 w 246"/>
                <a:gd name="T19" fmla="*/ 0 h 19"/>
                <a:gd name="T20" fmla="*/ 0 w 246"/>
                <a:gd name="T21" fmla="*/ 0 h 19"/>
                <a:gd name="T22" fmla="*/ 0 w 246"/>
                <a:gd name="T23" fmla="*/ 0 h 19"/>
                <a:gd name="T24" fmla="*/ 0 w 246"/>
                <a:gd name="T25" fmla="*/ 0 h 19"/>
                <a:gd name="T26" fmla="*/ 0 w 246"/>
                <a:gd name="T27" fmla="*/ 0 h 19"/>
                <a:gd name="T28" fmla="*/ 0 w 246"/>
                <a:gd name="T29" fmla="*/ 0 h 19"/>
                <a:gd name="T30" fmla="*/ 0 w 246"/>
                <a:gd name="T31" fmla="*/ 0 h 19"/>
                <a:gd name="T32" fmla="*/ 0 w 246"/>
                <a:gd name="T33" fmla="*/ 0 h 19"/>
                <a:gd name="T34" fmla="*/ 0 w 246"/>
                <a:gd name="T35" fmla="*/ 0 h 19"/>
                <a:gd name="T36" fmla="*/ 0 w 246"/>
                <a:gd name="T37" fmla="*/ 0 h 19"/>
                <a:gd name="T38" fmla="*/ 0 w 246"/>
                <a:gd name="T39" fmla="*/ 0 h 19"/>
                <a:gd name="T40" fmla="*/ 0 w 246"/>
                <a:gd name="T41" fmla="*/ 0 h 19"/>
                <a:gd name="T42" fmla="*/ 0 w 246"/>
                <a:gd name="T43" fmla="*/ 0 h 19"/>
                <a:gd name="T44" fmla="*/ 0 w 246"/>
                <a:gd name="T45" fmla="*/ 0 h 19"/>
                <a:gd name="T46" fmla="*/ 0 w 246"/>
                <a:gd name="T47" fmla="*/ 0 h 19"/>
                <a:gd name="T48" fmla="*/ 0 w 246"/>
                <a:gd name="T49" fmla="*/ 0 h 19"/>
                <a:gd name="T50" fmla="*/ 0 w 246"/>
                <a:gd name="T51" fmla="*/ 0 h 19"/>
                <a:gd name="T52" fmla="*/ 0 w 246"/>
                <a:gd name="T53" fmla="*/ 0 h 19"/>
                <a:gd name="T54" fmla="*/ 0 w 246"/>
                <a:gd name="T55" fmla="*/ 0 h 19"/>
                <a:gd name="T56" fmla="*/ 0 w 246"/>
                <a:gd name="T57" fmla="*/ 0 h 19"/>
                <a:gd name="T58" fmla="*/ 0 w 246"/>
                <a:gd name="T59" fmla="*/ 0 h 19"/>
                <a:gd name="T60" fmla="*/ 0 w 246"/>
                <a:gd name="T61" fmla="*/ 0 h 19"/>
                <a:gd name="T62" fmla="*/ 0 w 246"/>
                <a:gd name="T63" fmla="*/ 0 h 19"/>
                <a:gd name="T64" fmla="*/ 0 w 246"/>
                <a:gd name="T65" fmla="*/ 0 h 19"/>
                <a:gd name="T66" fmla="*/ 0 w 246"/>
                <a:gd name="T67" fmla="*/ 0 h 19"/>
                <a:gd name="T68" fmla="*/ 0 w 246"/>
                <a:gd name="T69" fmla="*/ 0 h 19"/>
                <a:gd name="T70" fmla="*/ 0 w 246"/>
                <a:gd name="T71" fmla="*/ 0 h 19"/>
                <a:gd name="T72" fmla="*/ 0 w 246"/>
                <a:gd name="T73" fmla="*/ 0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9"/>
                <a:gd name="T113" fmla="*/ 246 w 246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9">
                  <a:moveTo>
                    <a:pt x="246" y="0"/>
                  </a:moveTo>
                  <a:lnTo>
                    <a:pt x="246" y="1"/>
                  </a:lnTo>
                  <a:lnTo>
                    <a:pt x="244" y="3"/>
                  </a:lnTo>
                  <a:lnTo>
                    <a:pt x="242" y="4"/>
                  </a:lnTo>
                  <a:lnTo>
                    <a:pt x="240" y="6"/>
                  </a:lnTo>
                  <a:lnTo>
                    <a:pt x="235" y="8"/>
                  </a:lnTo>
                  <a:lnTo>
                    <a:pt x="230" y="9"/>
                  </a:lnTo>
                  <a:lnTo>
                    <a:pt x="224" y="11"/>
                  </a:lnTo>
                  <a:lnTo>
                    <a:pt x="218" y="12"/>
                  </a:lnTo>
                  <a:lnTo>
                    <a:pt x="210" y="13"/>
                  </a:lnTo>
                  <a:lnTo>
                    <a:pt x="202" y="14"/>
                  </a:lnTo>
                  <a:lnTo>
                    <a:pt x="195" y="15"/>
                  </a:lnTo>
                  <a:lnTo>
                    <a:pt x="185" y="17"/>
                  </a:lnTo>
                  <a:lnTo>
                    <a:pt x="175" y="17"/>
                  </a:lnTo>
                  <a:lnTo>
                    <a:pt x="165" y="18"/>
                  </a:lnTo>
                  <a:lnTo>
                    <a:pt x="156" y="18"/>
                  </a:lnTo>
                  <a:lnTo>
                    <a:pt x="145" y="19"/>
                  </a:lnTo>
                  <a:lnTo>
                    <a:pt x="134" y="19"/>
                  </a:lnTo>
                  <a:lnTo>
                    <a:pt x="123" y="19"/>
                  </a:lnTo>
                  <a:lnTo>
                    <a:pt x="113" y="19"/>
                  </a:lnTo>
                  <a:lnTo>
                    <a:pt x="102" y="19"/>
                  </a:lnTo>
                  <a:lnTo>
                    <a:pt x="91" y="18"/>
                  </a:lnTo>
                  <a:lnTo>
                    <a:pt x="81" y="18"/>
                  </a:lnTo>
                  <a:lnTo>
                    <a:pt x="72" y="17"/>
                  </a:lnTo>
                  <a:lnTo>
                    <a:pt x="62" y="17"/>
                  </a:lnTo>
                  <a:lnTo>
                    <a:pt x="53" y="15"/>
                  </a:lnTo>
                  <a:lnTo>
                    <a:pt x="44" y="14"/>
                  </a:lnTo>
                  <a:lnTo>
                    <a:pt x="37" y="13"/>
                  </a:lnTo>
                  <a:lnTo>
                    <a:pt x="30" y="12"/>
                  </a:lnTo>
                  <a:lnTo>
                    <a:pt x="23" y="11"/>
                  </a:lnTo>
                  <a:lnTo>
                    <a:pt x="17" y="9"/>
                  </a:lnTo>
                  <a:lnTo>
                    <a:pt x="13" y="8"/>
                  </a:lnTo>
                  <a:lnTo>
                    <a:pt x="8" y="6"/>
                  </a:lnTo>
                  <a:lnTo>
                    <a:pt x="5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1" name="Freeform 111"/>
            <p:cNvSpPr>
              <a:spLocks/>
            </p:cNvSpPr>
            <p:nvPr/>
          </p:nvSpPr>
          <p:spPr bwMode="auto">
            <a:xfrm>
              <a:off x="5130" y="1856"/>
              <a:ext cx="6" cy="2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0 h 7"/>
                <a:gd name="T4" fmla="*/ 0 w 23"/>
                <a:gd name="T5" fmla="*/ 0 h 7"/>
                <a:gd name="T6" fmla="*/ 0 w 23"/>
                <a:gd name="T7" fmla="*/ 0 h 7"/>
                <a:gd name="T8" fmla="*/ 0 w 23"/>
                <a:gd name="T9" fmla="*/ 0 h 7"/>
                <a:gd name="T10" fmla="*/ 0 w 23"/>
                <a:gd name="T11" fmla="*/ 0 h 7"/>
                <a:gd name="T12" fmla="*/ 0 w 23"/>
                <a:gd name="T13" fmla="*/ 0 h 7"/>
                <a:gd name="T14" fmla="*/ 0 w 23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7"/>
                <a:gd name="T26" fmla="*/ 23 w 23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7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23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2" name="Line 112"/>
            <p:cNvSpPr>
              <a:spLocks noChangeShapeType="1"/>
            </p:cNvSpPr>
            <p:nvPr/>
          </p:nvSpPr>
          <p:spPr bwMode="auto">
            <a:xfrm flipV="1">
              <a:off x="5336" y="1881"/>
              <a:ext cx="52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3" name="Line 113"/>
            <p:cNvSpPr>
              <a:spLocks noChangeShapeType="1"/>
            </p:cNvSpPr>
            <p:nvPr/>
          </p:nvSpPr>
          <p:spPr bwMode="auto">
            <a:xfrm flipV="1">
              <a:off x="5336" y="1877"/>
              <a:ext cx="52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4" name="Line 114"/>
            <p:cNvSpPr>
              <a:spLocks noChangeShapeType="1"/>
            </p:cNvSpPr>
            <p:nvPr/>
          </p:nvSpPr>
          <p:spPr bwMode="auto">
            <a:xfrm flipV="1">
              <a:off x="5336" y="1873"/>
              <a:ext cx="52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5" name="Line 115"/>
            <p:cNvSpPr>
              <a:spLocks noChangeShapeType="1"/>
            </p:cNvSpPr>
            <p:nvPr/>
          </p:nvSpPr>
          <p:spPr bwMode="auto">
            <a:xfrm flipV="1">
              <a:off x="5336" y="1870"/>
              <a:ext cx="5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6" name="Line 116"/>
            <p:cNvSpPr>
              <a:spLocks noChangeShapeType="1"/>
            </p:cNvSpPr>
            <p:nvPr/>
          </p:nvSpPr>
          <p:spPr bwMode="auto">
            <a:xfrm flipV="1">
              <a:off x="5336" y="1866"/>
              <a:ext cx="52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7" name="Line 117"/>
            <p:cNvSpPr>
              <a:spLocks noChangeShapeType="1"/>
            </p:cNvSpPr>
            <p:nvPr/>
          </p:nvSpPr>
          <p:spPr bwMode="auto">
            <a:xfrm flipV="1">
              <a:off x="5336" y="1862"/>
              <a:ext cx="52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8" name="Line 118"/>
            <p:cNvSpPr>
              <a:spLocks noChangeShapeType="1"/>
            </p:cNvSpPr>
            <p:nvPr/>
          </p:nvSpPr>
          <p:spPr bwMode="auto">
            <a:xfrm flipV="1">
              <a:off x="5336" y="1858"/>
              <a:ext cx="52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99" name="Line 119"/>
            <p:cNvSpPr>
              <a:spLocks noChangeShapeType="1"/>
            </p:cNvSpPr>
            <p:nvPr/>
          </p:nvSpPr>
          <p:spPr bwMode="auto">
            <a:xfrm flipV="1">
              <a:off x="5336" y="1854"/>
              <a:ext cx="52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0" name="Freeform 120"/>
            <p:cNvSpPr>
              <a:spLocks/>
            </p:cNvSpPr>
            <p:nvPr/>
          </p:nvSpPr>
          <p:spPr bwMode="auto">
            <a:xfrm>
              <a:off x="4949" y="2019"/>
              <a:ext cx="71" cy="26"/>
            </a:xfrm>
            <a:custGeom>
              <a:avLst/>
              <a:gdLst>
                <a:gd name="T0" fmla="*/ 0 w 281"/>
                <a:gd name="T1" fmla="*/ 0 h 105"/>
                <a:gd name="T2" fmla="*/ 0 w 281"/>
                <a:gd name="T3" fmla="*/ 0 h 105"/>
                <a:gd name="T4" fmla="*/ 0 w 281"/>
                <a:gd name="T5" fmla="*/ 0 h 105"/>
                <a:gd name="T6" fmla="*/ 0 w 281"/>
                <a:gd name="T7" fmla="*/ 0 h 105"/>
                <a:gd name="T8" fmla="*/ 0 w 281"/>
                <a:gd name="T9" fmla="*/ 0 h 105"/>
                <a:gd name="T10" fmla="*/ 0 w 281"/>
                <a:gd name="T11" fmla="*/ 0 h 105"/>
                <a:gd name="T12" fmla="*/ 0 w 281"/>
                <a:gd name="T13" fmla="*/ 0 h 105"/>
                <a:gd name="T14" fmla="*/ 0 w 281"/>
                <a:gd name="T15" fmla="*/ 0 h 105"/>
                <a:gd name="T16" fmla="*/ 0 w 281"/>
                <a:gd name="T17" fmla="*/ 0 h 105"/>
                <a:gd name="T18" fmla="*/ 0 w 281"/>
                <a:gd name="T19" fmla="*/ 0 h 105"/>
                <a:gd name="T20" fmla="*/ 0 w 281"/>
                <a:gd name="T21" fmla="*/ 0 h 105"/>
                <a:gd name="T22" fmla="*/ 0 w 281"/>
                <a:gd name="T23" fmla="*/ 0 h 105"/>
                <a:gd name="T24" fmla="*/ 0 w 281"/>
                <a:gd name="T25" fmla="*/ 0 h 105"/>
                <a:gd name="T26" fmla="*/ 0 w 281"/>
                <a:gd name="T27" fmla="*/ 0 h 105"/>
                <a:gd name="T28" fmla="*/ 0 w 281"/>
                <a:gd name="T29" fmla="*/ 0 h 105"/>
                <a:gd name="T30" fmla="*/ 0 w 281"/>
                <a:gd name="T31" fmla="*/ 0 h 105"/>
                <a:gd name="T32" fmla="*/ 0 w 281"/>
                <a:gd name="T33" fmla="*/ 0 h 105"/>
                <a:gd name="T34" fmla="*/ 0 w 281"/>
                <a:gd name="T35" fmla="*/ 0 h 105"/>
                <a:gd name="T36" fmla="*/ 0 w 281"/>
                <a:gd name="T37" fmla="*/ 0 h 105"/>
                <a:gd name="T38" fmla="*/ 0 w 281"/>
                <a:gd name="T39" fmla="*/ 0 h 105"/>
                <a:gd name="T40" fmla="*/ 0 w 281"/>
                <a:gd name="T41" fmla="*/ 0 h 105"/>
                <a:gd name="T42" fmla="*/ 0 w 281"/>
                <a:gd name="T43" fmla="*/ 0 h 105"/>
                <a:gd name="T44" fmla="*/ 0 w 281"/>
                <a:gd name="T45" fmla="*/ 0 h 105"/>
                <a:gd name="T46" fmla="*/ 0 w 281"/>
                <a:gd name="T47" fmla="*/ 0 h 105"/>
                <a:gd name="T48" fmla="*/ 0 w 281"/>
                <a:gd name="T49" fmla="*/ 0 h 105"/>
                <a:gd name="T50" fmla="*/ 0 w 281"/>
                <a:gd name="T51" fmla="*/ 0 h 105"/>
                <a:gd name="T52" fmla="*/ 0 w 281"/>
                <a:gd name="T53" fmla="*/ 0 h 105"/>
                <a:gd name="T54" fmla="*/ 0 w 281"/>
                <a:gd name="T55" fmla="*/ 0 h 105"/>
                <a:gd name="T56" fmla="*/ 0 w 281"/>
                <a:gd name="T57" fmla="*/ 0 h 105"/>
                <a:gd name="T58" fmla="*/ 0 w 281"/>
                <a:gd name="T59" fmla="*/ 0 h 105"/>
                <a:gd name="T60" fmla="*/ 0 w 281"/>
                <a:gd name="T61" fmla="*/ 0 h 105"/>
                <a:gd name="T62" fmla="*/ 0 w 281"/>
                <a:gd name="T63" fmla="*/ 0 h 105"/>
                <a:gd name="T64" fmla="*/ 0 w 281"/>
                <a:gd name="T65" fmla="*/ 0 h 105"/>
                <a:gd name="T66" fmla="*/ 0 w 281"/>
                <a:gd name="T67" fmla="*/ 0 h 105"/>
                <a:gd name="T68" fmla="*/ 0 w 281"/>
                <a:gd name="T69" fmla="*/ 0 h 105"/>
                <a:gd name="T70" fmla="*/ 0 w 281"/>
                <a:gd name="T71" fmla="*/ 0 h 1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05"/>
                <a:gd name="T110" fmla="*/ 281 w 281"/>
                <a:gd name="T111" fmla="*/ 105 h 1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05">
                  <a:moveTo>
                    <a:pt x="281" y="53"/>
                  </a:moveTo>
                  <a:lnTo>
                    <a:pt x="281" y="48"/>
                  </a:lnTo>
                  <a:lnTo>
                    <a:pt x="279" y="44"/>
                  </a:lnTo>
                  <a:lnTo>
                    <a:pt x="277" y="39"/>
                  </a:lnTo>
                  <a:lnTo>
                    <a:pt x="273" y="34"/>
                  </a:lnTo>
                  <a:lnTo>
                    <a:pt x="268" y="31"/>
                  </a:lnTo>
                  <a:lnTo>
                    <a:pt x="263" y="26"/>
                  </a:lnTo>
                  <a:lnTo>
                    <a:pt x="256" y="22"/>
                  </a:lnTo>
                  <a:lnTo>
                    <a:pt x="249" y="19"/>
                  </a:lnTo>
                  <a:lnTo>
                    <a:pt x="240" y="16"/>
                  </a:lnTo>
                  <a:lnTo>
                    <a:pt x="232" y="13"/>
                  </a:lnTo>
                  <a:lnTo>
                    <a:pt x="222" y="10"/>
                  </a:lnTo>
                  <a:lnTo>
                    <a:pt x="211" y="8"/>
                  </a:lnTo>
                  <a:lnTo>
                    <a:pt x="200" y="5"/>
                  </a:lnTo>
                  <a:lnTo>
                    <a:pt x="189" y="4"/>
                  </a:lnTo>
                  <a:lnTo>
                    <a:pt x="177" y="2"/>
                  </a:lnTo>
                  <a:lnTo>
                    <a:pt x="165" y="2"/>
                  </a:lnTo>
                  <a:lnTo>
                    <a:pt x="153" y="0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16" y="2"/>
                  </a:lnTo>
                  <a:lnTo>
                    <a:pt x="104" y="2"/>
                  </a:lnTo>
                  <a:lnTo>
                    <a:pt x="92" y="4"/>
                  </a:lnTo>
                  <a:lnTo>
                    <a:pt x="81" y="5"/>
                  </a:lnTo>
                  <a:lnTo>
                    <a:pt x="70" y="8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3" y="19"/>
                  </a:lnTo>
                  <a:lnTo>
                    <a:pt x="25" y="22"/>
                  </a:lnTo>
                  <a:lnTo>
                    <a:pt x="19" y="26"/>
                  </a:lnTo>
                  <a:lnTo>
                    <a:pt x="13" y="31"/>
                  </a:lnTo>
                  <a:lnTo>
                    <a:pt x="8" y="34"/>
                  </a:lnTo>
                  <a:lnTo>
                    <a:pt x="5" y="39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5" y="66"/>
                  </a:lnTo>
                  <a:lnTo>
                    <a:pt x="8" y="71"/>
                  </a:lnTo>
                  <a:lnTo>
                    <a:pt x="13" y="74"/>
                  </a:lnTo>
                  <a:lnTo>
                    <a:pt x="19" y="78"/>
                  </a:lnTo>
                  <a:lnTo>
                    <a:pt x="25" y="83"/>
                  </a:lnTo>
                  <a:lnTo>
                    <a:pt x="33" y="87"/>
                  </a:lnTo>
                  <a:lnTo>
                    <a:pt x="41" y="89"/>
                  </a:lnTo>
                  <a:lnTo>
                    <a:pt x="51" y="93"/>
                  </a:lnTo>
                  <a:lnTo>
                    <a:pt x="59" y="95"/>
                  </a:lnTo>
                  <a:lnTo>
                    <a:pt x="70" y="98"/>
                  </a:lnTo>
                  <a:lnTo>
                    <a:pt x="81" y="100"/>
                  </a:lnTo>
                  <a:lnTo>
                    <a:pt x="92" y="101"/>
                  </a:lnTo>
                  <a:lnTo>
                    <a:pt x="104" y="104"/>
                  </a:lnTo>
                  <a:lnTo>
                    <a:pt x="116" y="104"/>
                  </a:lnTo>
                  <a:lnTo>
                    <a:pt x="129" y="105"/>
                  </a:lnTo>
                  <a:lnTo>
                    <a:pt x="141" y="105"/>
                  </a:lnTo>
                  <a:lnTo>
                    <a:pt x="153" y="105"/>
                  </a:lnTo>
                  <a:lnTo>
                    <a:pt x="165" y="104"/>
                  </a:lnTo>
                  <a:lnTo>
                    <a:pt x="177" y="104"/>
                  </a:lnTo>
                  <a:lnTo>
                    <a:pt x="189" y="101"/>
                  </a:lnTo>
                  <a:lnTo>
                    <a:pt x="200" y="100"/>
                  </a:lnTo>
                  <a:lnTo>
                    <a:pt x="211" y="98"/>
                  </a:lnTo>
                  <a:lnTo>
                    <a:pt x="222" y="95"/>
                  </a:lnTo>
                  <a:lnTo>
                    <a:pt x="232" y="93"/>
                  </a:lnTo>
                  <a:lnTo>
                    <a:pt x="240" y="89"/>
                  </a:lnTo>
                  <a:lnTo>
                    <a:pt x="249" y="87"/>
                  </a:lnTo>
                  <a:lnTo>
                    <a:pt x="256" y="83"/>
                  </a:lnTo>
                  <a:lnTo>
                    <a:pt x="263" y="78"/>
                  </a:lnTo>
                  <a:lnTo>
                    <a:pt x="268" y="74"/>
                  </a:lnTo>
                  <a:lnTo>
                    <a:pt x="273" y="71"/>
                  </a:lnTo>
                  <a:lnTo>
                    <a:pt x="277" y="66"/>
                  </a:lnTo>
                  <a:lnTo>
                    <a:pt x="279" y="61"/>
                  </a:lnTo>
                  <a:lnTo>
                    <a:pt x="281" y="57"/>
                  </a:lnTo>
                  <a:lnTo>
                    <a:pt x="28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1" name="Freeform 121"/>
            <p:cNvSpPr>
              <a:spLocks/>
            </p:cNvSpPr>
            <p:nvPr/>
          </p:nvSpPr>
          <p:spPr bwMode="auto">
            <a:xfrm>
              <a:off x="4949" y="2033"/>
              <a:ext cx="71" cy="22"/>
            </a:xfrm>
            <a:custGeom>
              <a:avLst/>
              <a:gdLst>
                <a:gd name="T0" fmla="*/ 0 w 281"/>
                <a:gd name="T1" fmla="*/ 0 h 90"/>
                <a:gd name="T2" fmla="*/ 0 w 281"/>
                <a:gd name="T3" fmla="*/ 0 h 90"/>
                <a:gd name="T4" fmla="*/ 0 w 281"/>
                <a:gd name="T5" fmla="*/ 0 h 90"/>
                <a:gd name="T6" fmla="*/ 0 w 281"/>
                <a:gd name="T7" fmla="*/ 0 h 90"/>
                <a:gd name="T8" fmla="*/ 0 w 281"/>
                <a:gd name="T9" fmla="*/ 0 h 90"/>
                <a:gd name="T10" fmla="*/ 0 w 281"/>
                <a:gd name="T11" fmla="*/ 0 h 90"/>
                <a:gd name="T12" fmla="*/ 0 w 281"/>
                <a:gd name="T13" fmla="*/ 0 h 90"/>
                <a:gd name="T14" fmla="*/ 0 w 281"/>
                <a:gd name="T15" fmla="*/ 0 h 90"/>
                <a:gd name="T16" fmla="*/ 0 w 281"/>
                <a:gd name="T17" fmla="*/ 0 h 90"/>
                <a:gd name="T18" fmla="*/ 0 w 281"/>
                <a:gd name="T19" fmla="*/ 0 h 90"/>
                <a:gd name="T20" fmla="*/ 0 w 281"/>
                <a:gd name="T21" fmla="*/ 0 h 90"/>
                <a:gd name="T22" fmla="*/ 0 w 281"/>
                <a:gd name="T23" fmla="*/ 0 h 90"/>
                <a:gd name="T24" fmla="*/ 0 w 281"/>
                <a:gd name="T25" fmla="*/ 0 h 90"/>
                <a:gd name="T26" fmla="*/ 0 w 281"/>
                <a:gd name="T27" fmla="*/ 0 h 90"/>
                <a:gd name="T28" fmla="*/ 0 w 281"/>
                <a:gd name="T29" fmla="*/ 0 h 90"/>
                <a:gd name="T30" fmla="*/ 0 w 281"/>
                <a:gd name="T31" fmla="*/ 0 h 90"/>
                <a:gd name="T32" fmla="*/ 0 w 281"/>
                <a:gd name="T33" fmla="*/ 0 h 90"/>
                <a:gd name="T34" fmla="*/ 0 w 281"/>
                <a:gd name="T35" fmla="*/ 0 h 90"/>
                <a:gd name="T36" fmla="*/ 0 w 281"/>
                <a:gd name="T37" fmla="*/ 0 h 90"/>
                <a:gd name="T38" fmla="*/ 0 w 281"/>
                <a:gd name="T39" fmla="*/ 0 h 90"/>
                <a:gd name="T40" fmla="*/ 0 w 281"/>
                <a:gd name="T41" fmla="*/ 0 h 90"/>
                <a:gd name="T42" fmla="*/ 0 w 281"/>
                <a:gd name="T43" fmla="*/ 0 h 90"/>
                <a:gd name="T44" fmla="*/ 0 w 281"/>
                <a:gd name="T45" fmla="*/ 0 h 90"/>
                <a:gd name="T46" fmla="*/ 0 w 281"/>
                <a:gd name="T47" fmla="*/ 0 h 90"/>
                <a:gd name="T48" fmla="*/ 0 w 281"/>
                <a:gd name="T49" fmla="*/ 0 h 90"/>
                <a:gd name="T50" fmla="*/ 0 w 281"/>
                <a:gd name="T51" fmla="*/ 0 h 90"/>
                <a:gd name="T52" fmla="*/ 0 w 281"/>
                <a:gd name="T53" fmla="*/ 0 h 90"/>
                <a:gd name="T54" fmla="*/ 0 w 281"/>
                <a:gd name="T55" fmla="*/ 0 h 90"/>
                <a:gd name="T56" fmla="*/ 0 w 281"/>
                <a:gd name="T57" fmla="*/ 0 h 90"/>
                <a:gd name="T58" fmla="*/ 0 w 281"/>
                <a:gd name="T59" fmla="*/ 0 h 90"/>
                <a:gd name="T60" fmla="*/ 0 w 281"/>
                <a:gd name="T61" fmla="*/ 0 h 90"/>
                <a:gd name="T62" fmla="*/ 0 w 281"/>
                <a:gd name="T63" fmla="*/ 0 h 90"/>
                <a:gd name="T64" fmla="*/ 0 w 281"/>
                <a:gd name="T65" fmla="*/ 0 h 90"/>
                <a:gd name="T66" fmla="*/ 0 w 281"/>
                <a:gd name="T67" fmla="*/ 0 h 90"/>
                <a:gd name="T68" fmla="*/ 0 w 281"/>
                <a:gd name="T69" fmla="*/ 0 h 90"/>
                <a:gd name="T70" fmla="*/ 0 w 281"/>
                <a:gd name="T71" fmla="*/ 0 h 90"/>
                <a:gd name="T72" fmla="*/ 0 w 281"/>
                <a:gd name="T73" fmla="*/ 0 h 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90"/>
                <a:gd name="T113" fmla="*/ 281 w 281"/>
                <a:gd name="T114" fmla="*/ 90 h 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90">
                  <a:moveTo>
                    <a:pt x="281" y="0"/>
                  </a:moveTo>
                  <a:lnTo>
                    <a:pt x="281" y="38"/>
                  </a:lnTo>
                  <a:lnTo>
                    <a:pt x="281" y="43"/>
                  </a:lnTo>
                  <a:lnTo>
                    <a:pt x="279" y="48"/>
                  </a:lnTo>
                  <a:lnTo>
                    <a:pt x="277" y="51"/>
                  </a:lnTo>
                  <a:lnTo>
                    <a:pt x="273" y="56"/>
                  </a:lnTo>
                  <a:lnTo>
                    <a:pt x="268" y="60"/>
                  </a:lnTo>
                  <a:lnTo>
                    <a:pt x="263" y="65"/>
                  </a:lnTo>
                  <a:lnTo>
                    <a:pt x="256" y="68"/>
                  </a:lnTo>
                  <a:lnTo>
                    <a:pt x="249" y="71"/>
                  </a:lnTo>
                  <a:lnTo>
                    <a:pt x="240" y="74"/>
                  </a:lnTo>
                  <a:lnTo>
                    <a:pt x="232" y="78"/>
                  </a:lnTo>
                  <a:lnTo>
                    <a:pt x="222" y="80"/>
                  </a:lnTo>
                  <a:lnTo>
                    <a:pt x="211" y="83"/>
                  </a:lnTo>
                  <a:lnTo>
                    <a:pt x="200" y="85"/>
                  </a:lnTo>
                  <a:lnTo>
                    <a:pt x="189" y="86"/>
                  </a:lnTo>
                  <a:lnTo>
                    <a:pt x="177" y="88"/>
                  </a:lnTo>
                  <a:lnTo>
                    <a:pt x="165" y="89"/>
                  </a:lnTo>
                  <a:lnTo>
                    <a:pt x="153" y="90"/>
                  </a:lnTo>
                  <a:lnTo>
                    <a:pt x="141" y="90"/>
                  </a:lnTo>
                  <a:lnTo>
                    <a:pt x="129" y="90"/>
                  </a:lnTo>
                  <a:lnTo>
                    <a:pt x="116" y="89"/>
                  </a:lnTo>
                  <a:lnTo>
                    <a:pt x="104" y="88"/>
                  </a:lnTo>
                  <a:lnTo>
                    <a:pt x="92" y="86"/>
                  </a:lnTo>
                  <a:lnTo>
                    <a:pt x="81" y="85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51" y="78"/>
                  </a:lnTo>
                  <a:lnTo>
                    <a:pt x="41" y="74"/>
                  </a:lnTo>
                  <a:lnTo>
                    <a:pt x="33" y="71"/>
                  </a:lnTo>
                  <a:lnTo>
                    <a:pt x="25" y="68"/>
                  </a:lnTo>
                  <a:lnTo>
                    <a:pt x="19" y="65"/>
                  </a:lnTo>
                  <a:lnTo>
                    <a:pt x="13" y="60"/>
                  </a:lnTo>
                  <a:lnTo>
                    <a:pt x="8" y="56"/>
                  </a:lnTo>
                  <a:lnTo>
                    <a:pt x="5" y="51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5"/>
                  </a:lnTo>
                  <a:lnTo>
                    <a:pt x="8" y="18"/>
                  </a:lnTo>
                  <a:lnTo>
                    <a:pt x="13" y="23"/>
                  </a:lnTo>
                  <a:lnTo>
                    <a:pt x="19" y="27"/>
                  </a:lnTo>
                  <a:lnTo>
                    <a:pt x="25" y="31"/>
                  </a:lnTo>
                  <a:lnTo>
                    <a:pt x="33" y="34"/>
                  </a:lnTo>
                  <a:lnTo>
                    <a:pt x="41" y="38"/>
                  </a:lnTo>
                  <a:lnTo>
                    <a:pt x="51" y="40"/>
                  </a:lnTo>
                  <a:lnTo>
                    <a:pt x="59" y="43"/>
                  </a:lnTo>
                  <a:lnTo>
                    <a:pt x="70" y="45"/>
                  </a:lnTo>
                  <a:lnTo>
                    <a:pt x="81" y="48"/>
                  </a:lnTo>
                  <a:lnTo>
                    <a:pt x="92" y="50"/>
                  </a:lnTo>
                  <a:lnTo>
                    <a:pt x="104" y="51"/>
                  </a:lnTo>
                  <a:lnTo>
                    <a:pt x="116" y="51"/>
                  </a:lnTo>
                  <a:lnTo>
                    <a:pt x="129" y="52"/>
                  </a:lnTo>
                  <a:lnTo>
                    <a:pt x="141" y="52"/>
                  </a:lnTo>
                  <a:lnTo>
                    <a:pt x="153" y="52"/>
                  </a:lnTo>
                  <a:lnTo>
                    <a:pt x="165" y="51"/>
                  </a:lnTo>
                  <a:lnTo>
                    <a:pt x="177" y="51"/>
                  </a:lnTo>
                  <a:lnTo>
                    <a:pt x="189" y="50"/>
                  </a:lnTo>
                  <a:lnTo>
                    <a:pt x="200" y="48"/>
                  </a:lnTo>
                  <a:lnTo>
                    <a:pt x="211" y="45"/>
                  </a:lnTo>
                  <a:lnTo>
                    <a:pt x="222" y="43"/>
                  </a:lnTo>
                  <a:lnTo>
                    <a:pt x="232" y="40"/>
                  </a:lnTo>
                  <a:lnTo>
                    <a:pt x="240" y="38"/>
                  </a:lnTo>
                  <a:lnTo>
                    <a:pt x="249" y="34"/>
                  </a:lnTo>
                  <a:lnTo>
                    <a:pt x="256" y="31"/>
                  </a:lnTo>
                  <a:lnTo>
                    <a:pt x="263" y="27"/>
                  </a:lnTo>
                  <a:lnTo>
                    <a:pt x="268" y="23"/>
                  </a:lnTo>
                  <a:lnTo>
                    <a:pt x="273" y="18"/>
                  </a:lnTo>
                  <a:lnTo>
                    <a:pt x="277" y="15"/>
                  </a:lnTo>
                  <a:lnTo>
                    <a:pt x="279" y="10"/>
                  </a:lnTo>
                  <a:lnTo>
                    <a:pt x="281" y="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2" name="Freeform 122"/>
            <p:cNvSpPr>
              <a:spLocks/>
            </p:cNvSpPr>
            <p:nvPr/>
          </p:nvSpPr>
          <p:spPr bwMode="auto">
            <a:xfrm>
              <a:off x="5032" y="1989"/>
              <a:ext cx="111" cy="35"/>
            </a:xfrm>
            <a:custGeom>
              <a:avLst/>
              <a:gdLst>
                <a:gd name="T0" fmla="*/ 0 w 442"/>
                <a:gd name="T1" fmla="*/ 0 h 141"/>
                <a:gd name="T2" fmla="*/ 0 w 442"/>
                <a:gd name="T3" fmla="*/ 0 h 141"/>
                <a:gd name="T4" fmla="*/ 0 w 442"/>
                <a:gd name="T5" fmla="*/ 0 h 141"/>
                <a:gd name="T6" fmla="*/ 0 w 442"/>
                <a:gd name="T7" fmla="*/ 0 h 141"/>
                <a:gd name="T8" fmla="*/ 0 w 442"/>
                <a:gd name="T9" fmla="*/ 0 h 141"/>
                <a:gd name="T10" fmla="*/ 0 w 442"/>
                <a:gd name="T11" fmla="*/ 0 h 141"/>
                <a:gd name="T12" fmla="*/ 0 w 442"/>
                <a:gd name="T13" fmla="*/ 0 h 141"/>
                <a:gd name="T14" fmla="*/ 0 w 442"/>
                <a:gd name="T15" fmla="*/ 0 h 141"/>
                <a:gd name="T16" fmla="*/ 0 w 442"/>
                <a:gd name="T17" fmla="*/ 0 h 141"/>
                <a:gd name="T18" fmla="*/ 0 w 442"/>
                <a:gd name="T19" fmla="*/ 0 h 141"/>
                <a:gd name="T20" fmla="*/ 0 w 442"/>
                <a:gd name="T21" fmla="*/ 0 h 141"/>
                <a:gd name="T22" fmla="*/ 0 w 442"/>
                <a:gd name="T23" fmla="*/ 0 h 141"/>
                <a:gd name="T24" fmla="*/ 0 w 442"/>
                <a:gd name="T25" fmla="*/ 0 h 141"/>
                <a:gd name="T26" fmla="*/ 0 w 442"/>
                <a:gd name="T27" fmla="*/ 0 h 141"/>
                <a:gd name="T28" fmla="*/ 0 w 442"/>
                <a:gd name="T29" fmla="*/ 0 h 141"/>
                <a:gd name="T30" fmla="*/ 0 w 442"/>
                <a:gd name="T31" fmla="*/ 0 h 141"/>
                <a:gd name="T32" fmla="*/ 0 w 442"/>
                <a:gd name="T33" fmla="*/ 0 h 141"/>
                <a:gd name="T34" fmla="*/ 0 w 442"/>
                <a:gd name="T35" fmla="*/ 0 h 141"/>
                <a:gd name="T36" fmla="*/ 0 w 442"/>
                <a:gd name="T37" fmla="*/ 0 h 141"/>
                <a:gd name="T38" fmla="*/ 0 w 442"/>
                <a:gd name="T39" fmla="*/ 0 h 141"/>
                <a:gd name="T40" fmla="*/ 0 w 442"/>
                <a:gd name="T41" fmla="*/ 0 h 141"/>
                <a:gd name="T42" fmla="*/ 0 w 442"/>
                <a:gd name="T43" fmla="*/ 0 h 141"/>
                <a:gd name="T44" fmla="*/ 0 w 442"/>
                <a:gd name="T45" fmla="*/ 0 h 141"/>
                <a:gd name="T46" fmla="*/ 0 w 442"/>
                <a:gd name="T47" fmla="*/ 0 h 141"/>
                <a:gd name="T48" fmla="*/ 0 w 442"/>
                <a:gd name="T49" fmla="*/ 0 h 141"/>
                <a:gd name="T50" fmla="*/ 0 w 442"/>
                <a:gd name="T51" fmla="*/ 0 h 141"/>
                <a:gd name="T52" fmla="*/ 0 w 442"/>
                <a:gd name="T53" fmla="*/ 0 h 141"/>
                <a:gd name="T54" fmla="*/ 0 w 442"/>
                <a:gd name="T55" fmla="*/ 0 h 141"/>
                <a:gd name="T56" fmla="*/ 0 w 442"/>
                <a:gd name="T57" fmla="*/ 0 h 141"/>
                <a:gd name="T58" fmla="*/ 0 w 442"/>
                <a:gd name="T59" fmla="*/ 0 h 141"/>
                <a:gd name="T60" fmla="*/ 0 w 442"/>
                <a:gd name="T61" fmla="*/ 0 h 141"/>
                <a:gd name="T62" fmla="*/ 0 w 442"/>
                <a:gd name="T63" fmla="*/ 0 h 141"/>
                <a:gd name="T64" fmla="*/ 0 w 442"/>
                <a:gd name="T65" fmla="*/ 0 h 141"/>
                <a:gd name="T66" fmla="*/ 0 w 442"/>
                <a:gd name="T67" fmla="*/ 0 h 141"/>
                <a:gd name="T68" fmla="*/ 0 w 442"/>
                <a:gd name="T69" fmla="*/ 0 h 141"/>
                <a:gd name="T70" fmla="*/ 0 w 442"/>
                <a:gd name="T71" fmla="*/ 0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2"/>
                <a:gd name="T109" fmla="*/ 0 h 141"/>
                <a:gd name="T110" fmla="*/ 442 w 442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2" h="141">
                  <a:moveTo>
                    <a:pt x="442" y="71"/>
                  </a:moveTo>
                  <a:lnTo>
                    <a:pt x="441" y="65"/>
                  </a:lnTo>
                  <a:lnTo>
                    <a:pt x="440" y="59"/>
                  </a:lnTo>
                  <a:lnTo>
                    <a:pt x="435" y="53"/>
                  </a:lnTo>
                  <a:lnTo>
                    <a:pt x="429" y="48"/>
                  </a:lnTo>
                  <a:lnTo>
                    <a:pt x="422" y="42"/>
                  </a:lnTo>
                  <a:lnTo>
                    <a:pt x="413" y="36"/>
                  </a:lnTo>
                  <a:lnTo>
                    <a:pt x="402" y="31"/>
                  </a:lnTo>
                  <a:lnTo>
                    <a:pt x="390" y="26"/>
                  </a:lnTo>
                  <a:lnTo>
                    <a:pt x="377" y="22"/>
                  </a:lnTo>
                  <a:lnTo>
                    <a:pt x="363" y="17"/>
                  </a:lnTo>
                  <a:lnTo>
                    <a:pt x="348" y="14"/>
                  </a:lnTo>
                  <a:lnTo>
                    <a:pt x="332" y="10"/>
                  </a:lnTo>
                  <a:lnTo>
                    <a:pt x="315" y="8"/>
                  </a:lnTo>
                  <a:lnTo>
                    <a:pt x="297" y="5"/>
                  </a:lnTo>
                  <a:lnTo>
                    <a:pt x="278" y="4"/>
                  </a:lnTo>
                  <a:lnTo>
                    <a:pt x="260" y="2"/>
                  </a:lnTo>
                  <a:lnTo>
                    <a:pt x="241" y="2"/>
                  </a:lnTo>
                  <a:lnTo>
                    <a:pt x="221" y="0"/>
                  </a:lnTo>
                  <a:lnTo>
                    <a:pt x="202" y="2"/>
                  </a:lnTo>
                  <a:lnTo>
                    <a:pt x="183" y="2"/>
                  </a:lnTo>
                  <a:lnTo>
                    <a:pt x="164" y="4"/>
                  </a:lnTo>
                  <a:lnTo>
                    <a:pt x="146" y="5"/>
                  </a:lnTo>
                  <a:lnTo>
                    <a:pt x="128" y="8"/>
                  </a:lnTo>
                  <a:lnTo>
                    <a:pt x="111" y="10"/>
                  </a:lnTo>
                  <a:lnTo>
                    <a:pt x="95" y="14"/>
                  </a:lnTo>
                  <a:lnTo>
                    <a:pt x="79" y="17"/>
                  </a:lnTo>
                  <a:lnTo>
                    <a:pt x="66" y="22"/>
                  </a:lnTo>
                  <a:lnTo>
                    <a:pt x="53" y="26"/>
                  </a:lnTo>
                  <a:lnTo>
                    <a:pt x="41" y="31"/>
                  </a:lnTo>
                  <a:lnTo>
                    <a:pt x="31" y="36"/>
                  </a:lnTo>
                  <a:lnTo>
                    <a:pt x="21" y="42"/>
                  </a:lnTo>
                  <a:lnTo>
                    <a:pt x="14" y="48"/>
                  </a:lnTo>
                  <a:lnTo>
                    <a:pt x="9" y="53"/>
                  </a:lnTo>
                  <a:lnTo>
                    <a:pt x="3" y="59"/>
                  </a:lnTo>
                  <a:lnTo>
                    <a:pt x="2" y="65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3" y="84"/>
                  </a:lnTo>
                  <a:lnTo>
                    <a:pt x="9" y="89"/>
                  </a:lnTo>
                  <a:lnTo>
                    <a:pt x="14" y="95"/>
                  </a:lnTo>
                  <a:lnTo>
                    <a:pt x="21" y="101"/>
                  </a:lnTo>
                  <a:lnTo>
                    <a:pt x="31" y="106"/>
                  </a:lnTo>
                  <a:lnTo>
                    <a:pt x="41" y="111"/>
                  </a:lnTo>
                  <a:lnTo>
                    <a:pt x="53" y="116"/>
                  </a:lnTo>
                  <a:lnTo>
                    <a:pt x="66" y="121"/>
                  </a:lnTo>
                  <a:lnTo>
                    <a:pt x="79" y="125"/>
                  </a:lnTo>
                  <a:lnTo>
                    <a:pt x="95" y="128"/>
                  </a:lnTo>
                  <a:lnTo>
                    <a:pt x="111" y="132"/>
                  </a:lnTo>
                  <a:lnTo>
                    <a:pt x="128" y="134"/>
                  </a:lnTo>
                  <a:lnTo>
                    <a:pt x="146" y="138"/>
                  </a:lnTo>
                  <a:lnTo>
                    <a:pt x="164" y="139"/>
                  </a:lnTo>
                  <a:lnTo>
                    <a:pt x="183" y="140"/>
                  </a:lnTo>
                  <a:lnTo>
                    <a:pt x="202" y="141"/>
                  </a:lnTo>
                  <a:lnTo>
                    <a:pt x="221" y="141"/>
                  </a:lnTo>
                  <a:lnTo>
                    <a:pt x="241" y="141"/>
                  </a:lnTo>
                  <a:lnTo>
                    <a:pt x="260" y="140"/>
                  </a:lnTo>
                  <a:lnTo>
                    <a:pt x="278" y="139"/>
                  </a:lnTo>
                  <a:lnTo>
                    <a:pt x="297" y="138"/>
                  </a:lnTo>
                  <a:lnTo>
                    <a:pt x="315" y="134"/>
                  </a:lnTo>
                  <a:lnTo>
                    <a:pt x="332" y="132"/>
                  </a:lnTo>
                  <a:lnTo>
                    <a:pt x="348" y="128"/>
                  </a:lnTo>
                  <a:lnTo>
                    <a:pt x="363" y="125"/>
                  </a:lnTo>
                  <a:lnTo>
                    <a:pt x="377" y="121"/>
                  </a:lnTo>
                  <a:lnTo>
                    <a:pt x="390" y="116"/>
                  </a:lnTo>
                  <a:lnTo>
                    <a:pt x="402" y="111"/>
                  </a:lnTo>
                  <a:lnTo>
                    <a:pt x="413" y="106"/>
                  </a:lnTo>
                  <a:lnTo>
                    <a:pt x="422" y="101"/>
                  </a:lnTo>
                  <a:lnTo>
                    <a:pt x="429" y="95"/>
                  </a:lnTo>
                  <a:lnTo>
                    <a:pt x="435" y="89"/>
                  </a:lnTo>
                  <a:lnTo>
                    <a:pt x="440" y="84"/>
                  </a:lnTo>
                  <a:lnTo>
                    <a:pt x="441" y="77"/>
                  </a:lnTo>
                  <a:lnTo>
                    <a:pt x="442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03" name="Freeform 123"/>
            <p:cNvSpPr>
              <a:spLocks/>
            </p:cNvSpPr>
            <p:nvPr/>
          </p:nvSpPr>
          <p:spPr bwMode="auto">
            <a:xfrm>
              <a:off x="5032" y="2008"/>
              <a:ext cx="111" cy="30"/>
            </a:xfrm>
            <a:custGeom>
              <a:avLst/>
              <a:gdLst>
                <a:gd name="T0" fmla="*/ 0 w 442"/>
                <a:gd name="T1" fmla="*/ 0 h 121"/>
                <a:gd name="T2" fmla="*/ 0 w 442"/>
                <a:gd name="T3" fmla="*/ 0 h 121"/>
                <a:gd name="T4" fmla="*/ 0 w 442"/>
                <a:gd name="T5" fmla="*/ 0 h 121"/>
                <a:gd name="T6" fmla="*/ 0 w 442"/>
                <a:gd name="T7" fmla="*/ 0 h 121"/>
                <a:gd name="T8" fmla="*/ 0 w 442"/>
                <a:gd name="T9" fmla="*/ 0 h 121"/>
                <a:gd name="T10" fmla="*/ 0 w 442"/>
                <a:gd name="T11" fmla="*/ 0 h 121"/>
                <a:gd name="T12" fmla="*/ 0 w 442"/>
                <a:gd name="T13" fmla="*/ 0 h 121"/>
                <a:gd name="T14" fmla="*/ 0 w 442"/>
                <a:gd name="T15" fmla="*/ 0 h 121"/>
                <a:gd name="T16" fmla="*/ 0 w 442"/>
                <a:gd name="T17" fmla="*/ 0 h 121"/>
                <a:gd name="T18" fmla="*/ 0 w 442"/>
                <a:gd name="T19" fmla="*/ 0 h 121"/>
                <a:gd name="T20" fmla="*/ 0 w 442"/>
                <a:gd name="T21" fmla="*/ 0 h 121"/>
                <a:gd name="T22" fmla="*/ 0 w 442"/>
                <a:gd name="T23" fmla="*/ 0 h 121"/>
                <a:gd name="T24" fmla="*/ 0 w 442"/>
                <a:gd name="T25" fmla="*/ 0 h 121"/>
                <a:gd name="T26" fmla="*/ 0 w 442"/>
                <a:gd name="T27" fmla="*/ 0 h 121"/>
                <a:gd name="T28" fmla="*/ 0 w 442"/>
                <a:gd name="T29" fmla="*/ 0 h 121"/>
                <a:gd name="T30" fmla="*/ 0 w 442"/>
                <a:gd name="T31" fmla="*/ 0 h 121"/>
                <a:gd name="T32" fmla="*/ 0 w 442"/>
                <a:gd name="T33" fmla="*/ 0 h 121"/>
                <a:gd name="T34" fmla="*/ 0 w 442"/>
                <a:gd name="T35" fmla="*/ 0 h 121"/>
                <a:gd name="T36" fmla="*/ 0 w 442"/>
                <a:gd name="T37" fmla="*/ 0 h 121"/>
                <a:gd name="T38" fmla="*/ 0 w 442"/>
                <a:gd name="T39" fmla="*/ 0 h 121"/>
                <a:gd name="T40" fmla="*/ 0 w 442"/>
                <a:gd name="T41" fmla="*/ 0 h 121"/>
                <a:gd name="T42" fmla="*/ 0 w 442"/>
                <a:gd name="T43" fmla="*/ 0 h 121"/>
                <a:gd name="T44" fmla="*/ 0 w 442"/>
                <a:gd name="T45" fmla="*/ 0 h 121"/>
                <a:gd name="T46" fmla="*/ 0 w 442"/>
                <a:gd name="T47" fmla="*/ 0 h 121"/>
                <a:gd name="T48" fmla="*/ 0 w 442"/>
                <a:gd name="T49" fmla="*/ 0 h 121"/>
                <a:gd name="T50" fmla="*/ 0 w 442"/>
                <a:gd name="T51" fmla="*/ 0 h 121"/>
                <a:gd name="T52" fmla="*/ 0 w 442"/>
                <a:gd name="T53" fmla="*/ 0 h 121"/>
                <a:gd name="T54" fmla="*/ 0 w 442"/>
                <a:gd name="T55" fmla="*/ 0 h 121"/>
                <a:gd name="T56" fmla="*/ 0 w 442"/>
                <a:gd name="T57" fmla="*/ 0 h 121"/>
                <a:gd name="T58" fmla="*/ 0 w 442"/>
                <a:gd name="T59" fmla="*/ 0 h 121"/>
                <a:gd name="T60" fmla="*/ 0 w 442"/>
                <a:gd name="T61" fmla="*/ 0 h 121"/>
                <a:gd name="T62" fmla="*/ 0 w 442"/>
                <a:gd name="T63" fmla="*/ 0 h 121"/>
                <a:gd name="T64" fmla="*/ 0 w 442"/>
                <a:gd name="T65" fmla="*/ 0 h 121"/>
                <a:gd name="T66" fmla="*/ 0 w 442"/>
                <a:gd name="T67" fmla="*/ 0 h 121"/>
                <a:gd name="T68" fmla="*/ 0 w 442"/>
                <a:gd name="T69" fmla="*/ 0 h 121"/>
                <a:gd name="T70" fmla="*/ 0 w 442"/>
                <a:gd name="T71" fmla="*/ 0 h 121"/>
                <a:gd name="T72" fmla="*/ 0 w 442"/>
                <a:gd name="T73" fmla="*/ 0 h 1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2"/>
                <a:gd name="T112" fmla="*/ 0 h 121"/>
                <a:gd name="T113" fmla="*/ 442 w 442"/>
                <a:gd name="T114" fmla="*/ 121 h 1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2" h="121">
                  <a:moveTo>
                    <a:pt x="442" y="0"/>
                  </a:moveTo>
                  <a:lnTo>
                    <a:pt x="442" y="52"/>
                  </a:lnTo>
                  <a:lnTo>
                    <a:pt x="441" y="58"/>
                  </a:lnTo>
                  <a:lnTo>
                    <a:pt x="440" y="64"/>
                  </a:lnTo>
                  <a:lnTo>
                    <a:pt x="435" y="70"/>
                  </a:lnTo>
                  <a:lnTo>
                    <a:pt x="429" y="76"/>
                  </a:lnTo>
                  <a:lnTo>
                    <a:pt x="422" y="82"/>
                  </a:lnTo>
                  <a:lnTo>
                    <a:pt x="413" y="87"/>
                  </a:lnTo>
                  <a:lnTo>
                    <a:pt x="402" y="92"/>
                  </a:lnTo>
                  <a:lnTo>
                    <a:pt x="390" y="97"/>
                  </a:lnTo>
                  <a:lnTo>
                    <a:pt x="377" y="102"/>
                  </a:lnTo>
                  <a:lnTo>
                    <a:pt x="363" y="105"/>
                  </a:lnTo>
                  <a:lnTo>
                    <a:pt x="348" y="109"/>
                  </a:lnTo>
                  <a:lnTo>
                    <a:pt x="332" y="113"/>
                  </a:lnTo>
                  <a:lnTo>
                    <a:pt x="315" y="115"/>
                  </a:lnTo>
                  <a:lnTo>
                    <a:pt x="297" y="117"/>
                  </a:lnTo>
                  <a:lnTo>
                    <a:pt x="278" y="120"/>
                  </a:lnTo>
                  <a:lnTo>
                    <a:pt x="260" y="121"/>
                  </a:lnTo>
                  <a:lnTo>
                    <a:pt x="241" y="121"/>
                  </a:lnTo>
                  <a:lnTo>
                    <a:pt x="221" y="121"/>
                  </a:lnTo>
                  <a:lnTo>
                    <a:pt x="202" y="121"/>
                  </a:lnTo>
                  <a:lnTo>
                    <a:pt x="183" y="121"/>
                  </a:lnTo>
                  <a:lnTo>
                    <a:pt x="164" y="120"/>
                  </a:lnTo>
                  <a:lnTo>
                    <a:pt x="146" y="117"/>
                  </a:lnTo>
                  <a:lnTo>
                    <a:pt x="128" y="115"/>
                  </a:lnTo>
                  <a:lnTo>
                    <a:pt x="111" y="113"/>
                  </a:lnTo>
                  <a:lnTo>
                    <a:pt x="95" y="109"/>
                  </a:lnTo>
                  <a:lnTo>
                    <a:pt x="79" y="105"/>
                  </a:lnTo>
                  <a:lnTo>
                    <a:pt x="66" y="102"/>
                  </a:lnTo>
                  <a:lnTo>
                    <a:pt x="53" y="97"/>
                  </a:lnTo>
                  <a:lnTo>
                    <a:pt x="41" y="92"/>
                  </a:lnTo>
                  <a:lnTo>
                    <a:pt x="31" y="87"/>
                  </a:lnTo>
                  <a:lnTo>
                    <a:pt x="21" y="82"/>
                  </a:lnTo>
                  <a:lnTo>
                    <a:pt x="14" y="76"/>
                  </a:lnTo>
                  <a:lnTo>
                    <a:pt x="9" y="70"/>
                  </a:lnTo>
                  <a:lnTo>
                    <a:pt x="3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" y="6"/>
                  </a:lnTo>
                  <a:lnTo>
                    <a:pt x="3" y="12"/>
                  </a:lnTo>
                  <a:lnTo>
                    <a:pt x="9" y="18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31" y="34"/>
                  </a:lnTo>
                  <a:lnTo>
                    <a:pt x="41" y="40"/>
                  </a:lnTo>
                  <a:lnTo>
                    <a:pt x="53" y="45"/>
                  </a:lnTo>
                  <a:lnTo>
                    <a:pt x="66" y="48"/>
                  </a:lnTo>
                  <a:lnTo>
                    <a:pt x="79" y="53"/>
                  </a:lnTo>
                  <a:lnTo>
                    <a:pt x="95" y="57"/>
                  </a:lnTo>
                  <a:lnTo>
                    <a:pt x="111" y="59"/>
                  </a:lnTo>
                  <a:lnTo>
                    <a:pt x="128" y="62"/>
                  </a:lnTo>
                  <a:lnTo>
                    <a:pt x="146" y="65"/>
                  </a:lnTo>
                  <a:lnTo>
                    <a:pt x="164" y="66"/>
                  </a:lnTo>
                  <a:lnTo>
                    <a:pt x="183" y="68"/>
                  </a:lnTo>
                  <a:lnTo>
                    <a:pt x="202" y="69"/>
                  </a:lnTo>
                  <a:lnTo>
                    <a:pt x="221" y="69"/>
                  </a:lnTo>
                  <a:lnTo>
                    <a:pt x="241" y="69"/>
                  </a:lnTo>
                  <a:lnTo>
                    <a:pt x="260" y="68"/>
                  </a:lnTo>
                  <a:lnTo>
                    <a:pt x="278" y="66"/>
                  </a:lnTo>
                  <a:lnTo>
                    <a:pt x="297" y="65"/>
                  </a:lnTo>
                  <a:lnTo>
                    <a:pt x="315" y="62"/>
                  </a:lnTo>
                  <a:lnTo>
                    <a:pt x="332" y="59"/>
                  </a:lnTo>
                  <a:lnTo>
                    <a:pt x="348" y="57"/>
                  </a:lnTo>
                  <a:lnTo>
                    <a:pt x="363" y="53"/>
                  </a:lnTo>
                  <a:lnTo>
                    <a:pt x="377" y="48"/>
                  </a:lnTo>
                  <a:lnTo>
                    <a:pt x="390" y="45"/>
                  </a:lnTo>
                  <a:lnTo>
                    <a:pt x="402" y="40"/>
                  </a:lnTo>
                  <a:lnTo>
                    <a:pt x="413" y="34"/>
                  </a:lnTo>
                  <a:lnTo>
                    <a:pt x="422" y="29"/>
                  </a:lnTo>
                  <a:lnTo>
                    <a:pt x="429" y="24"/>
                  </a:lnTo>
                  <a:lnTo>
                    <a:pt x="435" y="18"/>
                  </a:lnTo>
                  <a:lnTo>
                    <a:pt x="440" y="12"/>
                  </a:lnTo>
                  <a:lnTo>
                    <a:pt x="441" y="6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517" name="Rectangle 124"/>
          <p:cNvSpPr>
            <a:spLocks noChangeArrowheads="1"/>
          </p:cNvSpPr>
          <p:nvPr/>
        </p:nvSpPr>
        <p:spPr bwMode="auto">
          <a:xfrm>
            <a:off x="304800" y="3048000"/>
            <a:ext cx="3276600" cy="2209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r>
              <a:rPr lang="de-DE" sz="1600" b="1">
                <a:solidFill>
                  <a:srgbClr val="000000"/>
                </a:solidFill>
              </a:rPr>
              <a:t>Seminar für Wahlvorstände</a:t>
            </a: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endParaRPr lang="de-DE" sz="1600" b="1">
              <a:solidFill>
                <a:srgbClr val="000000"/>
              </a:solidFill>
            </a:endParaRP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r>
              <a:rPr lang="de-DE" sz="1600" b="1">
                <a:solidFill>
                  <a:srgbClr val="000000"/>
                </a:solidFill>
              </a:rPr>
              <a:t>Rechtsanwaltskosten</a:t>
            </a: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endParaRPr lang="de-DE" sz="1600" b="1">
              <a:solidFill>
                <a:srgbClr val="000000"/>
              </a:solidFill>
            </a:endParaRP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r>
              <a:rPr lang="de-DE" sz="1600" b="1">
                <a:solidFill>
                  <a:srgbClr val="000000"/>
                </a:solidFill>
              </a:rPr>
              <a:t>Bezahlte Freistellung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für Wahlvorstände</a:t>
            </a: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endParaRPr lang="de-DE" sz="1600" b="1">
              <a:solidFill>
                <a:srgbClr val="000000"/>
              </a:solidFill>
            </a:endParaRPr>
          </a:p>
          <a:p>
            <a:pPr marL="101600">
              <a:buClr>
                <a:srgbClr val="FF3300"/>
              </a:buClr>
              <a:buFont typeface="Wingdings 3" pitchFamily="18" charset="2"/>
              <a:buChar char="["/>
            </a:pPr>
            <a:r>
              <a:rPr lang="de-DE" sz="1600" b="1">
                <a:solidFill>
                  <a:srgbClr val="000000"/>
                </a:solidFill>
              </a:rPr>
              <a:t>Bezahlte Freistellung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für Wahlhelfer </a:t>
            </a:r>
            <a:endParaRPr lang="de-DE" sz="1600"/>
          </a:p>
        </p:txBody>
      </p:sp>
      <p:sp>
        <p:nvSpPr>
          <p:cNvPr id="21518" name="Rectangle 125"/>
          <p:cNvSpPr>
            <a:spLocks noChangeArrowheads="1"/>
          </p:cNvSpPr>
          <p:nvPr/>
        </p:nvSpPr>
        <p:spPr bwMode="auto">
          <a:xfrm>
            <a:off x="914400" y="3660775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 </a:t>
            </a:r>
            <a:endParaRPr lang="de-DE" sz="1400"/>
          </a:p>
        </p:txBody>
      </p:sp>
      <p:sp>
        <p:nvSpPr>
          <p:cNvPr id="21519" name="Rectangle 127"/>
          <p:cNvSpPr>
            <a:spLocks noChangeArrowheads="1"/>
          </p:cNvSpPr>
          <p:nvPr/>
        </p:nvSpPr>
        <p:spPr bwMode="auto">
          <a:xfrm>
            <a:off x="4572000" y="3216275"/>
            <a:ext cx="1524000" cy="219075"/>
          </a:xfrm>
          <a:prstGeom prst="rect">
            <a:avLst/>
          </a:prstGeom>
          <a:solidFill>
            <a:srgbClr val="FFFF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 Büroräume</a:t>
            </a:r>
            <a:endParaRPr lang="de-DE" sz="1400" b="1"/>
          </a:p>
        </p:txBody>
      </p:sp>
      <p:sp>
        <p:nvSpPr>
          <p:cNvPr id="21520" name="Rectangle 128"/>
          <p:cNvSpPr>
            <a:spLocks noChangeArrowheads="1"/>
          </p:cNvSpPr>
          <p:nvPr/>
        </p:nvSpPr>
        <p:spPr bwMode="auto">
          <a:xfrm>
            <a:off x="4572000" y="3521075"/>
            <a:ext cx="1524000" cy="219075"/>
          </a:xfrm>
          <a:prstGeom prst="rect">
            <a:avLst/>
          </a:prstGeom>
          <a:solidFill>
            <a:srgbClr val="FFFF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 Büromaterial</a:t>
            </a:r>
            <a:endParaRPr lang="de-DE" sz="1400" b="1"/>
          </a:p>
        </p:txBody>
      </p:sp>
      <p:sp>
        <p:nvSpPr>
          <p:cNvPr id="21521" name="Rectangle 129"/>
          <p:cNvSpPr>
            <a:spLocks noChangeArrowheads="1"/>
          </p:cNvSpPr>
          <p:nvPr/>
        </p:nvSpPr>
        <p:spPr bwMode="auto">
          <a:xfrm>
            <a:off x="4572000" y="3733800"/>
            <a:ext cx="1524000" cy="8604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SzPct val="75000"/>
              <a:buFont typeface="Wingdings 3" pitchFamily="18" charset="2"/>
              <a:buChar char="["/>
            </a:pPr>
            <a:r>
              <a:rPr lang="de-DE" sz="1400">
                <a:solidFill>
                  <a:srgbClr val="000000"/>
                </a:solidFill>
              </a:rPr>
              <a:t> Aktenschrank</a:t>
            </a:r>
          </a:p>
          <a:p>
            <a:pPr>
              <a:buClr>
                <a:srgbClr val="FF3300"/>
              </a:buClr>
              <a:buSzPct val="75000"/>
              <a:buFont typeface="Wingdings 3" pitchFamily="18" charset="2"/>
              <a:buChar char="["/>
            </a:pPr>
            <a:r>
              <a:rPr lang="de-DE" sz="1400">
                <a:solidFill>
                  <a:srgbClr val="000000"/>
                </a:solidFill>
              </a:rPr>
              <a:t> Telefon</a:t>
            </a:r>
            <a:endParaRPr lang="de-DE" sz="1400"/>
          </a:p>
          <a:p>
            <a:pPr>
              <a:buClr>
                <a:srgbClr val="FF3300"/>
              </a:buClr>
              <a:buSzPct val="75000"/>
              <a:buFont typeface="Wingdings 3" pitchFamily="18" charset="2"/>
              <a:buChar char="["/>
            </a:pPr>
            <a:r>
              <a:rPr lang="de-DE" sz="1400">
                <a:solidFill>
                  <a:srgbClr val="000000"/>
                </a:solidFill>
              </a:rPr>
              <a:t> Porto</a:t>
            </a:r>
            <a:endParaRPr lang="de-DE" sz="1400"/>
          </a:p>
          <a:p>
            <a:pPr>
              <a:buClr>
                <a:srgbClr val="FF3300"/>
              </a:buClr>
              <a:buSzPct val="75000"/>
              <a:buFont typeface="Wingdings 3" pitchFamily="18" charset="2"/>
              <a:buChar char="["/>
            </a:pPr>
            <a:r>
              <a:rPr lang="de-DE" sz="1400">
                <a:solidFill>
                  <a:srgbClr val="000000"/>
                </a:solidFill>
              </a:rPr>
              <a:t> etc.</a:t>
            </a:r>
            <a:endParaRPr lang="de-DE" sz="1400"/>
          </a:p>
        </p:txBody>
      </p:sp>
      <p:sp>
        <p:nvSpPr>
          <p:cNvPr id="21522" name="Rectangle 131"/>
          <p:cNvSpPr>
            <a:spLocks noChangeArrowheads="1"/>
          </p:cNvSpPr>
          <p:nvPr/>
        </p:nvSpPr>
        <p:spPr bwMode="auto">
          <a:xfrm>
            <a:off x="4572000" y="5257800"/>
            <a:ext cx="1524000" cy="2159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 Fachliteratur</a:t>
            </a:r>
            <a:endParaRPr lang="de-DE" sz="1400"/>
          </a:p>
        </p:txBody>
      </p:sp>
      <p:sp>
        <p:nvSpPr>
          <p:cNvPr id="21523" name="Rectangle 132"/>
          <p:cNvSpPr>
            <a:spLocks noChangeArrowheads="1"/>
          </p:cNvSpPr>
          <p:nvPr/>
        </p:nvSpPr>
        <p:spPr bwMode="auto">
          <a:xfrm>
            <a:off x="6781800" y="3216275"/>
            <a:ext cx="2111375" cy="641350"/>
          </a:xfrm>
          <a:prstGeom prst="rect">
            <a:avLst/>
          </a:prstGeom>
          <a:solidFill>
            <a:srgbClr val="FFCC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SzPct val="80000"/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 Stimmzettel</a:t>
            </a:r>
          </a:p>
          <a:p>
            <a:pPr>
              <a:buClr>
                <a:srgbClr val="FF3300"/>
              </a:buClr>
              <a:buSzPct val="80000"/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 Wahlurnen</a:t>
            </a:r>
          </a:p>
          <a:p>
            <a:pPr>
              <a:buClr>
                <a:srgbClr val="FF3300"/>
              </a:buClr>
              <a:buSzPct val="80000"/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 Wahlformulare</a:t>
            </a:r>
            <a:endParaRPr lang="de-DE" sz="1400" b="1"/>
          </a:p>
        </p:txBody>
      </p:sp>
      <p:sp>
        <p:nvSpPr>
          <p:cNvPr id="21524" name="Rectangle 133"/>
          <p:cNvSpPr>
            <a:spLocks noChangeArrowheads="1"/>
          </p:cNvSpPr>
          <p:nvPr/>
        </p:nvSpPr>
        <p:spPr bwMode="auto">
          <a:xfrm>
            <a:off x="6781800" y="4876800"/>
            <a:ext cx="2111375" cy="428625"/>
          </a:xfrm>
          <a:prstGeom prst="rect">
            <a:avLst/>
          </a:prstGeom>
          <a:solidFill>
            <a:srgbClr val="FFCC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Entgelte bei Wahl-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    gang Fahrtkosten</a:t>
            </a:r>
            <a:endParaRPr lang="de-DE" sz="1400" b="1"/>
          </a:p>
        </p:txBody>
      </p:sp>
      <p:sp>
        <p:nvSpPr>
          <p:cNvPr id="21525" name="Rectangle 134"/>
          <p:cNvSpPr>
            <a:spLocks noChangeArrowheads="1"/>
          </p:cNvSpPr>
          <p:nvPr/>
        </p:nvSpPr>
        <p:spPr bwMode="auto">
          <a:xfrm>
            <a:off x="6781800" y="4495800"/>
            <a:ext cx="2111375" cy="215900"/>
          </a:xfrm>
          <a:prstGeom prst="rect">
            <a:avLst/>
          </a:prstGeom>
          <a:solidFill>
            <a:srgbClr val="FFCC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SzPct val="85000"/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Anfechtungsverfahren</a:t>
            </a:r>
            <a:endParaRPr lang="de-DE" sz="1400"/>
          </a:p>
        </p:txBody>
      </p:sp>
      <p:sp>
        <p:nvSpPr>
          <p:cNvPr id="21526" name="Rectangle 136"/>
          <p:cNvSpPr>
            <a:spLocks noChangeArrowheads="1"/>
          </p:cNvSpPr>
          <p:nvPr/>
        </p:nvSpPr>
        <p:spPr bwMode="auto">
          <a:xfrm>
            <a:off x="6781800" y="3962400"/>
            <a:ext cx="2111375" cy="428625"/>
          </a:xfrm>
          <a:prstGeom prst="rect">
            <a:avLst/>
          </a:prstGeom>
          <a:solidFill>
            <a:srgbClr val="FFCC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SzPct val="85000"/>
              <a:buFont typeface="Wingdings 3" pitchFamily="18" charset="2"/>
              <a:buChar char="["/>
            </a:pPr>
            <a:r>
              <a:rPr lang="de-DE" sz="1400" b="1">
                <a:solidFill>
                  <a:srgbClr val="000000"/>
                </a:solidFill>
              </a:rPr>
              <a:t> Kosten für die  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    Briefwahl</a:t>
            </a:r>
            <a:endParaRPr lang="de-DE" sz="1400"/>
          </a:p>
        </p:txBody>
      </p:sp>
      <p:sp>
        <p:nvSpPr>
          <p:cNvPr id="28820" name="Rectangle 1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000FF"/>
                </a:solidFill>
                <a:latin typeface="Arial" charset="0"/>
              </a:rPr>
              <a:t>Die Kosten der BR-Wahl</a:t>
            </a:r>
            <a:endParaRPr lang="de-DE" sz="2800">
              <a:latin typeface="Arial" charset="0"/>
            </a:endParaRPr>
          </a:p>
        </p:txBody>
      </p:sp>
      <p:grpSp>
        <p:nvGrpSpPr>
          <p:cNvPr id="21528" name="Group 149"/>
          <p:cNvGrpSpPr>
            <a:grpSpLocks/>
          </p:cNvGrpSpPr>
          <p:nvPr/>
        </p:nvGrpSpPr>
        <p:grpSpPr bwMode="auto">
          <a:xfrm>
            <a:off x="1116013" y="2205038"/>
            <a:ext cx="1295400" cy="658812"/>
            <a:chOff x="3312" y="480"/>
            <a:chExt cx="816" cy="415"/>
          </a:xfrm>
        </p:grpSpPr>
        <p:sp>
          <p:nvSpPr>
            <p:cNvPr id="21532" name="Rectangle 150"/>
            <p:cNvSpPr>
              <a:spLocks noChangeArrowheads="1"/>
            </p:cNvSpPr>
            <p:nvPr/>
          </p:nvSpPr>
          <p:spPr bwMode="auto">
            <a:xfrm>
              <a:off x="3360" y="720"/>
              <a:ext cx="684" cy="175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3" name="Freeform 151"/>
            <p:cNvSpPr>
              <a:spLocks/>
            </p:cNvSpPr>
            <p:nvPr/>
          </p:nvSpPr>
          <p:spPr bwMode="auto">
            <a:xfrm>
              <a:off x="3377" y="598"/>
              <a:ext cx="188" cy="6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4" name="Freeform 152"/>
            <p:cNvSpPr>
              <a:spLocks/>
            </p:cNvSpPr>
            <p:nvPr/>
          </p:nvSpPr>
          <p:spPr bwMode="auto">
            <a:xfrm>
              <a:off x="3419" y="480"/>
              <a:ext cx="101" cy="102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5" name="Freeform 153"/>
            <p:cNvSpPr>
              <a:spLocks/>
            </p:cNvSpPr>
            <p:nvPr/>
          </p:nvSpPr>
          <p:spPr bwMode="auto">
            <a:xfrm>
              <a:off x="3605" y="601"/>
              <a:ext cx="188" cy="7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6" name="Freeform 154"/>
            <p:cNvSpPr>
              <a:spLocks/>
            </p:cNvSpPr>
            <p:nvPr/>
          </p:nvSpPr>
          <p:spPr bwMode="auto">
            <a:xfrm>
              <a:off x="3647" y="484"/>
              <a:ext cx="102" cy="102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7" name="Freeform 155"/>
            <p:cNvSpPr>
              <a:spLocks/>
            </p:cNvSpPr>
            <p:nvPr/>
          </p:nvSpPr>
          <p:spPr bwMode="auto">
            <a:xfrm>
              <a:off x="3834" y="599"/>
              <a:ext cx="188" cy="6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8" name="Freeform 156"/>
            <p:cNvSpPr>
              <a:spLocks/>
            </p:cNvSpPr>
            <p:nvPr/>
          </p:nvSpPr>
          <p:spPr bwMode="auto">
            <a:xfrm>
              <a:off x="3876" y="480"/>
              <a:ext cx="102" cy="102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39" name="Text Box 157"/>
            <p:cNvSpPr txBox="1">
              <a:spLocks noChangeArrowheads="1"/>
            </p:cNvSpPr>
            <p:nvPr/>
          </p:nvSpPr>
          <p:spPr bwMode="auto">
            <a:xfrm>
              <a:off x="3312" y="720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Wahlvorstand</a:t>
              </a:r>
            </a:p>
          </p:txBody>
        </p:sp>
      </p:grpSp>
      <p:sp>
        <p:nvSpPr>
          <p:cNvPr id="21529" name="Rectangle 158"/>
          <p:cNvSpPr>
            <a:spLocks noChangeArrowheads="1"/>
          </p:cNvSpPr>
          <p:nvPr/>
        </p:nvSpPr>
        <p:spPr bwMode="auto">
          <a:xfrm>
            <a:off x="914400" y="1600200"/>
            <a:ext cx="2738438" cy="466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0000"/>
                </a:solidFill>
              </a:rPr>
              <a:t>Allgemeine Kosten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43438" y="1336675"/>
            <a:ext cx="4321175" cy="5045075"/>
          </a:xfrm>
          <a:prstGeom prst="rect">
            <a:avLst/>
          </a:prstGeom>
          <a:solidFill>
            <a:srgbClr val="EAEAEA"/>
          </a:solidFill>
          <a:ln w="28575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18288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9388" y="1143000"/>
            <a:ext cx="4316412" cy="51816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90875" y="1028700"/>
            <a:ext cx="5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  <a:latin typeface="Arial Narrow" pitchFamily="34" charset="0"/>
              </a:rPr>
              <a:t>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50825" y="1196975"/>
            <a:ext cx="45434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Benennung Wahlvorstand – §17a BetrVG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4 Wochen vor Ende der BR-Amtszeit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Danach BR-Wahl unverzüglich einleiten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endParaRPr lang="de-DE" sz="1600" b="1" dirty="0">
              <a:solidFill>
                <a:srgbClr val="000000"/>
              </a:solidFill>
            </a:endParaRP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Letzter Tag der Stimmabgabe - </a:t>
            </a:r>
            <a:br>
              <a:rPr lang="de-DE" sz="1600" dirty="0"/>
            </a:br>
            <a:r>
              <a:rPr lang="de-DE" sz="1600" b="1" dirty="0">
                <a:solidFill>
                  <a:srgbClr val="000000"/>
                </a:solidFill>
              </a:rPr>
              <a:t>spätestens 1 Woche vor 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dem Tag </a:t>
            </a:r>
            <a:r>
              <a:rPr lang="de-DE" sz="1600" b="1" dirty="0" err="1">
                <a:solidFill>
                  <a:srgbClr val="000000"/>
                </a:solidFill>
              </a:rPr>
              <a:t>Amtsende</a:t>
            </a:r>
            <a:r>
              <a:rPr lang="de-DE" sz="1600" b="1" dirty="0">
                <a:solidFill>
                  <a:srgbClr val="000000"/>
                </a:solidFill>
              </a:rPr>
              <a:t> des BR § 36 WO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 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Abgabe der Wahlvorschläge - 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1 Woche vor dem Tag der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Wahlversammlung § 36 WO </a:t>
            </a:r>
            <a:endParaRPr lang="de-DE" sz="1600" dirty="0"/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endParaRPr lang="de-DE" sz="1600" b="1" dirty="0">
              <a:solidFill>
                <a:srgbClr val="000000"/>
              </a:solidFill>
            </a:endParaRP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Einspruch gegen die Richtigkeit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 der Wählerlisten – 3 Tage nach 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 Erlass des Wahlausschreibens § 30 WO</a:t>
            </a:r>
            <a:endParaRPr lang="de-DE" sz="1600" dirty="0"/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endParaRPr lang="de-DE" sz="1600" b="1" dirty="0">
              <a:solidFill>
                <a:srgbClr val="000000"/>
              </a:solidFill>
            </a:endParaRP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Prüfung der Wahlvorschläge - 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2 Arbeitstage nach Eingang § 7 WO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endParaRPr lang="de-DE" sz="1600" dirty="0"/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r>
              <a:rPr lang="de-DE" sz="1600" b="1" dirty="0">
                <a:solidFill>
                  <a:srgbClr val="000000"/>
                </a:solidFill>
              </a:rPr>
              <a:t>Mängelbeseitigung Wahlvorschläge - 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None/>
            </a:pPr>
            <a:r>
              <a:rPr lang="de-DE" sz="1600" b="1" dirty="0">
                <a:solidFill>
                  <a:srgbClr val="000000"/>
                </a:solidFill>
              </a:rPr>
              <a:t>   3 Arbeitstage § 6 WO</a:t>
            </a:r>
          </a:p>
          <a:p>
            <a:pPr marL="187325" indent="-187325">
              <a:buClr>
                <a:srgbClr val="0000FF"/>
              </a:buClr>
              <a:buFont typeface="Wingdings" pitchFamily="2" charset="2"/>
              <a:buChar char="Ü"/>
            </a:pP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260350"/>
            <a:ext cx="7772400" cy="7620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  wichtige Fristen im Überblick – vereinfachtes</a:t>
            </a:r>
            <a:br>
              <a:rPr lang="de-DE" sz="2400" b="1">
                <a:solidFill>
                  <a:srgbClr val="0C2DFF"/>
                </a:solidFill>
                <a:latin typeface="Arial" charset="0"/>
              </a:rPr>
            </a:br>
            <a:r>
              <a:rPr lang="de-DE" sz="2400" b="1">
                <a:solidFill>
                  <a:srgbClr val="0C2DFF"/>
                </a:solidFill>
                <a:latin typeface="Arial" charset="0"/>
              </a:rPr>
              <a:t>einstufiges Wahlverfahren § 14a BetrVG</a:t>
            </a:r>
            <a:endParaRPr lang="de-DE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643438" y="1412875"/>
            <a:ext cx="450056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Nachträgliche Stimmabgabe – Antrag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3 Tage vor dem Tag der Wahlver-  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sammlung § 35 WO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Wahlvorschläge veröffentlichen - 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1 Woche vor der Wahlversammlung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§ 36 WO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Wahlergebnisse werden direkt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nach der Wahl festgestellt § 13 WO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Mitteilung an den Gewählten –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unverzüglich nach der Wahl § 17 WO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Frist die Wahl abzulehnen –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3 Arbeitstage § 17 W0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Wahlanfechtung - 2 Wochen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nach Bekanntgabe der Wahl § 19 BetrVG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Einladung zur konstituierende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BR-Sitzung – 1 Woche nach der Wahl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§ 29 BetrVG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8" y="188913"/>
            <a:ext cx="1338262" cy="909637"/>
            <a:chOff x="3125" y="218"/>
            <a:chExt cx="843" cy="573"/>
          </a:xfrm>
        </p:grpSpPr>
        <p:sp>
          <p:nvSpPr>
            <p:cNvPr id="42001" name="Rectangle 10"/>
            <p:cNvSpPr>
              <a:spLocks noChangeArrowheads="1"/>
            </p:cNvSpPr>
            <p:nvPr/>
          </p:nvSpPr>
          <p:spPr bwMode="auto">
            <a:xfrm>
              <a:off x="3125" y="218"/>
              <a:ext cx="843" cy="573"/>
            </a:xfrm>
            <a:prstGeom prst="rect">
              <a:avLst/>
            </a:prstGeom>
            <a:solidFill>
              <a:srgbClr val="6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3125" y="218"/>
              <a:ext cx="843" cy="573"/>
            </a:xfrm>
            <a:prstGeom prst="rect">
              <a:avLst/>
            </a:prstGeom>
            <a:noFill/>
            <a:ln w="12700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3" name="Rectangle 12"/>
            <p:cNvSpPr>
              <a:spLocks noChangeArrowheads="1"/>
            </p:cNvSpPr>
            <p:nvPr/>
          </p:nvSpPr>
          <p:spPr bwMode="auto">
            <a:xfrm>
              <a:off x="3185" y="334"/>
              <a:ext cx="151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4" name="Line 13"/>
            <p:cNvSpPr>
              <a:spLocks noChangeShapeType="1"/>
            </p:cNvSpPr>
            <p:nvPr/>
          </p:nvSpPr>
          <p:spPr bwMode="auto">
            <a:xfrm flipV="1">
              <a:off x="3316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5" name="Line 14"/>
            <p:cNvSpPr>
              <a:spLocks noChangeShapeType="1"/>
            </p:cNvSpPr>
            <p:nvPr/>
          </p:nvSpPr>
          <p:spPr bwMode="auto">
            <a:xfrm flipV="1">
              <a:off x="3294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6" name="Line 15"/>
            <p:cNvSpPr>
              <a:spLocks noChangeShapeType="1"/>
            </p:cNvSpPr>
            <p:nvPr/>
          </p:nvSpPr>
          <p:spPr bwMode="auto">
            <a:xfrm flipV="1">
              <a:off x="3272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7" name="Line 16"/>
            <p:cNvSpPr>
              <a:spLocks noChangeShapeType="1"/>
            </p:cNvSpPr>
            <p:nvPr/>
          </p:nvSpPr>
          <p:spPr bwMode="auto">
            <a:xfrm flipV="1">
              <a:off x="3250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8" name="Line 17"/>
            <p:cNvSpPr>
              <a:spLocks noChangeShapeType="1"/>
            </p:cNvSpPr>
            <p:nvPr/>
          </p:nvSpPr>
          <p:spPr bwMode="auto">
            <a:xfrm flipV="1">
              <a:off x="3227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9" name="Line 18"/>
            <p:cNvSpPr>
              <a:spLocks noChangeShapeType="1"/>
            </p:cNvSpPr>
            <p:nvPr/>
          </p:nvSpPr>
          <p:spPr bwMode="auto">
            <a:xfrm flipV="1">
              <a:off x="3205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0" name="Line 19"/>
            <p:cNvSpPr>
              <a:spLocks noChangeShapeType="1"/>
            </p:cNvSpPr>
            <p:nvPr/>
          </p:nvSpPr>
          <p:spPr bwMode="auto">
            <a:xfrm flipH="1">
              <a:off x="3183" y="35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1" name="Line 20"/>
            <p:cNvSpPr>
              <a:spLocks noChangeShapeType="1"/>
            </p:cNvSpPr>
            <p:nvPr/>
          </p:nvSpPr>
          <p:spPr bwMode="auto">
            <a:xfrm flipH="1">
              <a:off x="3183" y="372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2" name="Line 21"/>
            <p:cNvSpPr>
              <a:spLocks noChangeShapeType="1"/>
            </p:cNvSpPr>
            <p:nvPr/>
          </p:nvSpPr>
          <p:spPr bwMode="auto">
            <a:xfrm flipH="1">
              <a:off x="3183" y="39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3" name="Line 22"/>
            <p:cNvSpPr>
              <a:spLocks noChangeShapeType="1"/>
            </p:cNvSpPr>
            <p:nvPr/>
          </p:nvSpPr>
          <p:spPr bwMode="auto">
            <a:xfrm flipH="1">
              <a:off x="3183" y="412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4" name="Rectangle 23"/>
            <p:cNvSpPr>
              <a:spLocks noChangeArrowheads="1"/>
            </p:cNvSpPr>
            <p:nvPr/>
          </p:nvSpPr>
          <p:spPr bwMode="auto">
            <a:xfrm>
              <a:off x="3374" y="334"/>
              <a:ext cx="150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5" name="Line 24"/>
            <p:cNvSpPr>
              <a:spLocks noChangeShapeType="1"/>
            </p:cNvSpPr>
            <p:nvPr/>
          </p:nvSpPr>
          <p:spPr bwMode="auto">
            <a:xfrm flipV="1">
              <a:off x="3505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6" name="Line 25"/>
            <p:cNvSpPr>
              <a:spLocks noChangeShapeType="1"/>
            </p:cNvSpPr>
            <p:nvPr/>
          </p:nvSpPr>
          <p:spPr bwMode="auto">
            <a:xfrm flipV="1">
              <a:off x="3483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7" name="Line 26"/>
            <p:cNvSpPr>
              <a:spLocks noChangeShapeType="1"/>
            </p:cNvSpPr>
            <p:nvPr/>
          </p:nvSpPr>
          <p:spPr bwMode="auto">
            <a:xfrm flipV="1">
              <a:off x="3460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8" name="Line 27"/>
            <p:cNvSpPr>
              <a:spLocks noChangeShapeType="1"/>
            </p:cNvSpPr>
            <p:nvPr/>
          </p:nvSpPr>
          <p:spPr bwMode="auto">
            <a:xfrm flipV="1">
              <a:off x="3438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9" name="Line 28"/>
            <p:cNvSpPr>
              <a:spLocks noChangeShapeType="1"/>
            </p:cNvSpPr>
            <p:nvPr/>
          </p:nvSpPr>
          <p:spPr bwMode="auto">
            <a:xfrm flipV="1">
              <a:off x="3416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0" name="Line 29"/>
            <p:cNvSpPr>
              <a:spLocks noChangeShapeType="1"/>
            </p:cNvSpPr>
            <p:nvPr/>
          </p:nvSpPr>
          <p:spPr bwMode="auto">
            <a:xfrm flipV="1">
              <a:off x="3394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1" name="Line 30"/>
            <p:cNvSpPr>
              <a:spLocks noChangeShapeType="1"/>
            </p:cNvSpPr>
            <p:nvPr/>
          </p:nvSpPr>
          <p:spPr bwMode="auto">
            <a:xfrm flipH="1">
              <a:off x="3371" y="35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2" name="Line 31"/>
            <p:cNvSpPr>
              <a:spLocks noChangeShapeType="1"/>
            </p:cNvSpPr>
            <p:nvPr/>
          </p:nvSpPr>
          <p:spPr bwMode="auto">
            <a:xfrm flipH="1">
              <a:off x="3371" y="372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3" name="Line 32"/>
            <p:cNvSpPr>
              <a:spLocks noChangeShapeType="1"/>
            </p:cNvSpPr>
            <p:nvPr/>
          </p:nvSpPr>
          <p:spPr bwMode="auto">
            <a:xfrm flipH="1">
              <a:off x="3371" y="39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4" name="Line 33"/>
            <p:cNvSpPr>
              <a:spLocks noChangeShapeType="1"/>
            </p:cNvSpPr>
            <p:nvPr/>
          </p:nvSpPr>
          <p:spPr bwMode="auto">
            <a:xfrm flipH="1">
              <a:off x="3371" y="412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5" name="Rectangle 34"/>
            <p:cNvSpPr>
              <a:spLocks noChangeArrowheads="1"/>
            </p:cNvSpPr>
            <p:nvPr/>
          </p:nvSpPr>
          <p:spPr bwMode="auto">
            <a:xfrm>
              <a:off x="3565" y="334"/>
              <a:ext cx="151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6" name="Line 35"/>
            <p:cNvSpPr>
              <a:spLocks noChangeShapeType="1"/>
            </p:cNvSpPr>
            <p:nvPr/>
          </p:nvSpPr>
          <p:spPr bwMode="auto">
            <a:xfrm flipV="1">
              <a:off x="3696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7" name="Line 36"/>
            <p:cNvSpPr>
              <a:spLocks noChangeShapeType="1"/>
            </p:cNvSpPr>
            <p:nvPr/>
          </p:nvSpPr>
          <p:spPr bwMode="auto">
            <a:xfrm flipV="1">
              <a:off x="3674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Line 37"/>
            <p:cNvSpPr>
              <a:spLocks noChangeShapeType="1"/>
            </p:cNvSpPr>
            <p:nvPr/>
          </p:nvSpPr>
          <p:spPr bwMode="auto">
            <a:xfrm flipV="1">
              <a:off x="3652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9" name="Line 38"/>
            <p:cNvSpPr>
              <a:spLocks noChangeShapeType="1"/>
            </p:cNvSpPr>
            <p:nvPr/>
          </p:nvSpPr>
          <p:spPr bwMode="auto">
            <a:xfrm flipV="1">
              <a:off x="3629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0" name="Line 39"/>
            <p:cNvSpPr>
              <a:spLocks noChangeShapeType="1"/>
            </p:cNvSpPr>
            <p:nvPr/>
          </p:nvSpPr>
          <p:spPr bwMode="auto">
            <a:xfrm flipV="1">
              <a:off x="3607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1" name="Line 40"/>
            <p:cNvSpPr>
              <a:spLocks noChangeShapeType="1"/>
            </p:cNvSpPr>
            <p:nvPr/>
          </p:nvSpPr>
          <p:spPr bwMode="auto">
            <a:xfrm flipV="1">
              <a:off x="3585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2" name="Line 41"/>
            <p:cNvSpPr>
              <a:spLocks noChangeShapeType="1"/>
            </p:cNvSpPr>
            <p:nvPr/>
          </p:nvSpPr>
          <p:spPr bwMode="auto">
            <a:xfrm flipH="1">
              <a:off x="3563" y="35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3" name="Line 42"/>
            <p:cNvSpPr>
              <a:spLocks noChangeShapeType="1"/>
            </p:cNvSpPr>
            <p:nvPr/>
          </p:nvSpPr>
          <p:spPr bwMode="auto">
            <a:xfrm flipH="1">
              <a:off x="3563" y="372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4" name="Line 43"/>
            <p:cNvSpPr>
              <a:spLocks noChangeShapeType="1"/>
            </p:cNvSpPr>
            <p:nvPr/>
          </p:nvSpPr>
          <p:spPr bwMode="auto">
            <a:xfrm flipH="1">
              <a:off x="3563" y="39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5" name="Line 44"/>
            <p:cNvSpPr>
              <a:spLocks noChangeShapeType="1"/>
            </p:cNvSpPr>
            <p:nvPr/>
          </p:nvSpPr>
          <p:spPr bwMode="auto">
            <a:xfrm flipH="1">
              <a:off x="3563" y="412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6" name="Rectangle 45"/>
            <p:cNvSpPr>
              <a:spLocks noChangeArrowheads="1"/>
            </p:cNvSpPr>
            <p:nvPr/>
          </p:nvSpPr>
          <p:spPr bwMode="auto">
            <a:xfrm>
              <a:off x="3758" y="334"/>
              <a:ext cx="150" cy="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7" name="Line 46"/>
            <p:cNvSpPr>
              <a:spLocks noChangeShapeType="1"/>
            </p:cNvSpPr>
            <p:nvPr/>
          </p:nvSpPr>
          <p:spPr bwMode="auto">
            <a:xfrm flipV="1">
              <a:off x="3889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8" name="Line 47"/>
            <p:cNvSpPr>
              <a:spLocks noChangeShapeType="1"/>
            </p:cNvSpPr>
            <p:nvPr/>
          </p:nvSpPr>
          <p:spPr bwMode="auto">
            <a:xfrm flipV="1">
              <a:off x="3867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9" name="Line 48"/>
            <p:cNvSpPr>
              <a:spLocks noChangeShapeType="1"/>
            </p:cNvSpPr>
            <p:nvPr/>
          </p:nvSpPr>
          <p:spPr bwMode="auto">
            <a:xfrm flipV="1">
              <a:off x="3844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0" name="Line 49"/>
            <p:cNvSpPr>
              <a:spLocks noChangeShapeType="1"/>
            </p:cNvSpPr>
            <p:nvPr/>
          </p:nvSpPr>
          <p:spPr bwMode="auto">
            <a:xfrm flipV="1">
              <a:off x="3822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1" name="Line 50"/>
            <p:cNvSpPr>
              <a:spLocks noChangeShapeType="1"/>
            </p:cNvSpPr>
            <p:nvPr/>
          </p:nvSpPr>
          <p:spPr bwMode="auto">
            <a:xfrm flipV="1">
              <a:off x="3800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2" name="Line 51"/>
            <p:cNvSpPr>
              <a:spLocks noChangeShapeType="1"/>
            </p:cNvSpPr>
            <p:nvPr/>
          </p:nvSpPr>
          <p:spPr bwMode="auto">
            <a:xfrm flipV="1">
              <a:off x="3778" y="332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3" name="Line 52"/>
            <p:cNvSpPr>
              <a:spLocks noChangeShapeType="1"/>
            </p:cNvSpPr>
            <p:nvPr/>
          </p:nvSpPr>
          <p:spPr bwMode="auto">
            <a:xfrm flipH="1">
              <a:off x="3755" y="35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4" name="Line 53"/>
            <p:cNvSpPr>
              <a:spLocks noChangeShapeType="1"/>
            </p:cNvSpPr>
            <p:nvPr/>
          </p:nvSpPr>
          <p:spPr bwMode="auto">
            <a:xfrm flipH="1">
              <a:off x="3755" y="372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5" name="Line 54"/>
            <p:cNvSpPr>
              <a:spLocks noChangeShapeType="1"/>
            </p:cNvSpPr>
            <p:nvPr/>
          </p:nvSpPr>
          <p:spPr bwMode="auto">
            <a:xfrm flipH="1">
              <a:off x="3755" y="39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6" name="Line 55"/>
            <p:cNvSpPr>
              <a:spLocks noChangeShapeType="1"/>
            </p:cNvSpPr>
            <p:nvPr/>
          </p:nvSpPr>
          <p:spPr bwMode="auto">
            <a:xfrm flipH="1">
              <a:off x="3755" y="412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7" name="Rectangle 56"/>
            <p:cNvSpPr>
              <a:spLocks noChangeArrowheads="1"/>
            </p:cNvSpPr>
            <p:nvPr/>
          </p:nvSpPr>
          <p:spPr bwMode="auto">
            <a:xfrm>
              <a:off x="3185" y="494"/>
              <a:ext cx="151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8" name="Line 57"/>
            <p:cNvSpPr>
              <a:spLocks noChangeShapeType="1"/>
            </p:cNvSpPr>
            <p:nvPr/>
          </p:nvSpPr>
          <p:spPr bwMode="auto">
            <a:xfrm flipV="1">
              <a:off x="3316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9" name="Line 58"/>
            <p:cNvSpPr>
              <a:spLocks noChangeShapeType="1"/>
            </p:cNvSpPr>
            <p:nvPr/>
          </p:nvSpPr>
          <p:spPr bwMode="auto">
            <a:xfrm flipV="1">
              <a:off x="3294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0" name="Line 59"/>
            <p:cNvSpPr>
              <a:spLocks noChangeShapeType="1"/>
            </p:cNvSpPr>
            <p:nvPr/>
          </p:nvSpPr>
          <p:spPr bwMode="auto">
            <a:xfrm flipV="1">
              <a:off x="3272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1" name="Line 60"/>
            <p:cNvSpPr>
              <a:spLocks noChangeShapeType="1"/>
            </p:cNvSpPr>
            <p:nvPr/>
          </p:nvSpPr>
          <p:spPr bwMode="auto">
            <a:xfrm flipV="1">
              <a:off x="3250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2" name="Line 61"/>
            <p:cNvSpPr>
              <a:spLocks noChangeShapeType="1"/>
            </p:cNvSpPr>
            <p:nvPr/>
          </p:nvSpPr>
          <p:spPr bwMode="auto">
            <a:xfrm flipV="1">
              <a:off x="3227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3" name="Line 62"/>
            <p:cNvSpPr>
              <a:spLocks noChangeShapeType="1"/>
            </p:cNvSpPr>
            <p:nvPr/>
          </p:nvSpPr>
          <p:spPr bwMode="auto">
            <a:xfrm flipV="1">
              <a:off x="3205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4" name="Line 63"/>
            <p:cNvSpPr>
              <a:spLocks noChangeShapeType="1"/>
            </p:cNvSpPr>
            <p:nvPr/>
          </p:nvSpPr>
          <p:spPr bwMode="auto">
            <a:xfrm flipH="1">
              <a:off x="3183" y="510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5" name="Line 64"/>
            <p:cNvSpPr>
              <a:spLocks noChangeShapeType="1"/>
            </p:cNvSpPr>
            <p:nvPr/>
          </p:nvSpPr>
          <p:spPr bwMode="auto">
            <a:xfrm flipH="1">
              <a:off x="3183" y="53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6" name="Line 65"/>
            <p:cNvSpPr>
              <a:spLocks noChangeShapeType="1"/>
            </p:cNvSpPr>
            <p:nvPr/>
          </p:nvSpPr>
          <p:spPr bwMode="auto">
            <a:xfrm flipH="1">
              <a:off x="3183" y="55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7" name="Line 66"/>
            <p:cNvSpPr>
              <a:spLocks noChangeShapeType="1"/>
            </p:cNvSpPr>
            <p:nvPr/>
          </p:nvSpPr>
          <p:spPr bwMode="auto">
            <a:xfrm flipH="1">
              <a:off x="3183" y="57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8" name="Rectangle 67"/>
            <p:cNvSpPr>
              <a:spLocks noChangeArrowheads="1"/>
            </p:cNvSpPr>
            <p:nvPr/>
          </p:nvSpPr>
          <p:spPr bwMode="auto">
            <a:xfrm>
              <a:off x="3374" y="494"/>
              <a:ext cx="150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9" name="Line 68"/>
            <p:cNvSpPr>
              <a:spLocks noChangeShapeType="1"/>
            </p:cNvSpPr>
            <p:nvPr/>
          </p:nvSpPr>
          <p:spPr bwMode="auto">
            <a:xfrm flipV="1">
              <a:off x="3505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0" name="Line 69"/>
            <p:cNvSpPr>
              <a:spLocks noChangeShapeType="1"/>
            </p:cNvSpPr>
            <p:nvPr/>
          </p:nvSpPr>
          <p:spPr bwMode="auto">
            <a:xfrm flipV="1">
              <a:off x="3483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1" name="Line 70"/>
            <p:cNvSpPr>
              <a:spLocks noChangeShapeType="1"/>
            </p:cNvSpPr>
            <p:nvPr/>
          </p:nvSpPr>
          <p:spPr bwMode="auto">
            <a:xfrm flipV="1">
              <a:off x="3460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2" name="Line 71"/>
            <p:cNvSpPr>
              <a:spLocks noChangeShapeType="1"/>
            </p:cNvSpPr>
            <p:nvPr/>
          </p:nvSpPr>
          <p:spPr bwMode="auto">
            <a:xfrm flipV="1">
              <a:off x="3438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3" name="Line 72"/>
            <p:cNvSpPr>
              <a:spLocks noChangeShapeType="1"/>
            </p:cNvSpPr>
            <p:nvPr/>
          </p:nvSpPr>
          <p:spPr bwMode="auto">
            <a:xfrm flipV="1">
              <a:off x="3416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4" name="Line 73"/>
            <p:cNvSpPr>
              <a:spLocks noChangeShapeType="1"/>
            </p:cNvSpPr>
            <p:nvPr/>
          </p:nvSpPr>
          <p:spPr bwMode="auto">
            <a:xfrm flipV="1">
              <a:off x="3394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5" name="Line 74"/>
            <p:cNvSpPr>
              <a:spLocks noChangeShapeType="1"/>
            </p:cNvSpPr>
            <p:nvPr/>
          </p:nvSpPr>
          <p:spPr bwMode="auto">
            <a:xfrm flipH="1">
              <a:off x="3371" y="510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6" name="Line 75"/>
            <p:cNvSpPr>
              <a:spLocks noChangeShapeType="1"/>
            </p:cNvSpPr>
            <p:nvPr/>
          </p:nvSpPr>
          <p:spPr bwMode="auto">
            <a:xfrm flipH="1">
              <a:off x="3371" y="53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7" name="Line 76"/>
            <p:cNvSpPr>
              <a:spLocks noChangeShapeType="1"/>
            </p:cNvSpPr>
            <p:nvPr/>
          </p:nvSpPr>
          <p:spPr bwMode="auto">
            <a:xfrm flipH="1">
              <a:off x="3371" y="55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8" name="Line 77"/>
            <p:cNvSpPr>
              <a:spLocks noChangeShapeType="1"/>
            </p:cNvSpPr>
            <p:nvPr/>
          </p:nvSpPr>
          <p:spPr bwMode="auto">
            <a:xfrm flipH="1">
              <a:off x="3371" y="57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9" name="Rectangle 78"/>
            <p:cNvSpPr>
              <a:spLocks noChangeArrowheads="1"/>
            </p:cNvSpPr>
            <p:nvPr/>
          </p:nvSpPr>
          <p:spPr bwMode="auto">
            <a:xfrm>
              <a:off x="3565" y="494"/>
              <a:ext cx="151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0" name="Line 79"/>
            <p:cNvSpPr>
              <a:spLocks noChangeShapeType="1"/>
            </p:cNvSpPr>
            <p:nvPr/>
          </p:nvSpPr>
          <p:spPr bwMode="auto">
            <a:xfrm flipV="1">
              <a:off x="3696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1" name="Line 80"/>
            <p:cNvSpPr>
              <a:spLocks noChangeShapeType="1"/>
            </p:cNvSpPr>
            <p:nvPr/>
          </p:nvSpPr>
          <p:spPr bwMode="auto">
            <a:xfrm flipV="1">
              <a:off x="3674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2" name="Line 81"/>
            <p:cNvSpPr>
              <a:spLocks noChangeShapeType="1"/>
            </p:cNvSpPr>
            <p:nvPr/>
          </p:nvSpPr>
          <p:spPr bwMode="auto">
            <a:xfrm flipV="1">
              <a:off x="3652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3" name="Line 82"/>
            <p:cNvSpPr>
              <a:spLocks noChangeShapeType="1"/>
            </p:cNvSpPr>
            <p:nvPr/>
          </p:nvSpPr>
          <p:spPr bwMode="auto">
            <a:xfrm flipV="1">
              <a:off x="3629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4" name="Line 83"/>
            <p:cNvSpPr>
              <a:spLocks noChangeShapeType="1"/>
            </p:cNvSpPr>
            <p:nvPr/>
          </p:nvSpPr>
          <p:spPr bwMode="auto">
            <a:xfrm flipV="1">
              <a:off x="3607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5" name="Line 84"/>
            <p:cNvSpPr>
              <a:spLocks noChangeShapeType="1"/>
            </p:cNvSpPr>
            <p:nvPr/>
          </p:nvSpPr>
          <p:spPr bwMode="auto">
            <a:xfrm flipV="1">
              <a:off x="3585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6" name="Line 85"/>
            <p:cNvSpPr>
              <a:spLocks noChangeShapeType="1"/>
            </p:cNvSpPr>
            <p:nvPr/>
          </p:nvSpPr>
          <p:spPr bwMode="auto">
            <a:xfrm flipH="1">
              <a:off x="3563" y="510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7" name="Line 86"/>
            <p:cNvSpPr>
              <a:spLocks noChangeShapeType="1"/>
            </p:cNvSpPr>
            <p:nvPr/>
          </p:nvSpPr>
          <p:spPr bwMode="auto">
            <a:xfrm flipH="1">
              <a:off x="3563" y="53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8" name="Line 87"/>
            <p:cNvSpPr>
              <a:spLocks noChangeShapeType="1"/>
            </p:cNvSpPr>
            <p:nvPr/>
          </p:nvSpPr>
          <p:spPr bwMode="auto">
            <a:xfrm flipH="1">
              <a:off x="3563" y="55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9" name="Line 88"/>
            <p:cNvSpPr>
              <a:spLocks noChangeShapeType="1"/>
            </p:cNvSpPr>
            <p:nvPr/>
          </p:nvSpPr>
          <p:spPr bwMode="auto">
            <a:xfrm flipH="1">
              <a:off x="3563" y="571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0" name="Rectangle 89"/>
            <p:cNvSpPr>
              <a:spLocks noChangeArrowheads="1"/>
            </p:cNvSpPr>
            <p:nvPr/>
          </p:nvSpPr>
          <p:spPr bwMode="auto">
            <a:xfrm>
              <a:off x="3758" y="494"/>
              <a:ext cx="150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1" name="Line 90"/>
            <p:cNvSpPr>
              <a:spLocks noChangeShapeType="1"/>
            </p:cNvSpPr>
            <p:nvPr/>
          </p:nvSpPr>
          <p:spPr bwMode="auto">
            <a:xfrm flipV="1">
              <a:off x="3889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2" name="Line 91"/>
            <p:cNvSpPr>
              <a:spLocks noChangeShapeType="1"/>
            </p:cNvSpPr>
            <p:nvPr/>
          </p:nvSpPr>
          <p:spPr bwMode="auto">
            <a:xfrm flipV="1">
              <a:off x="3867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3" name="Line 92"/>
            <p:cNvSpPr>
              <a:spLocks noChangeShapeType="1"/>
            </p:cNvSpPr>
            <p:nvPr/>
          </p:nvSpPr>
          <p:spPr bwMode="auto">
            <a:xfrm flipV="1">
              <a:off x="3844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4" name="Line 93"/>
            <p:cNvSpPr>
              <a:spLocks noChangeShapeType="1"/>
            </p:cNvSpPr>
            <p:nvPr/>
          </p:nvSpPr>
          <p:spPr bwMode="auto">
            <a:xfrm flipV="1">
              <a:off x="3822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5" name="Line 94"/>
            <p:cNvSpPr>
              <a:spLocks noChangeShapeType="1"/>
            </p:cNvSpPr>
            <p:nvPr/>
          </p:nvSpPr>
          <p:spPr bwMode="auto">
            <a:xfrm flipV="1">
              <a:off x="3800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6" name="Line 95"/>
            <p:cNvSpPr>
              <a:spLocks noChangeShapeType="1"/>
            </p:cNvSpPr>
            <p:nvPr/>
          </p:nvSpPr>
          <p:spPr bwMode="auto">
            <a:xfrm flipV="1">
              <a:off x="3778" y="491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7" name="Line 96"/>
            <p:cNvSpPr>
              <a:spLocks noChangeShapeType="1"/>
            </p:cNvSpPr>
            <p:nvPr/>
          </p:nvSpPr>
          <p:spPr bwMode="auto">
            <a:xfrm flipH="1">
              <a:off x="3755" y="510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8" name="Line 97"/>
            <p:cNvSpPr>
              <a:spLocks noChangeShapeType="1"/>
            </p:cNvSpPr>
            <p:nvPr/>
          </p:nvSpPr>
          <p:spPr bwMode="auto">
            <a:xfrm flipH="1">
              <a:off x="3755" y="53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89" name="Line 98"/>
            <p:cNvSpPr>
              <a:spLocks noChangeShapeType="1"/>
            </p:cNvSpPr>
            <p:nvPr/>
          </p:nvSpPr>
          <p:spPr bwMode="auto">
            <a:xfrm flipH="1">
              <a:off x="3755" y="55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0" name="Line 99"/>
            <p:cNvSpPr>
              <a:spLocks noChangeShapeType="1"/>
            </p:cNvSpPr>
            <p:nvPr/>
          </p:nvSpPr>
          <p:spPr bwMode="auto">
            <a:xfrm flipH="1">
              <a:off x="3755" y="571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1" name="Rectangle 100"/>
            <p:cNvSpPr>
              <a:spLocks noChangeArrowheads="1"/>
            </p:cNvSpPr>
            <p:nvPr/>
          </p:nvSpPr>
          <p:spPr bwMode="auto">
            <a:xfrm>
              <a:off x="3185" y="662"/>
              <a:ext cx="151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2" name="Line 101"/>
            <p:cNvSpPr>
              <a:spLocks noChangeShapeType="1"/>
            </p:cNvSpPr>
            <p:nvPr/>
          </p:nvSpPr>
          <p:spPr bwMode="auto">
            <a:xfrm flipV="1">
              <a:off x="3316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3" name="Line 102"/>
            <p:cNvSpPr>
              <a:spLocks noChangeShapeType="1"/>
            </p:cNvSpPr>
            <p:nvPr/>
          </p:nvSpPr>
          <p:spPr bwMode="auto">
            <a:xfrm flipV="1">
              <a:off x="3294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4" name="Line 103"/>
            <p:cNvSpPr>
              <a:spLocks noChangeShapeType="1"/>
            </p:cNvSpPr>
            <p:nvPr/>
          </p:nvSpPr>
          <p:spPr bwMode="auto">
            <a:xfrm flipV="1">
              <a:off x="3272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5" name="Line 104"/>
            <p:cNvSpPr>
              <a:spLocks noChangeShapeType="1"/>
            </p:cNvSpPr>
            <p:nvPr/>
          </p:nvSpPr>
          <p:spPr bwMode="auto">
            <a:xfrm flipV="1">
              <a:off x="3250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6" name="Line 105"/>
            <p:cNvSpPr>
              <a:spLocks noChangeShapeType="1"/>
            </p:cNvSpPr>
            <p:nvPr/>
          </p:nvSpPr>
          <p:spPr bwMode="auto">
            <a:xfrm flipV="1">
              <a:off x="3227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7" name="Line 106"/>
            <p:cNvSpPr>
              <a:spLocks noChangeShapeType="1"/>
            </p:cNvSpPr>
            <p:nvPr/>
          </p:nvSpPr>
          <p:spPr bwMode="auto">
            <a:xfrm flipV="1">
              <a:off x="3205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8" name="Line 107"/>
            <p:cNvSpPr>
              <a:spLocks noChangeShapeType="1"/>
            </p:cNvSpPr>
            <p:nvPr/>
          </p:nvSpPr>
          <p:spPr bwMode="auto">
            <a:xfrm flipH="1">
              <a:off x="3183" y="678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99" name="Line 108"/>
            <p:cNvSpPr>
              <a:spLocks noChangeShapeType="1"/>
            </p:cNvSpPr>
            <p:nvPr/>
          </p:nvSpPr>
          <p:spPr bwMode="auto">
            <a:xfrm flipH="1">
              <a:off x="3183" y="69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0" name="Line 109"/>
            <p:cNvSpPr>
              <a:spLocks noChangeShapeType="1"/>
            </p:cNvSpPr>
            <p:nvPr/>
          </p:nvSpPr>
          <p:spPr bwMode="auto">
            <a:xfrm flipH="1">
              <a:off x="3183" y="71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1" name="Line 110"/>
            <p:cNvSpPr>
              <a:spLocks noChangeShapeType="1"/>
            </p:cNvSpPr>
            <p:nvPr/>
          </p:nvSpPr>
          <p:spPr bwMode="auto">
            <a:xfrm flipH="1">
              <a:off x="3183" y="73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2" name="Rectangle 111"/>
            <p:cNvSpPr>
              <a:spLocks noChangeArrowheads="1"/>
            </p:cNvSpPr>
            <p:nvPr/>
          </p:nvSpPr>
          <p:spPr bwMode="auto">
            <a:xfrm>
              <a:off x="3374" y="662"/>
              <a:ext cx="150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3" name="Line 112"/>
            <p:cNvSpPr>
              <a:spLocks noChangeShapeType="1"/>
            </p:cNvSpPr>
            <p:nvPr/>
          </p:nvSpPr>
          <p:spPr bwMode="auto">
            <a:xfrm flipV="1">
              <a:off x="3505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4" name="Line 113"/>
            <p:cNvSpPr>
              <a:spLocks noChangeShapeType="1"/>
            </p:cNvSpPr>
            <p:nvPr/>
          </p:nvSpPr>
          <p:spPr bwMode="auto">
            <a:xfrm flipV="1">
              <a:off x="3483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5" name="Line 114"/>
            <p:cNvSpPr>
              <a:spLocks noChangeShapeType="1"/>
            </p:cNvSpPr>
            <p:nvPr/>
          </p:nvSpPr>
          <p:spPr bwMode="auto">
            <a:xfrm flipV="1">
              <a:off x="3460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6" name="Line 115"/>
            <p:cNvSpPr>
              <a:spLocks noChangeShapeType="1"/>
            </p:cNvSpPr>
            <p:nvPr/>
          </p:nvSpPr>
          <p:spPr bwMode="auto">
            <a:xfrm flipV="1">
              <a:off x="3438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7" name="Line 116"/>
            <p:cNvSpPr>
              <a:spLocks noChangeShapeType="1"/>
            </p:cNvSpPr>
            <p:nvPr/>
          </p:nvSpPr>
          <p:spPr bwMode="auto">
            <a:xfrm flipV="1">
              <a:off x="3416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8" name="Line 117"/>
            <p:cNvSpPr>
              <a:spLocks noChangeShapeType="1"/>
            </p:cNvSpPr>
            <p:nvPr/>
          </p:nvSpPr>
          <p:spPr bwMode="auto">
            <a:xfrm flipV="1">
              <a:off x="3394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09" name="Line 118"/>
            <p:cNvSpPr>
              <a:spLocks noChangeShapeType="1"/>
            </p:cNvSpPr>
            <p:nvPr/>
          </p:nvSpPr>
          <p:spPr bwMode="auto">
            <a:xfrm flipH="1">
              <a:off x="3371" y="678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0" name="Line 119"/>
            <p:cNvSpPr>
              <a:spLocks noChangeShapeType="1"/>
            </p:cNvSpPr>
            <p:nvPr/>
          </p:nvSpPr>
          <p:spPr bwMode="auto">
            <a:xfrm flipH="1">
              <a:off x="3371" y="69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1" name="Line 120"/>
            <p:cNvSpPr>
              <a:spLocks noChangeShapeType="1"/>
            </p:cNvSpPr>
            <p:nvPr/>
          </p:nvSpPr>
          <p:spPr bwMode="auto">
            <a:xfrm flipH="1">
              <a:off x="3371" y="71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2" name="Line 121"/>
            <p:cNvSpPr>
              <a:spLocks noChangeShapeType="1"/>
            </p:cNvSpPr>
            <p:nvPr/>
          </p:nvSpPr>
          <p:spPr bwMode="auto">
            <a:xfrm flipH="1">
              <a:off x="3371" y="73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3" name="Rectangle 122"/>
            <p:cNvSpPr>
              <a:spLocks noChangeArrowheads="1"/>
            </p:cNvSpPr>
            <p:nvPr/>
          </p:nvSpPr>
          <p:spPr bwMode="auto">
            <a:xfrm>
              <a:off x="3565" y="662"/>
              <a:ext cx="151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4" name="Line 123"/>
            <p:cNvSpPr>
              <a:spLocks noChangeShapeType="1"/>
            </p:cNvSpPr>
            <p:nvPr/>
          </p:nvSpPr>
          <p:spPr bwMode="auto">
            <a:xfrm flipV="1">
              <a:off x="3696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5" name="Line 124"/>
            <p:cNvSpPr>
              <a:spLocks noChangeShapeType="1"/>
            </p:cNvSpPr>
            <p:nvPr/>
          </p:nvSpPr>
          <p:spPr bwMode="auto">
            <a:xfrm flipV="1">
              <a:off x="3674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6" name="Line 125"/>
            <p:cNvSpPr>
              <a:spLocks noChangeShapeType="1"/>
            </p:cNvSpPr>
            <p:nvPr/>
          </p:nvSpPr>
          <p:spPr bwMode="auto">
            <a:xfrm flipV="1">
              <a:off x="3652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7" name="Line 126"/>
            <p:cNvSpPr>
              <a:spLocks noChangeShapeType="1"/>
            </p:cNvSpPr>
            <p:nvPr/>
          </p:nvSpPr>
          <p:spPr bwMode="auto">
            <a:xfrm flipV="1">
              <a:off x="3629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8" name="Line 127"/>
            <p:cNvSpPr>
              <a:spLocks noChangeShapeType="1"/>
            </p:cNvSpPr>
            <p:nvPr/>
          </p:nvSpPr>
          <p:spPr bwMode="auto">
            <a:xfrm flipV="1">
              <a:off x="3607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19" name="Line 128"/>
            <p:cNvSpPr>
              <a:spLocks noChangeShapeType="1"/>
            </p:cNvSpPr>
            <p:nvPr/>
          </p:nvSpPr>
          <p:spPr bwMode="auto">
            <a:xfrm flipV="1">
              <a:off x="3585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0" name="Line 129"/>
            <p:cNvSpPr>
              <a:spLocks noChangeShapeType="1"/>
            </p:cNvSpPr>
            <p:nvPr/>
          </p:nvSpPr>
          <p:spPr bwMode="auto">
            <a:xfrm flipH="1">
              <a:off x="3563" y="678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1" name="Line 130"/>
            <p:cNvSpPr>
              <a:spLocks noChangeShapeType="1"/>
            </p:cNvSpPr>
            <p:nvPr/>
          </p:nvSpPr>
          <p:spPr bwMode="auto">
            <a:xfrm flipH="1">
              <a:off x="3563" y="69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2" name="Line 131"/>
            <p:cNvSpPr>
              <a:spLocks noChangeShapeType="1"/>
            </p:cNvSpPr>
            <p:nvPr/>
          </p:nvSpPr>
          <p:spPr bwMode="auto">
            <a:xfrm flipH="1">
              <a:off x="3563" y="71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3" name="Line 132"/>
            <p:cNvSpPr>
              <a:spLocks noChangeShapeType="1"/>
            </p:cNvSpPr>
            <p:nvPr/>
          </p:nvSpPr>
          <p:spPr bwMode="auto">
            <a:xfrm flipH="1">
              <a:off x="3563" y="739"/>
              <a:ext cx="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4" name="Rectangle 133"/>
            <p:cNvSpPr>
              <a:spLocks noChangeArrowheads="1"/>
            </p:cNvSpPr>
            <p:nvPr/>
          </p:nvSpPr>
          <p:spPr bwMode="auto">
            <a:xfrm>
              <a:off x="3758" y="662"/>
              <a:ext cx="150" cy="9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5" name="Line 134"/>
            <p:cNvSpPr>
              <a:spLocks noChangeShapeType="1"/>
            </p:cNvSpPr>
            <p:nvPr/>
          </p:nvSpPr>
          <p:spPr bwMode="auto">
            <a:xfrm flipV="1">
              <a:off x="3889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6" name="Line 135"/>
            <p:cNvSpPr>
              <a:spLocks noChangeShapeType="1"/>
            </p:cNvSpPr>
            <p:nvPr/>
          </p:nvSpPr>
          <p:spPr bwMode="auto">
            <a:xfrm flipV="1">
              <a:off x="3867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7" name="Line 136"/>
            <p:cNvSpPr>
              <a:spLocks noChangeShapeType="1"/>
            </p:cNvSpPr>
            <p:nvPr/>
          </p:nvSpPr>
          <p:spPr bwMode="auto">
            <a:xfrm flipV="1">
              <a:off x="3844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8" name="Line 137"/>
            <p:cNvSpPr>
              <a:spLocks noChangeShapeType="1"/>
            </p:cNvSpPr>
            <p:nvPr/>
          </p:nvSpPr>
          <p:spPr bwMode="auto">
            <a:xfrm flipV="1">
              <a:off x="3822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29" name="Line 138"/>
            <p:cNvSpPr>
              <a:spLocks noChangeShapeType="1"/>
            </p:cNvSpPr>
            <p:nvPr/>
          </p:nvSpPr>
          <p:spPr bwMode="auto">
            <a:xfrm flipV="1">
              <a:off x="3800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0" name="Line 139"/>
            <p:cNvSpPr>
              <a:spLocks noChangeShapeType="1"/>
            </p:cNvSpPr>
            <p:nvPr/>
          </p:nvSpPr>
          <p:spPr bwMode="auto">
            <a:xfrm flipV="1">
              <a:off x="3778" y="659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1" name="Line 140"/>
            <p:cNvSpPr>
              <a:spLocks noChangeShapeType="1"/>
            </p:cNvSpPr>
            <p:nvPr/>
          </p:nvSpPr>
          <p:spPr bwMode="auto">
            <a:xfrm flipH="1">
              <a:off x="3755" y="678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2" name="Line 141"/>
            <p:cNvSpPr>
              <a:spLocks noChangeShapeType="1"/>
            </p:cNvSpPr>
            <p:nvPr/>
          </p:nvSpPr>
          <p:spPr bwMode="auto">
            <a:xfrm flipH="1">
              <a:off x="3755" y="69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3" name="Line 142"/>
            <p:cNvSpPr>
              <a:spLocks noChangeShapeType="1"/>
            </p:cNvSpPr>
            <p:nvPr/>
          </p:nvSpPr>
          <p:spPr bwMode="auto">
            <a:xfrm flipH="1">
              <a:off x="3755" y="71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4" name="Line 143"/>
            <p:cNvSpPr>
              <a:spLocks noChangeShapeType="1"/>
            </p:cNvSpPr>
            <p:nvPr/>
          </p:nvSpPr>
          <p:spPr bwMode="auto">
            <a:xfrm flipH="1">
              <a:off x="3755" y="739"/>
              <a:ext cx="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5" name="Line 144"/>
            <p:cNvSpPr>
              <a:spLocks noChangeShapeType="1"/>
            </p:cNvSpPr>
            <p:nvPr/>
          </p:nvSpPr>
          <p:spPr bwMode="auto">
            <a:xfrm flipH="1">
              <a:off x="3529" y="638"/>
              <a:ext cx="165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6" name="Line 145"/>
            <p:cNvSpPr>
              <a:spLocks noChangeShapeType="1"/>
            </p:cNvSpPr>
            <p:nvPr/>
          </p:nvSpPr>
          <p:spPr bwMode="auto">
            <a:xfrm>
              <a:off x="3519" y="618"/>
              <a:ext cx="175" cy="1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7" name="Line 146"/>
            <p:cNvSpPr>
              <a:spLocks noChangeShapeType="1"/>
            </p:cNvSpPr>
            <p:nvPr/>
          </p:nvSpPr>
          <p:spPr bwMode="auto">
            <a:xfrm flipH="1">
              <a:off x="3743" y="502"/>
              <a:ext cx="166" cy="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8" name="Line 147"/>
            <p:cNvSpPr>
              <a:spLocks noChangeShapeType="1"/>
            </p:cNvSpPr>
            <p:nvPr/>
          </p:nvSpPr>
          <p:spPr bwMode="auto">
            <a:xfrm>
              <a:off x="3733" y="483"/>
              <a:ext cx="176" cy="1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39" name="Line 148"/>
            <p:cNvSpPr>
              <a:spLocks noChangeShapeType="1"/>
            </p:cNvSpPr>
            <p:nvPr/>
          </p:nvSpPr>
          <p:spPr bwMode="auto">
            <a:xfrm flipH="1">
              <a:off x="3138" y="483"/>
              <a:ext cx="16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40" name="Line 149"/>
            <p:cNvSpPr>
              <a:spLocks noChangeShapeType="1"/>
            </p:cNvSpPr>
            <p:nvPr/>
          </p:nvSpPr>
          <p:spPr bwMode="auto">
            <a:xfrm>
              <a:off x="3177" y="483"/>
              <a:ext cx="127" cy="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41" name="Line 150"/>
            <p:cNvSpPr>
              <a:spLocks noChangeShapeType="1"/>
            </p:cNvSpPr>
            <p:nvPr/>
          </p:nvSpPr>
          <p:spPr bwMode="auto">
            <a:xfrm flipH="1">
              <a:off x="3363" y="357"/>
              <a:ext cx="165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42" name="Line 151"/>
            <p:cNvSpPr>
              <a:spLocks noChangeShapeType="1"/>
            </p:cNvSpPr>
            <p:nvPr/>
          </p:nvSpPr>
          <p:spPr bwMode="auto">
            <a:xfrm>
              <a:off x="3353" y="338"/>
              <a:ext cx="175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52"/>
          <p:cNvGrpSpPr>
            <a:grpSpLocks/>
          </p:cNvGrpSpPr>
          <p:nvPr/>
        </p:nvGrpSpPr>
        <p:grpSpPr bwMode="auto">
          <a:xfrm>
            <a:off x="3492500" y="2997200"/>
            <a:ext cx="914400" cy="1219200"/>
            <a:chOff x="4560" y="912"/>
            <a:chExt cx="528" cy="672"/>
          </a:xfrm>
        </p:grpSpPr>
        <p:sp>
          <p:nvSpPr>
            <p:cNvPr id="41997" name="Freeform 153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98" name="Rectangle 154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99" name="Rectangle 155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0" name="Text Box 156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336550" y="3043238"/>
            <a:ext cx="1311275" cy="465137"/>
          </a:xfrm>
          <a:prstGeom prst="rect">
            <a:avLst/>
          </a:prstGeom>
          <a:solidFill>
            <a:srgbClr val="CC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87" name="Rectangle 28"/>
          <p:cNvSpPr>
            <a:spLocks noChangeArrowheads="1"/>
          </p:cNvSpPr>
          <p:nvPr/>
        </p:nvSpPr>
        <p:spPr bwMode="auto">
          <a:xfrm>
            <a:off x="323850" y="5013325"/>
            <a:ext cx="1295400" cy="452438"/>
          </a:xfrm>
          <a:prstGeom prst="rect">
            <a:avLst/>
          </a:prstGeom>
          <a:solidFill>
            <a:srgbClr val="FFCC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sz="2800" b="1">
                <a:solidFill>
                  <a:srgbClr val="0000FF"/>
                </a:solidFill>
                <a:latin typeface="Arial" charset="0"/>
              </a:rPr>
              <a:t>Die Berechnung der Fristen</a:t>
            </a:r>
            <a:endParaRPr lang="de-DE" sz="1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23850" y="1371600"/>
            <a:ext cx="1295400" cy="473075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468313" y="1341438"/>
            <a:ext cx="1084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b="1">
                <a:solidFill>
                  <a:srgbClr val="FF0000"/>
                </a:solidFill>
              </a:rPr>
              <a:t>Regel 1</a:t>
            </a:r>
            <a:endParaRPr lang="de-DE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1476375" y="1844675"/>
            <a:ext cx="5688013" cy="771525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01600" eaLnBrk="0" hangingPunct="0"/>
            <a:r>
              <a:rPr lang="de-DE" sz="1600">
                <a:solidFill>
                  <a:srgbClr val="000000"/>
                </a:solidFill>
              </a:rPr>
              <a:t>Bei der Berechnung von Fristen zählen </a:t>
            </a:r>
            <a:r>
              <a:rPr lang="de-DE" sz="1600" b="1">
                <a:solidFill>
                  <a:srgbClr val="000000"/>
                </a:solidFill>
              </a:rPr>
              <a:t>alle sieben</a:t>
            </a:r>
          </a:p>
          <a:p>
            <a:pPr indent="101600" eaLnBrk="0" hangingPunct="0"/>
            <a:r>
              <a:rPr lang="de-DE" sz="1600" b="1">
                <a:solidFill>
                  <a:srgbClr val="000000"/>
                </a:solidFill>
              </a:rPr>
              <a:t>Kalendertage</a:t>
            </a:r>
            <a:r>
              <a:rPr lang="de-DE" sz="1600">
                <a:solidFill>
                  <a:srgbClr val="000000"/>
                </a:solidFill>
              </a:rPr>
              <a:t> von Montag bis Sonntag. Die Arbeitstage</a:t>
            </a:r>
          </a:p>
          <a:p>
            <a:pPr indent="101600" eaLnBrk="0" hangingPunct="0"/>
            <a:r>
              <a:rPr lang="de-DE" sz="1600">
                <a:solidFill>
                  <a:srgbClr val="000000"/>
                </a:solidFill>
              </a:rPr>
              <a:t>oder Werktage sind zunächst ohne Bedeutung!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1403350" y="3500438"/>
            <a:ext cx="5761038" cy="771525"/>
          </a:xfrm>
          <a:prstGeom prst="rect">
            <a:avLst/>
          </a:prstGeom>
          <a:solidFill>
            <a:srgbClr val="CCFF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01600" eaLnBrk="0" hangingPunct="0"/>
            <a:r>
              <a:rPr lang="de-DE" sz="1600">
                <a:solidFill>
                  <a:srgbClr val="000000"/>
                </a:solidFill>
              </a:rPr>
              <a:t>Der Tag, an dem der Wahlvorstand eine Information (z.B.    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Aushang des Wahlausschreibens) veröffentlicht, zählt nicht  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mit. </a:t>
            </a:r>
            <a:r>
              <a:rPr lang="de-DE" sz="1600" b="1">
                <a:solidFill>
                  <a:srgbClr val="000000"/>
                </a:solidFill>
              </a:rPr>
              <a:t>Der erste Zähltag ist der Tag nach der Bekanntgabe.</a:t>
            </a: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1403350" y="5445125"/>
            <a:ext cx="5761038" cy="771525"/>
          </a:xfrm>
          <a:prstGeom prst="rect">
            <a:avLst/>
          </a:prstGeom>
          <a:solidFill>
            <a:srgbClr val="FFCC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7313" indent="14288" eaLnBrk="0" hangingPunct="0"/>
            <a:r>
              <a:rPr lang="de-DE" sz="1600" b="1">
                <a:solidFill>
                  <a:srgbClr val="000000"/>
                </a:solidFill>
              </a:rPr>
              <a:t>Wenn der letzte Tag der Frist ein Samstag, Sonntag oder ein gesetzlicher Feiertag ist, dann verlängert sich die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Frist bis zum nächsten Werktag.</a:t>
            </a:r>
            <a:endParaRPr lang="de-DE" sz="1600" b="1"/>
          </a:p>
        </p:txBody>
      </p:sp>
      <p:grpSp>
        <p:nvGrpSpPr>
          <p:cNvPr id="16394" name="Group 8"/>
          <p:cNvGrpSpPr>
            <a:grpSpLocks/>
          </p:cNvGrpSpPr>
          <p:nvPr/>
        </p:nvGrpSpPr>
        <p:grpSpPr bwMode="auto">
          <a:xfrm>
            <a:off x="914400" y="228600"/>
            <a:ext cx="709613" cy="574675"/>
            <a:chOff x="4833" y="1590"/>
            <a:chExt cx="447" cy="362"/>
          </a:xfrm>
        </p:grpSpPr>
        <p:sp>
          <p:nvSpPr>
            <p:cNvPr id="16549" name="Freeform 9"/>
            <p:cNvSpPr>
              <a:spLocks/>
            </p:cNvSpPr>
            <p:nvPr/>
          </p:nvSpPr>
          <p:spPr bwMode="auto">
            <a:xfrm>
              <a:off x="4968" y="1682"/>
              <a:ext cx="190" cy="233"/>
            </a:xfrm>
            <a:custGeom>
              <a:avLst/>
              <a:gdLst>
                <a:gd name="T0" fmla="*/ 0 w 949"/>
                <a:gd name="T1" fmla="*/ 0 h 1168"/>
                <a:gd name="T2" fmla="*/ 0 w 949"/>
                <a:gd name="T3" fmla="*/ 0 h 1168"/>
                <a:gd name="T4" fmla="*/ 0 w 949"/>
                <a:gd name="T5" fmla="*/ 0 h 1168"/>
                <a:gd name="T6" fmla="*/ 0 w 949"/>
                <a:gd name="T7" fmla="*/ 0 h 1168"/>
                <a:gd name="T8" fmla="*/ 0 w 949"/>
                <a:gd name="T9" fmla="*/ 0 h 1168"/>
                <a:gd name="T10" fmla="*/ 0 w 949"/>
                <a:gd name="T11" fmla="*/ 0 h 1168"/>
                <a:gd name="T12" fmla="*/ 0 w 949"/>
                <a:gd name="T13" fmla="*/ 0 h 1168"/>
                <a:gd name="T14" fmla="*/ 0 w 949"/>
                <a:gd name="T15" fmla="*/ 0 h 1168"/>
                <a:gd name="T16" fmla="*/ 0 w 949"/>
                <a:gd name="T17" fmla="*/ 0 h 1168"/>
                <a:gd name="T18" fmla="*/ 0 w 949"/>
                <a:gd name="T19" fmla="*/ 0 h 1168"/>
                <a:gd name="T20" fmla="*/ 0 w 949"/>
                <a:gd name="T21" fmla="*/ 0 h 1168"/>
                <a:gd name="T22" fmla="*/ 0 w 949"/>
                <a:gd name="T23" fmla="*/ 0 h 1168"/>
                <a:gd name="T24" fmla="*/ 0 w 949"/>
                <a:gd name="T25" fmla="*/ 0 h 1168"/>
                <a:gd name="T26" fmla="*/ 0 w 949"/>
                <a:gd name="T27" fmla="*/ 0 h 1168"/>
                <a:gd name="T28" fmla="*/ 0 w 949"/>
                <a:gd name="T29" fmla="*/ 0 h 1168"/>
                <a:gd name="T30" fmla="*/ 0 w 949"/>
                <a:gd name="T31" fmla="*/ 0 h 1168"/>
                <a:gd name="T32" fmla="*/ 0 w 949"/>
                <a:gd name="T33" fmla="*/ 0 h 1168"/>
                <a:gd name="T34" fmla="*/ 0 w 949"/>
                <a:gd name="T35" fmla="*/ 0 h 1168"/>
                <a:gd name="T36" fmla="*/ 0 w 949"/>
                <a:gd name="T37" fmla="*/ 0 h 1168"/>
                <a:gd name="T38" fmla="*/ 0 w 949"/>
                <a:gd name="T39" fmla="*/ 0 h 1168"/>
                <a:gd name="T40" fmla="*/ 0 w 949"/>
                <a:gd name="T41" fmla="*/ 0 h 1168"/>
                <a:gd name="T42" fmla="*/ 0 w 949"/>
                <a:gd name="T43" fmla="*/ 0 h 1168"/>
                <a:gd name="T44" fmla="*/ 0 w 949"/>
                <a:gd name="T45" fmla="*/ 0 h 1168"/>
                <a:gd name="T46" fmla="*/ 0 w 949"/>
                <a:gd name="T47" fmla="*/ 0 h 1168"/>
                <a:gd name="T48" fmla="*/ 0 w 949"/>
                <a:gd name="T49" fmla="*/ 0 h 1168"/>
                <a:gd name="T50" fmla="*/ 0 w 949"/>
                <a:gd name="T51" fmla="*/ 0 h 1168"/>
                <a:gd name="T52" fmla="*/ 0 w 949"/>
                <a:gd name="T53" fmla="*/ 0 h 1168"/>
                <a:gd name="T54" fmla="*/ 0 w 949"/>
                <a:gd name="T55" fmla="*/ 0 h 1168"/>
                <a:gd name="T56" fmla="*/ 0 w 949"/>
                <a:gd name="T57" fmla="*/ 0 h 1168"/>
                <a:gd name="T58" fmla="*/ 0 w 949"/>
                <a:gd name="T59" fmla="*/ 0 h 1168"/>
                <a:gd name="T60" fmla="*/ 0 w 949"/>
                <a:gd name="T61" fmla="*/ 0 h 1168"/>
                <a:gd name="T62" fmla="*/ 0 w 949"/>
                <a:gd name="T63" fmla="*/ 0 h 1168"/>
                <a:gd name="T64" fmla="*/ 0 w 949"/>
                <a:gd name="T65" fmla="*/ 0 h 1168"/>
                <a:gd name="T66" fmla="*/ 0 w 949"/>
                <a:gd name="T67" fmla="*/ 0 h 1168"/>
                <a:gd name="T68" fmla="*/ 0 w 949"/>
                <a:gd name="T69" fmla="*/ 0 h 1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49"/>
                <a:gd name="T106" fmla="*/ 0 h 1168"/>
                <a:gd name="T107" fmla="*/ 949 w 949"/>
                <a:gd name="T108" fmla="*/ 1168 h 1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49" h="1168">
                  <a:moveTo>
                    <a:pt x="142" y="775"/>
                  </a:moveTo>
                  <a:lnTo>
                    <a:pt x="195" y="830"/>
                  </a:lnTo>
                  <a:lnTo>
                    <a:pt x="241" y="892"/>
                  </a:lnTo>
                  <a:lnTo>
                    <a:pt x="281" y="956"/>
                  </a:lnTo>
                  <a:lnTo>
                    <a:pt x="315" y="1025"/>
                  </a:lnTo>
                  <a:lnTo>
                    <a:pt x="343" y="1096"/>
                  </a:lnTo>
                  <a:lnTo>
                    <a:pt x="365" y="1168"/>
                  </a:lnTo>
                  <a:lnTo>
                    <a:pt x="589" y="1168"/>
                  </a:lnTo>
                  <a:lnTo>
                    <a:pt x="613" y="1096"/>
                  </a:lnTo>
                  <a:lnTo>
                    <a:pt x="640" y="1025"/>
                  </a:lnTo>
                  <a:lnTo>
                    <a:pt x="675" y="956"/>
                  </a:lnTo>
                  <a:lnTo>
                    <a:pt x="715" y="892"/>
                  </a:lnTo>
                  <a:lnTo>
                    <a:pt x="762" y="830"/>
                  </a:lnTo>
                  <a:lnTo>
                    <a:pt x="814" y="775"/>
                  </a:lnTo>
                  <a:lnTo>
                    <a:pt x="804" y="776"/>
                  </a:lnTo>
                  <a:lnTo>
                    <a:pt x="833" y="748"/>
                  </a:lnTo>
                  <a:lnTo>
                    <a:pt x="857" y="717"/>
                  </a:lnTo>
                  <a:lnTo>
                    <a:pt x="881" y="684"/>
                  </a:lnTo>
                  <a:lnTo>
                    <a:pt x="902" y="650"/>
                  </a:lnTo>
                  <a:lnTo>
                    <a:pt x="918" y="614"/>
                  </a:lnTo>
                  <a:lnTo>
                    <a:pt x="931" y="576"/>
                  </a:lnTo>
                  <a:lnTo>
                    <a:pt x="940" y="538"/>
                  </a:lnTo>
                  <a:lnTo>
                    <a:pt x="946" y="498"/>
                  </a:lnTo>
                  <a:lnTo>
                    <a:pt x="949" y="460"/>
                  </a:lnTo>
                  <a:lnTo>
                    <a:pt x="948" y="420"/>
                  </a:lnTo>
                  <a:lnTo>
                    <a:pt x="943" y="381"/>
                  </a:lnTo>
                  <a:lnTo>
                    <a:pt x="935" y="343"/>
                  </a:lnTo>
                  <a:lnTo>
                    <a:pt x="923" y="305"/>
                  </a:lnTo>
                  <a:lnTo>
                    <a:pt x="907" y="268"/>
                  </a:lnTo>
                  <a:lnTo>
                    <a:pt x="889" y="233"/>
                  </a:lnTo>
                  <a:lnTo>
                    <a:pt x="868" y="199"/>
                  </a:lnTo>
                  <a:lnTo>
                    <a:pt x="843" y="168"/>
                  </a:lnTo>
                  <a:lnTo>
                    <a:pt x="816" y="138"/>
                  </a:lnTo>
                  <a:lnTo>
                    <a:pt x="785" y="111"/>
                  </a:lnTo>
                  <a:lnTo>
                    <a:pt x="753" y="87"/>
                  </a:lnTo>
                  <a:lnTo>
                    <a:pt x="719" y="65"/>
                  </a:lnTo>
                  <a:lnTo>
                    <a:pt x="682" y="47"/>
                  </a:lnTo>
                  <a:lnTo>
                    <a:pt x="644" y="30"/>
                  </a:lnTo>
                  <a:lnTo>
                    <a:pt x="606" y="19"/>
                  </a:lnTo>
                  <a:lnTo>
                    <a:pt x="565" y="9"/>
                  </a:lnTo>
                  <a:lnTo>
                    <a:pt x="524" y="4"/>
                  </a:lnTo>
                  <a:lnTo>
                    <a:pt x="482" y="0"/>
                  </a:lnTo>
                  <a:lnTo>
                    <a:pt x="441" y="3"/>
                  </a:lnTo>
                  <a:lnTo>
                    <a:pt x="400" y="6"/>
                  </a:lnTo>
                  <a:lnTo>
                    <a:pt x="360" y="15"/>
                  </a:lnTo>
                  <a:lnTo>
                    <a:pt x="319" y="25"/>
                  </a:lnTo>
                  <a:lnTo>
                    <a:pt x="281" y="39"/>
                  </a:lnTo>
                  <a:lnTo>
                    <a:pt x="244" y="57"/>
                  </a:lnTo>
                  <a:lnTo>
                    <a:pt x="209" y="77"/>
                  </a:lnTo>
                  <a:lnTo>
                    <a:pt x="175" y="101"/>
                  </a:lnTo>
                  <a:lnTo>
                    <a:pt x="145" y="127"/>
                  </a:lnTo>
                  <a:lnTo>
                    <a:pt x="116" y="156"/>
                  </a:lnTo>
                  <a:lnTo>
                    <a:pt x="91" y="186"/>
                  </a:lnTo>
                  <a:lnTo>
                    <a:pt x="67" y="220"/>
                  </a:lnTo>
                  <a:lnTo>
                    <a:pt x="47" y="253"/>
                  </a:lnTo>
                  <a:lnTo>
                    <a:pt x="30" y="291"/>
                  </a:lnTo>
                  <a:lnTo>
                    <a:pt x="17" y="327"/>
                  </a:lnTo>
                  <a:lnTo>
                    <a:pt x="8" y="367"/>
                  </a:lnTo>
                  <a:lnTo>
                    <a:pt x="1" y="404"/>
                  </a:lnTo>
                  <a:lnTo>
                    <a:pt x="0" y="444"/>
                  </a:lnTo>
                  <a:lnTo>
                    <a:pt x="0" y="482"/>
                  </a:lnTo>
                  <a:lnTo>
                    <a:pt x="5" y="521"/>
                  </a:lnTo>
                  <a:lnTo>
                    <a:pt x="14" y="560"/>
                  </a:lnTo>
                  <a:lnTo>
                    <a:pt x="25" y="598"/>
                  </a:lnTo>
                  <a:lnTo>
                    <a:pt x="40" y="635"/>
                  </a:lnTo>
                  <a:lnTo>
                    <a:pt x="59" y="670"/>
                  </a:lnTo>
                  <a:lnTo>
                    <a:pt x="80" y="703"/>
                  </a:lnTo>
                  <a:lnTo>
                    <a:pt x="104" y="735"/>
                  </a:lnTo>
                  <a:lnTo>
                    <a:pt x="133" y="765"/>
                  </a:lnTo>
                  <a:lnTo>
                    <a:pt x="142" y="77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0" name="Freeform 10"/>
            <p:cNvSpPr>
              <a:spLocks/>
            </p:cNvSpPr>
            <p:nvPr/>
          </p:nvSpPr>
          <p:spPr bwMode="auto">
            <a:xfrm>
              <a:off x="5040" y="1776"/>
              <a:ext cx="47" cy="139"/>
            </a:xfrm>
            <a:custGeom>
              <a:avLst/>
              <a:gdLst>
                <a:gd name="T0" fmla="*/ 0 w 237"/>
                <a:gd name="T1" fmla="*/ 0 h 699"/>
                <a:gd name="T2" fmla="*/ 0 w 237"/>
                <a:gd name="T3" fmla="*/ 0 h 699"/>
                <a:gd name="T4" fmla="*/ 0 w 237"/>
                <a:gd name="T5" fmla="*/ 0 h 699"/>
                <a:gd name="T6" fmla="*/ 0 w 237"/>
                <a:gd name="T7" fmla="*/ 0 h 699"/>
                <a:gd name="T8" fmla="*/ 0 w 237"/>
                <a:gd name="T9" fmla="*/ 0 h 699"/>
                <a:gd name="T10" fmla="*/ 0 w 237"/>
                <a:gd name="T11" fmla="*/ 0 h 699"/>
                <a:gd name="T12" fmla="*/ 0 w 237"/>
                <a:gd name="T13" fmla="*/ 0 h 699"/>
                <a:gd name="T14" fmla="*/ 0 w 237"/>
                <a:gd name="T15" fmla="*/ 0 h 699"/>
                <a:gd name="T16" fmla="*/ 0 w 237"/>
                <a:gd name="T17" fmla="*/ 0 h 699"/>
                <a:gd name="T18" fmla="*/ 0 w 237"/>
                <a:gd name="T19" fmla="*/ 0 h 699"/>
                <a:gd name="T20" fmla="*/ 0 w 237"/>
                <a:gd name="T21" fmla="*/ 0 h 699"/>
                <a:gd name="T22" fmla="*/ 0 w 237"/>
                <a:gd name="T23" fmla="*/ 0 h 699"/>
                <a:gd name="T24" fmla="*/ 0 w 237"/>
                <a:gd name="T25" fmla="*/ 0 h 699"/>
                <a:gd name="T26" fmla="*/ 0 w 237"/>
                <a:gd name="T27" fmla="*/ 0 h 699"/>
                <a:gd name="T28" fmla="*/ 0 w 237"/>
                <a:gd name="T29" fmla="*/ 0 h 699"/>
                <a:gd name="T30" fmla="*/ 0 w 237"/>
                <a:gd name="T31" fmla="*/ 0 h 699"/>
                <a:gd name="T32" fmla="*/ 0 w 237"/>
                <a:gd name="T33" fmla="*/ 0 h 699"/>
                <a:gd name="T34" fmla="*/ 0 w 237"/>
                <a:gd name="T35" fmla="*/ 0 h 699"/>
                <a:gd name="T36" fmla="*/ 0 w 237"/>
                <a:gd name="T37" fmla="*/ 0 h 699"/>
                <a:gd name="T38" fmla="*/ 0 w 237"/>
                <a:gd name="T39" fmla="*/ 0 h 699"/>
                <a:gd name="T40" fmla="*/ 0 w 237"/>
                <a:gd name="T41" fmla="*/ 0 h 699"/>
                <a:gd name="T42" fmla="*/ 0 w 237"/>
                <a:gd name="T43" fmla="*/ 0 h 699"/>
                <a:gd name="T44" fmla="*/ 0 w 237"/>
                <a:gd name="T45" fmla="*/ 0 h 699"/>
                <a:gd name="T46" fmla="*/ 0 w 237"/>
                <a:gd name="T47" fmla="*/ 0 h 699"/>
                <a:gd name="T48" fmla="*/ 0 w 237"/>
                <a:gd name="T49" fmla="*/ 0 h 699"/>
                <a:gd name="T50" fmla="*/ 0 w 237"/>
                <a:gd name="T51" fmla="*/ 0 h 699"/>
                <a:gd name="T52" fmla="*/ 0 w 237"/>
                <a:gd name="T53" fmla="*/ 0 h 699"/>
                <a:gd name="T54" fmla="*/ 0 w 237"/>
                <a:gd name="T55" fmla="*/ 0 h 699"/>
                <a:gd name="T56" fmla="*/ 0 w 237"/>
                <a:gd name="T57" fmla="*/ 0 h 699"/>
                <a:gd name="T58" fmla="*/ 0 w 237"/>
                <a:gd name="T59" fmla="*/ 0 h 699"/>
                <a:gd name="T60" fmla="*/ 0 w 237"/>
                <a:gd name="T61" fmla="*/ 0 h 699"/>
                <a:gd name="T62" fmla="*/ 0 w 237"/>
                <a:gd name="T63" fmla="*/ 0 h 699"/>
                <a:gd name="T64" fmla="*/ 0 w 237"/>
                <a:gd name="T65" fmla="*/ 0 h 699"/>
                <a:gd name="T66" fmla="*/ 0 w 237"/>
                <a:gd name="T67" fmla="*/ 0 h 699"/>
                <a:gd name="T68" fmla="*/ 0 w 237"/>
                <a:gd name="T69" fmla="*/ 0 h 699"/>
                <a:gd name="T70" fmla="*/ 0 w 237"/>
                <a:gd name="T71" fmla="*/ 0 h 699"/>
                <a:gd name="T72" fmla="*/ 0 w 237"/>
                <a:gd name="T73" fmla="*/ 0 h 699"/>
                <a:gd name="T74" fmla="*/ 0 w 237"/>
                <a:gd name="T75" fmla="*/ 0 h 699"/>
                <a:gd name="T76" fmla="*/ 0 w 237"/>
                <a:gd name="T77" fmla="*/ 0 h 699"/>
                <a:gd name="T78" fmla="*/ 0 w 237"/>
                <a:gd name="T79" fmla="*/ 0 h 699"/>
                <a:gd name="T80" fmla="*/ 0 w 237"/>
                <a:gd name="T81" fmla="*/ 0 h 699"/>
                <a:gd name="T82" fmla="*/ 0 w 237"/>
                <a:gd name="T83" fmla="*/ 0 h 699"/>
                <a:gd name="T84" fmla="*/ 0 w 237"/>
                <a:gd name="T85" fmla="*/ 0 h 699"/>
                <a:gd name="T86" fmla="*/ 0 w 237"/>
                <a:gd name="T87" fmla="*/ 0 h 699"/>
                <a:gd name="T88" fmla="*/ 0 w 237"/>
                <a:gd name="T89" fmla="*/ 0 h 699"/>
                <a:gd name="T90" fmla="*/ 0 w 237"/>
                <a:gd name="T91" fmla="*/ 0 h 699"/>
                <a:gd name="T92" fmla="*/ 0 w 237"/>
                <a:gd name="T93" fmla="*/ 0 h 699"/>
                <a:gd name="T94" fmla="*/ 0 w 237"/>
                <a:gd name="T95" fmla="*/ 0 h 699"/>
                <a:gd name="T96" fmla="*/ 0 w 237"/>
                <a:gd name="T97" fmla="*/ 0 h 699"/>
                <a:gd name="T98" fmla="*/ 0 w 237"/>
                <a:gd name="T99" fmla="*/ 0 h 699"/>
                <a:gd name="T100" fmla="*/ 0 w 237"/>
                <a:gd name="T101" fmla="*/ 0 h 699"/>
                <a:gd name="T102" fmla="*/ 0 w 237"/>
                <a:gd name="T103" fmla="*/ 0 h 699"/>
                <a:gd name="T104" fmla="*/ 0 w 237"/>
                <a:gd name="T105" fmla="*/ 0 h 699"/>
                <a:gd name="T106" fmla="*/ 0 w 237"/>
                <a:gd name="T107" fmla="*/ 0 h 6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7"/>
                <a:gd name="T163" fmla="*/ 0 h 699"/>
                <a:gd name="T164" fmla="*/ 237 w 237"/>
                <a:gd name="T165" fmla="*/ 699 h 6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7" h="699">
                  <a:moveTo>
                    <a:pt x="68" y="699"/>
                  </a:moveTo>
                  <a:lnTo>
                    <a:pt x="0" y="36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4" y="29"/>
                  </a:lnTo>
                  <a:lnTo>
                    <a:pt x="37" y="25"/>
                  </a:lnTo>
                  <a:lnTo>
                    <a:pt x="38" y="20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3" y="2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79" y="4"/>
                  </a:lnTo>
                  <a:lnTo>
                    <a:pt x="83" y="9"/>
                  </a:lnTo>
                  <a:lnTo>
                    <a:pt x="88" y="14"/>
                  </a:lnTo>
                  <a:lnTo>
                    <a:pt x="92" y="20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100" y="41"/>
                  </a:lnTo>
                  <a:lnTo>
                    <a:pt x="100" y="49"/>
                  </a:lnTo>
                  <a:lnTo>
                    <a:pt x="99" y="55"/>
                  </a:lnTo>
                  <a:lnTo>
                    <a:pt x="98" y="64"/>
                  </a:lnTo>
                  <a:lnTo>
                    <a:pt x="96" y="71"/>
                  </a:lnTo>
                  <a:lnTo>
                    <a:pt x="92" y="77"/>
                  </a:lnTo>
                  <a:lnTo>
                    <a:pt x="90" y="84"/>
                  </a:lnTo>
                  <a:lnTo>
                    <a:pt x="87" y="90"/>
                  </a:lnTo>
                  <a:lnTo>
                    <a:pt x="81" y="96"/>
                  </a:lnTo>
                  <a:lnTo>
                    <a:pt x="75" y="100"/>
                  </a:lnTo>
                  <a:lnTo>
                    <a:pt x="71" y="102"/>
                  </a:lnTo>
                  <a:lnTo>
                    <a:pt x="66" y="102"/>
                  </a:lnTo>
                  <a:lnTo>
                    <a:pt x="63" y="100"/>
                  </a:lnTo>
                  <a:lnTo>
                    <a:pt x="60" y="96"/>
                  </a:lnTo>
                  <a:lnTo>
                    <a:pt x="58" y="89"/>
                  </a:lnTo>
                  <a:lnTo>
                    <a:pt x="57" y="83"/>
                  </a:lnTo>
                  <a:lnTo>
                    <a:pt x="57" y="75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63" y="49"/>
                  </a:lnTo>
                  <a:lnTo>
                    <a:pt x="64" y="42"/>
                  </a:lnTo>
                  <a:lnTo>
                    <a:pt x="68" y="35"/>
                  </a:lnTo>
                  <a:lnTo>
                    <a:pt x="71" y="29"/>
                  </a:lnTo>
                  <a:lnTo>
                    <a:pt x="74" y="22"/>
                  </a:lnTo>
                  <a:lnTo>
                    <a:pt x="77" y="17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99" y="1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1" y="2"/>
                  </a:lnTo>
                  <a:lnTo>
                    <a:pt x="125" y="3"/>
                  </a:lnTo>
                  <a:lnTo>
                    <a:pt x="129" y="7"/>
                  </a:lnTo>
                  <a:lnTo>
                    <a:pt x="132" y="9"/>
                  </a:lnTo>
                  <a:lnTo>
                    <a:pt x="134" y="12"/>
                  </a:lnTo>
                  <a:lnTo>
                    <a:pt x="136" y="16"/>
                  </a:lnTo>
                  <a:lnTo>
                    <a:pt x="138" y="20"/>
                  </a:lnTo>
                  <a:lnTo>
                    <a:pt x="140" y="25"/>
                  </a:lnTo>
                  <a:lnTo>
                    <a:pt x="141" y="30"/>
                  </a:lnTo>
                  <a:lnTo>
                    <a:pt x="143" y="36"/>
                  </a:lnTo>
                  <a:lnTo>
                    <a:pt x="143" y="41"/>
                  </a:lnTo>
                  <a:lnTo>
                    <a:pt x="143" y="46"/>
                  </a:lnTo>
                  <a:lnTo>
                    <a:pt x="143" y="51"/>
                  </a:lnTo>
                  <a:lnTo>
                    <a:pt x="143" y="56"/>
                  </a:lnTo>
                  <a:lnTo>
                    <a:pt x="143" y="63"/>
                  </a:lnTo>
                  <a:lnTo>
                    <a:pt x="141" y="69"/>
                  </a:lnTo>
                  <a:lnTo>
                    <a:pt x="141" y="73"/>
                  </a:lnTo>
                  <a:lnTo>
                    <a:pt x="139" y="78"/>
                  </a:lnTo>
                  <a:lnTo>
                    <a:pt x="136" y="83"/>
                  </a:lnTo>
                  <a:lnTo>
                    <a:pt x="134" y="86"/>
                  </a:lnTo>
                  <a:lnTo>
                    <a:pt x="132" y="87"/>
                  </a:lnTo>
                  <a:lnTo>
                    <a:pt x="131" y="88"/>
                  </a:lnTo>
                  <a:lnTo>
                    <a:pt x="129" y="90"/>
                  </a:lnTo>
                  <a:lnTo>
                    <a:pt x="127" y="92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5" y="93"/>
                  </a:lnTo>
                  <a:lnTo>
                    <a:pt x="124" y="93"/>
                  </a:lnTo>
                  <a:lnTo>
                    <a:pt x="122" y="93"/>
                  </a:lnTo>
                  <a:lnTo>
                    <a:pt x="121" y="93"/>
                  </a:lnTo>
                  <a:lnTo>
                    <a:pt x="121" y="92"/>
                  </a:lnTo>
                  <a:lnTo>
                    <a:pt x="119" y="92"/>
                  </a:lnTo>
                  <a:lnTo>
                    <a:pt x="118" y="92"/>
                  </a:lnTo>
                  <a:lnTo>
                    <a:pt x="116" y="90"/>
                  </a:lnTo>
                  <a:lnTo>
                    <a:pt x="114" y="88"/>
                  </a:lnTo>
                  <a:lnTo>
                    <a:pt x="114" y="87"/>
                  </a:lnTo>
                  <a:lnTo>
                    <a:pt x="110" y="86"/>
                  </a:lnTo>
                  <a:lnTo>
                    <a:pt x="109" y="83"/>
                  </a:lnTo>
                  <a:lnTo>
                    <a:pt x="107" y="78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1" y="63"/>
                  </a:lnTo>
                  <a:lnTo>
                    <a:pt x="101" y="56"/>
                  </a:lnTo>
                  <a:lnTo>
                    <a:pt x="101" y="51"/>
                  </a:lnTo>
                  <a:lnTo>
                    <a:pt x="101" y="46"/>
                  </a:lnTo>
                  <a:lnTo>
                    <a:pt x="102" y="41"/>
                  </a:lnTo>
                  <a:lnTo>
                    <a:pt x="104" y="36"/>
                  </a:lnTo>
                  <a:lnTo>
                    <a:pt x="105" y="30"/>
                  </a:lnTo>
                  <a:lnTo>
                    <a:pt x="106" y="25"/>
                  </a:lnTo>
                  <a:lnTo>
                    <a:pt x="108" y="20"/>
                  </a:lnTo>
                  <a:lnTo>
                    <a:pt x="109" y="16"/>
                  </a:lnTo>
                  <a:lnTo>
                    <a:pt x="110" y="12"/>
                  </a:lnTo>
                  <a:lnTo>
                    <a:pt x="114" y="9"/>
                  </a:lnTo>
                  <a:lnTo>
                    <a:pt x="117" y="7"/>
                  </a:lnTo>
                  <a:lnTo>
                    <a:pt x="121" y="3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2" y="2"/>
                  </a:lnTo>
                  <a:lnTo>
                    <a:pt x="157" y="5"/>
                  </a:lnTo>
                  <a:lnTo>
                    <a:pt x="161" y="9"/>
                  </a:lnTo>
                  <a:lnTo>
                    <a:pt x="165" y="12"/>
                  </a:lnTo>
                  <a:lnTo>
                    <a:pt x="168" y="17"/>
                  </a:lnTo>
                  <a:lnTo>
                    <a:pt x="170" y="22"/>
                  </a:lnTo>
                  <a:lnTo>
                    <a:pt x="174" y="29"/>
                  </a:lnTo>
                  <a:lnTo>
                    <a:pt x="176" y="35"/>
                  </a:lnTo>
                  <a:lnTo>
                    <a:pt x="181" y="42"/>
                  </a:lnTo>
                  <a:lnTo>
                    <a:pt x="183" y="49"/>
                  </a:lnTo>
                  <a:lnTo>
                    <a:pt x="185" y="58"/>
                  </a:lnTo>
                  <a:lnTo>
                    <a:pt x="187" y="64"/>
                  </a:lnTo>
                  <a:lnTo>
                    <a:pt x="189" y="75"/>
                  </a:lnTo>
                  <a:lnTo>
                    <a:pt x="189" y="83"/>
                  </a:lnTo>
                  <a:lnTo>
                    <a:pt x="187" y="89"/>
                  </a:lnTo>
                  <a:lnTo>
                    <a:pt x="185" y="96"/>
                  </a:lnTo>
                  <a:lnTo>
                    <a:pt x="183" y="100"/>
                  </a:lnTo>
                  <a:lnTo>
                    <a:pt x="180" y="102"/>
                  </a:lnTo>
                  <a:lnTo>
                    <a:pt x="174" y="102"/>
                  </a:lnTo>
                  <a:lnTo>
                    <a:pt x="169" y="100"/>
                  </a:lnTo>
                  <a:lnTo>
                    <a:pt x="164" y="96"/>
                  </a:lnTo>
                  <a:lnTo>
                    <a:pt x="159" y="90"/>
                  </a:lnTo>
                  <a:lnTo>
                    <a:pt x="155" y="84"/>
                  </a:lnTo>
                  <a:lnTo>
                    <a:pt x="153" y="77"/>
                  </a:lnTo>
                  <a:lnTo>
                    <a:pt x="150" y="71"/>
                  </a:lnTo>
                  <a:lnTo>
                    <a:pt x="149" y="64"/>
                  </a:lnTo>
                  <a:lnTo>
                    <a:pt x="147" y="55"/>
                  </a:lnTo>
                  <a:lnTo>
                    <a:pt x="146" y="49"/>
                  </a:lnTo>
                  <a:lnTo>
                    <a:pt x="146" y="41"/>
                  </a:lnTo>
                  <a:lnTo>
                    <a:pt x="149" y="34"/>
                  </a:lnTo>
                  <a:lnTo>
                    <a:pt x="150" y="27"/>
                  </a:lnTo>
                  <a:lnTo>
                    <a:pt x="155" y="20"/>
                  </a:lnTo>
                  <a:lnTo>
                    <a:pt x="158" y="14"/>
                  </a:lnTo>
                  <a:lnTo>
                    <a:pt x="161" y="9"/>
                  </a:lnTo>
                  <a:lnTo>
                    <a:pt x="166" y="4"/>
                  </a:lnTo>
                  <a:lnTo>
                    <a:pt x="172" y="1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3" y="2"/>
                  </a:lnTo>
                  <a:lnTo>
                    <a:pt x="199" y="5"/>
                  </a:lnTo>
                  <a:lnTo>
                    <a:pt x="202" y="10"/>
                  </a:lnTo>
                  <a:lnTo>
                    <a:pt x="206" y="16"/>
                  </a:lnTo>
                  <a:lnTo>
                    <a:pt x="208" y="20"/>
                  </a:lnTo>
                  <a:lnTo>
                    <a:pt x="209" y="25"/>
                  </a:lnTo>
                  <a:lnTo>
                    <a:pt x="210" y="29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37" y="36"/>
                  </a:lnTo>
                  <a:lnTo>
                    <a:pt x="169" y="699"/>
                  </a:lnTo>
                </a:path>
              </a:pathLst>
            </a:custGeom>
            <a:noFill/>
            <a:ln w="0">
              <a:solidFill>
                <a:srgbClr val="FF4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1" name="Freeform 11"/>
            <p:cNvSpPr>
              <a:spLocks/>
            </p:cNvSpPr>
            <p:nvPr/>
          </p:nvSpPr>
          <p:spPr bwMode="auto">
            <a:xfrm>
              <a:off x="5041" y="1915"/>
              <a:ext cx="48" cy="5"/>
            </a:xfrm>
            <a:custGeom>
              <a:avLst/>
              <a:gdLst>
                <a:gd name="T0" fmla="*/ 0 w 239"/>
                <a:gd name="T1" fmla="*/ 0 h 22"/>
                <a:gd name="T2" fmla="*/ 0 w 239"/>
                <a:gd name="T3" fmla="*/ 0 h 22"/>
                <a:gd name="T4" fmla="*/ 0 w 239"/>
                <a:gd name="T5" fmla="*/ 0 h 22"/>
                <a:gd name="T6" fmla="*/ 0 w 239"/>
                <a:gd name="T7" fmla="*/ 0 h 22"/>
                <a:gd name="T8" fmla="*/ 0 w 239"/>
                <a:gd name="T9" fmla="*/ 0 h 22"/>
                <a:gd name="T10" fmla="*/ 0 w 239"/>
                <a:gd name="T11" fmla="*/ 0 h 22"/>
                <a:gd name="T12" fmla="*/ 0 w 239"/>
                <a:gd name="T13" fmla="*/ 0 h 22"/>
                <a:gd name="T14" fmla="*/ 0 w 239"/>
                <a:gd name="T15" fmla="*/ 0 h 22"/>
                <a:gd name="T16" fmla="*/ 0 w 239"/>
                <a:gd name="T17" fmla="*/ 0 h 22"/>
                <a:gd name="T18" fmla="*/ 0 w 239"/>
                <a:gd name="T19" fmla="*/ 0 h 22"/>
                <a:gd name="T20" fmla="*/ 0 w 239"/>
                <a:gd name="T21" fmla="*/ 0 h 22"/>
                <a:gd name="T22" fmla="*/ 0 w 239"/>
                <a:gd name="T23" fmla="*/ 0 h 22"/>
                <a:gd name="T24" fmla="*/ 0 w 239"/>
                <a:gd name="T25" fmla="*/ 0 h 22"/>
                <a:gd name="T26" fmla="*/ 0 w 239"/>
                <a:gd name="T27" fmla="*/ 0 h 22"/>
                <a:gd name="T28" fmla="*/ 0 w 239"/>
                <a:gd name="T29" fmla="*/ 0 h 22"/>
                <a:gd name="T30" fmla="*/ 0 w 239"/>
                <a:gd name="T31" fmla="*/ 0 h 22"/>
                <a:gd name="T32" fmla="*/ 0 w 239"/>
                <a:gd name="T33" fmla="*/ 0 h 22"/>
                <a:gd name="T34" fmla="*/ 0 w 239"/>
                <a:gd name="T35" fmla="*/ 0 h 22"/>
                <a:gd name="T36" fmla="*/ 0 w 239"/>
                <a:gd name="T37" fmla="*/ 0 h 22"/>
                <a:gd name="T38" fmla="*/ 0 w 239"/>
                <a:gd name="T39" fmla="*/ 0 h 22"/>
                <a:gd name="T40" fmla="*/ 0 w 239"/>
                <a:gd name="T41" fmla="*/ 0 h 22"/>
                <a:gd name="T42" fmla="*/ 0 w 239"/>
                <a:gd name="T43" fmla="*/ 0 h 22"/>
                <a:gd name="T44" fmla="*/ 0 w 239"/>
                <a:gd name="T45" fmla="*/ 0 h 22"/>
                <a:gd name="T46" fmla="*/ 0 w 239"/>
                <a:gd name="T47" fmla="*/ 0 h 22"/>
                <a:gd name="T48" fmla="*/ 0 w 239"/>
                <a:gd name="T49" fmla="*/ 0 h 22"/>
                <a:gd name="T50" fmla="*/ 0 w 239"/>
                <a:gd name="T51" fmla="*/ 0 h 22"/>
                <a:gd name="T52" fmla="*/ 0 w 239"/>
                <a:gd name="T53" fmla="*/ 0 h 22"/>
                <a:gd name="T54" fmla="*/ 0 w 239"/>
                <a:gd name="T55" fmla="*/ 0 h 22"/>
                <a:gd name="T56" fmla="*/ 0 w 239"/>
                <a:gd name="T57" fmla="*/ 0 h 22"/>
                <a:gd name="T58" fmla="*/ 0 w 239"/>
                <a:gd name="T59" fmla="*/ 0 h 22"/>
                <a:gd name="T60" fmla="*/ 0 w 239"/>
                <a:gd name="T61" fmla="*/ 0 h 22"/>
                <a:gd name="T62" fmla="*/ 0 w 239"/>
                <a:gd name="T63" fmla="*/ 0 h 22"/>
                <a:gd name="T64" fmla="*/ 0 w 239"/>
                <a:gd name="T65" fmla="*/ 0 h 22"/>
                <a:gd name="T66" fmla="*/ 0 w 239"/>
                <a:gd name="T67" fmla="*/ 0 h 22"/>
                <a:gd name="T68" fmla="*/ 0 w 239"/>
                <a:gd name="T69" fmla="*/ 0 h 22"/>
                <a:gd name="T70" fmla="*/ 0 w 239"/>
                <a:gd name="T71" fmla="*/ 0 h 22"/>
                <a:gd name="T72" fmla="*/ 0 w 239"/>
                <a:gd name="T73" fmla="*/ 0 h 22"/>
                <a:gd name="T74" fmla="*/ 0 w 239"/>
                <a:gd name="T75" fmla="*/ 0 h 22"/>
                <a:gd name="T76" fmla="*/ 0 w 239"/>
                <a:gd name="T77" fmla="*/ 0 h 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9"/>
                <a:gd name="T118" fmla="*/ 0 h 22"/>
                <a:gd name="T119" fmla="*/ 239 w 239"/>
                <a:gd name="T120" fmla="*/ 22 h 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9" h="22">
                  <a:moveTo>
                    <a:pt x="228" y="22"/>
                  </a:moveTo>
                  <a:lnTo>
                    <a:pt x="228" y="22"/>
                  </a:lnTo>
                  <a:lnTo>
                    <a:pt x="229" y="22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3" y="21"/>
                  </a:lnTo>
                  <a:lnTo>
                    <a:pt x="234" y="19"/>
                  </a:lnTo>
                  <a:lnTo>
                    <a:pt x="236" y="18"/>
                  </a:lnTo>
                  <a:lnTo>
                    <a:pt x="237" y="17"/>
                  </a:lnTo>
                  <a:lnTo>
                    <a:pt x="237" y="16"/>
                  </a:lnTo>
                  <a:lnTo>
                    <a:pt x="238" y="15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39" y="11"/>
                  </a:lnTo>
                  <a:lnTo>
                    <a:pt x="239" y="10"/>
                  </a:lnTo>
                  <a:lnTo>
                    <a:pt x="239" y="9"/>
                  </a:lnTo>
                  <a:lnTo>
                    <a:pt x="239" y="8"/>
                  </a:lnTo>
                  <a:lnTo>
                    <a:pt x="238" y="7"/>
                  </a:lnTo>
                  <a:lnTo>
                    <a:pt x="238" y="6"/>
                  </a:lnTo>
                  <a:lnTo>
                    <a:pt x="237" y="6"/>
                  </a:lnTo>
                  <a:lnTo>
                    <a:pt x="237" y="5"/>
                  </a:lnTo>
                  <a:lnTo>
                    <a:pt x="237" y="4"/>
                  </a:lnTo>
                  <a:lnTo>
                    <a:pt x="236" y="2"/>
                  </a:lnTo>
                  <a:lnTo>
                    <a:pt x="234" y="1"/>
                  </a:lnTo>
                  <a:lnTo>
                    <a:pt x="233" y="1"/>
                  </a:lnTo>
                  <a:lnTo>
                    <a:pt x="232" y="1"/>
                  </a:lnTo>
                  <a:lnTo>
                    <a:pt x="230" y="1"/>
                  </a:lnTo>
                  <a:lnTo>
                    <a:pt x="229" y="1"/>
                  </a:lnTo>
                  <a:lnTo>
                    <a:pt x="228" y="0"/>
                  </a:lnTo>
                  <a:lnTo>
                    <a:pt x="0" y="1"/>
                  </a:lnTo>
                  <a:lnTo>
                    <a:pt x="228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Freeform 12"/>
            <p:cNvSpPr>
              <a:spLocks/>
            </p:cNvSpPr>
            <p:nvPr/>
          </p:nvSpPr>
          <p:spPr bwMode="auto">
            <a:xfrm>
              <a:off x="5037" y="1915"/>
              <a:ext cx="54" cy="12"/>
            </a:xfrm>
            <a:custGeom>
              <a:avLst/>
              <a:gdLst>
                <a:gd name="T0" fmla="*/ 0 w 270"/>
                <a:gd name="T1" fmla="*/ 0 h 60"/>
                <a:gd name="T2" fmla="*/ 0 w 270"/>
                <a:gd name="T3" fmla="*/ 0 h 60"/>
                <a:gd name="T4" fmla="*/ 0 w 270"/>
                <a:gd name="T5" fmla="*/ 0 h 60"/>
                <a:gd name="T6" fmla="*/ 0 w 270"/>
                <a:gd name="T7" fmla="*/ 0 h 60"/>
                <a:gd name="T8" fmla="*/ 0 w 270"/>
                <a:gd name="T9" fmla="*/ 0 h 60"/>
                <a:gd name="T10" fmla="*/ 0 w 270"/>
                <a:gd name="T11" fmla="*/ 0 h 60"/>
                <a:gd name="T12" fmla="*/ 0 w 270"/>
                <a:gd name="T13" fmla="*/ 0 h 60"/>
                <a:gd name="T14" fmla="*/ 0 w 270"/>
                <a:gd name="T15" fmla="*/ 0 h 60"/>
                <a:gd name="T16" fmla="*/ 0 w 270"/>
                <a:gd name="T17" fmla="*/ 0 h 60"/>
                <a:gd name="T18" fmla="*/ 0 w 270"/>
                <a:gd name="T19" fmla="*/ 0 h 60"/>
                <a:gd name="T20" fmla="*/ 0 w 270"/>
                <a:gd name="T21" fmla="*/ 0 h 60"/>
                <a:gd name="T22" fmla="*/ 0 w 270"/>
                <a:gd name="T23" fmla="*/ 0 h 60"/>
                <a:gd name="T24" fmla="*/ 0 w 270"/>
                <a:gd name="T25" fmla="*/ 0 h 60"/>
                <a:gd name="T26" fmla="*/ 0 w 270"/>
                <a:gd name="T27" fmla="*/ 0 h 60"/>
                <a:gd name="T28" fmla="*/ 0 w 270"/>
                <a:gd name="T29" fmla="*/ 0 h 60"/>
                <a:gd name="T30" fmla="*/ 0 w 270"/>
                <a:gd name="T31" fmla="*/ 0 h 60"/>
                <a:gd name="T32" fmla="*/ 0 w 270"/>
                <a:gd name="T33" fmla="*/ 0 h 60"/>
                <a:gd name="T34" fmla="*/ 0 w 270"/>
                <a:gd name="T35" fmla="*/ 0 h 60"/>
                <a:gd name="T36" fmla="*/ 0 w 270"/>
                <a:gd name="T37" fmla="*/ 0 h 60"/>
                <a:gd name="T38" fmla="*/ 0 w 270"/>
                <a:gd name="T39" fmla="*/ 0 h 60"/>
                <a:gd name="T40" fmla="*/ 0 w 270"/>
                <a:gd name="T41" fmla="*/ 0 h 60"/>
                <a:gd name="T42" fmla="*/ 0 w 270"/>
                <a:gd name="T43" fmla="*/ 0 h 60"/>
                <a:gd name="T44" fmla="*/ 0 w 270"/>
                <a:gd name="T45" fmla="*/ 0 h 60"/>
                <a:gd name="T46" fmla="*/ 0 w 270"/>
                <a:gd name="T47" fmla="*/ 0 h 60"/>
                <a:gd name="T48" fmla="*/ 0 w 270"/>
                <a:gd name="T49" fmla="*/ 0 h 60"/>
                <a:gd name="T50" fmla="*/ 0 w 270"/>
                <a:gd name="T51" fmla="*/ 0 h 60"/>
                <a:gd name="T52" fmla="*/ 0 w 270"/>
                <a:gd name="T53" fmla="*/ 0 h 60"/>
                <a:gd name="T54" fmla="*/ 0 w 270"/>
                <a:gd name="T55" fmla="*/ 0 h 60"/>
                <a:gd name="T56" fmla="*/ 0 w 270"/>
                <a:gd name="T57" fmla="*/ 0 h 60"/>
                <a:gd name="T58" fmla="*/ 0 w 270"/>
                <a:gd name="T59" fmla="*/ 0 h 60"/>
                <a:gd name="T60" fmla="*/ 0 w 270"/>
                <a:gd name="T61" fmla="*/ 0 h 60"/>
                <a:gd name="T62" fmla="*/ 0 w 270"/>
                <a:gd name="T63" fmla="*/ 0 h 60"/>
                <a:gd name="T64" fmla="*/ 0 w 270"/>
                <a:gd name="T65" fmla="*/ 0 h 60"/>
                <a:gd name="T66" fmla="*/ 0 w 270"/>
                <a:gd name="T67" fmla="*/ 0 h 60"/>
                <a:gd name="T68" fmla="*/ 0 w 270"/>
                <a:gd name="T69" fmla="*/ 0 h 60"/>
                <a:gd name="T70" fmla="*/ 0 w 270"/>
                <a:gd name="T71" fmla="*/ 0 h 60"/>
                <a:gd name="T72" fmla="*/ 0 w 270"/>
                <a:gd name="T73" fmla="*/ 0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0"/>
                <a:gd name="T112" fmla="*/ 0 h 60"/>
                <a:gd name="T113" fmla="*/ 270 w 270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0" h="60">
                  <a:moveTo>
                    <a:pt x="20" y="40"/>
                  </a:moveTo>
                  <a:lnTo>
                    <a:pt x="19" y="40"/>
                  </a:lnTo>
                  <a:lnTo>
                    <a:pt x="17" y="39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7" y="21"/>
                  </a:lnTo>
                  <a:lnTo>
                    <a:pt x="249" y="21"/>
                  </a:lnTo>
                  <a:lnTo>
                    <a:pt x="252" y="21"/>
                  </a:lnTo>
                  <a:lnTo>
                    <a:pt x="253" y="21"/>
                  </a:lnTo>
                  <a:lnTo>
                    <a:pt x="255" y="22"/>
                  </a:lnTo>
                  <a:lnTo>
                    <a:pt x="256" y="23"/>
                  </a:lnTo>
                  <a:lnTo>
                    <a:pt x="258" y="23"/>
                  </a:lnTo>
                  <a:lnTo>
                    <a:pt x="261" y="24"/>
                  </a:lnTo>
                  <a:lnTo>
                    <a:pt x="262" y="25"/>
                  </a:lnTo>
                  <a:lnTo>
                    <a:pt x="262" y="26"/>
                  </a:lnTo>
                  <a:lnTo>
                    <a:pt x="264" y="27"/>
                  </a:lnTo>
                  <a:lnTo>
                    <a:pt x="264" y="29"/>
                  </a:lnTo>
                  <a:lnTo>
                    <a:pt x="266" y="31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5"/>
                  </a:lnTo>
                  <a:lnTo>
                    <a:pt x="269" y="36"/>
                  </a:lnTo>
                  <a:lnTo>
                    <a:pt x="270" y="39"/>
                  </a:lnTo>
                  <a:lnTo>
                    <a:pt x="270" y="40"/>
                  </a:lnTo>
                  <a:lnTo>
                    <a:pt x="270" y="41"/>
                  </a:lnTo>
                  <a:lnTo>
                    <a:pt x="269" y="44"/>
                  </a:lnTo>
                  <a:lnTo>
                    <a:pt x="268" y="46"/>
                  </a:lnTo>
                  <a:lnTo>
                    <a:pt x="268" y="47"/>
                  </a:lnTo>
                  <a:lnTo>
                    <a:pt x="268" y="49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4" y="53"/>
                  </a:lnTo>
                  <a:lnTo>
                    <a:pt x="262" y="53"/>
                  </a:lnTo>
                  <a:lnTo>
                    <a:pt x="262" y="55"/>
                  </a:lnTo>
                  <a:lnTo>
                    <a:pt x="261" y="56"/>
                  </a:lnTo>
                  <a:lnTo>
                    <a:pt x="258" y="57"/>
                  </a:lnTo>
                  <a:lnTo>
                    <a:pt x="256" y="58"/>
                  </a:lnTo>
                  <a:lnTo>
                    <a:pt x="255" y="58"/>
                  </a:lnTo>
                  <a:lnTo>
                    <a:pt x="253" y="59"/>
                  </a:lnTo>
                  <a:lnTo>
                    <a:pt x="252" y="60"/>
                  </a:lnTo>
                  <a:lnTo>
                    <a:pt x="249" y="60"/>
                  </a:lnTo>
                  <a:lnTo>
                    <a:pt x="247" y="6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3" name="Freeform 13"/>
            <p:cNvSpPr>
              <a:spLocks/>
            </p:cNvSpPr>
            <p:nvPr/>
          </p:nvSpPr>
          <p:spPr bwMode="auto">
            <a:xfrm>
              <a:off x="5037" y="1923"/>
              <a:ext cx="54" cy="12"/>
            </a:xfrm>
            <a:custGeom>
              <a:avLst/>
              <a:gdLst>
                <a:gd name="T0" fmla="*/ 0 w 270"/>
                <a:gd name="T1" fmla="*/ 0 h 60"/>
                <a:gd name="T2" fmla="*/ 0 w 270"/>
                <a:gd name="T3" fmla="*/ 0 h 60"/>
                <a:gd name="T4" fmla="*/ 0 w 270"/>
                <a:gd name="T5" fmla="*/ 0 h 60"/>
                <a:gd name="T6" fmla="*/ 0 w 270"/>
                <a:gd name="T7" fmla="*/ 0 h 60"/>
                <a:gd name="T8" fmla="*/ 0 w 270"/>
                <a:gd name="T9" fmla="*/ 0 h 60"/>
                <a:gd name="T10" fmla="*/ 0 w 270"/>
                <a:gd name="T11" fmla="*/ 0 h 60"/>
                <a:gd name="T12" fmla="*/ 0 w 270"/>
                <a:gd name="T13" fmla="*/ 0 h 60"/>
                <a:gd name="T14" fmla="*/ 0 w 270"/>
                <a:gd name="T15" fmla="*/ 0 h 60"/>
                <a:gd name="T16" fmla="*/ 0 w 270"/>
                <a:gd name="T17" fmla="*/ 0 h 60"/>
                <a:gd name="T18" fmla="*/ 0 w 270"/>
                <a:gd name="T19" fmla="*/ 0 h 60"/>
                <a:gd name="T20" fmla="*/ 0 w 270"/>
                <a:gd name="T21" fmla="*/ 0 h 60"/>
                <a:gd name="T22" fmla="*/ 0 w 270"/>
                <a:gd name="T23" fmla="*/ 0 h 60"/>
                <a:gd name="T24" fmla="*/ 0 w 270"/>
                <a:gd name="T25" fmla="*/ 0 h 60"/>
                <a:gd name="T26" fmla="*/ 0 w 270"/>
                <a:gd name="T27" fmla="*/ 0 h 60"/>
                <a:gd name="T28" fmla="*/ 0 w 270"/>
                <a:gd name="T29" fmla="*/ 0 h 60"/>
                <a:gd name="T30" fmla="*/ 0 w 270"/>
                <a:gd name="T31" fmla="*/ 0 h 60"/>
                <a:gd name="T32" fmla="*/ 0 w 270"/>
                <a:gd name="T33" fmla="*/ 0 h 60"/>
                <a:gd name="T34" fmla="*/ 0 w 270"/>
                <a:gd name="T35" fmla="*/ 0 h 60"/>
                <a:gd name="T36" fmla="*/ 0 w 270"/>
                <a:gd name="T37" fmla="*/ 0 h 60"/>
                <a:gd name="T38" fmla="*/ 0 w 270"/>
                <a:gd name="T39" fmla="*/ 0 h 60"/>
                <a:gd name="T40" fmla="*/ 0 w 270"/>
                <a:gd name="T41" fmla="*/ 0 h 60"/>
                <a:gd name="T42" fmla="*/ 0 w 270"/>
                <a:gd name="T43" fmla="*/ 0 h 60"/>
                <a:gd name="T44" fmla="*/ 0 w 270"/>
                <a:gd name="T45" fmla="*/ 0 h 60"/>
                <a:gd name="T46" fmla="*/ 0 w 270"/>
                <a:gd name="T47" fmla="*/ 0 h 60"/>
                <a:gd name="T48" fmla="*/ 0 w 270"/>
                <a:gd name="T49" fmla="*/ 0 h 60"/>
                <a:gd name="T50" fmla="*/ 0 w 270"/>
                <a:gd name="T51" fmla="*/ 0 h 60"/>
                <a:gd name="T52" fmla="*/ 0 w 270"/>
                <a:gd name="T53" fmla="*/ 0 h 60"/>
                <a:gd name="T54" fmla="*/ 0 w 270"/>
                <a:gd name="T55" fmla="*/ 0 h 60"/>
                <a:gd name="T56" fmla="*/ 0 w 270"/>
                <a:gd name="T57" fmla="*/ 0 h 60"/>
                <a:gd name="T58" fmla="*/ 0 w 270"/>
                <a:gd name="T59" fmla="*/ 0 h 60"/>
                <a:gd name="T60" fmla="*/ 0 w 270"/>
                <a:gd name="T61" fmla="*/ 0 h 60"/>
                <a:gd name="T62" fmla="*/ 0 w 270"/>
                <a:gd name="T63" fmla="*/ 0 h 60"/>
                <a:gd name="T64" fmla="*/ 0 w 270"/>
                <a:gd name="T65" fmla="*/ 0 h 60"/>
                <a:gd name="T66" fmla="*/ 0 w 270"/>
                <a:gd name="T67" fmla="*/ 0 h 60"/>
                <a:gd name="T68" fmla="*/ 0 w 270"/>
                <a:gd name="T69" fmla="*/ 0 h 60"/>
                <a:gd name="T70" fmla="*/ 0 w 270"/>
                <a:gd name="T71" fmla="*/ 0 h 60"/>
                <a:gd name="T72" fmla="*/ 0 w 270"/>
                <a:gd name="T73" fmla="*/ 0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0"/>
                <a:gd name="T112" fmla="*/ 0 h 60"/>
                <a:gd name="T113" fmla="*/ 270 w 270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0" h="60">
                  <a:moveTo>
                    <a:pt x="20" y="40"/>
                  </a:moveTo>
                  <a:lnTo>
                    <a:pt x="19" y="40"/>
                  </a:lnTo>
                  <a:lnTo>
                    <a:pt x="17" y="40"/>
                  </a:lnTo>
                  <a:lnTo>
                    <a:pt x="16" y="40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10" y="36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7" y="20"/>
                  </a:lnTo>
                  <a:lnTo>
                    <a:pt x="249" y="20"/>
                  </a:lnTo>
                  <a:lnTo>
                    <a:pt x="252" y="20"/>
                  </a:lnTo>
                  <a:lnTo>
                    <a:pt x="253" y="20"/>
                  </a:lnTo>
                  <a:lnTo>
                    <a:pt x="255" y="21"/>
                  </a:lnTo>
                  <a:lnTo>
                    <a:pt x="256" y="23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2" y="26"/>
                  </a:lnTo>
                  <a:lnTo>
                    <a:pt x="264" y="27"/>
                  </a:lnTo>
                  <a:lnTo>
                    <a:pt x="264" y="28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68" y="35"/>
                  </a:lnTo>
                  <a:lnTo>
                    <a:pt x="269" y="36"/>
                  </a:lnTo>
                  <a:lnTo>
                    <a:pt x="270" y="38"/>
                  </a:lnTo>
                  <a:lnTo>
                    <a:pt x="270" y="41"/>
                  </a:lnTo>
                  <a:lnTo>
                    <a:pt x="270" y="42"/>
                  </a:lnTo>
                  <a:lnTo>
                    <a:pt x="269" y="43"/>
                  </a:lnTo>
                  <a:lnTo>
                    <a:pt x="268" y="45"/>
                  </a:lnTo>
                  <a:lnTo>
                    <a:pt x="268" y="46"/>
                  </a:lnTo>
                  <a:lnTo>
                    <a:pt x="268" y="49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4" y="53"/>
                  </a:lnTo>
                  <a:lnTo>
                    <a:pt x="262" y="54"/>
                  </a:lnTo>
                  <a:lnTo>
                    <a:pt x="262" y="55"/>
                  </a:lnTo>
                  <a:lnTo>
                    <a:pt x="261" y="57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5" y="59"/>
                  </a:lnTo>
                  <a:lnTo>
                    <a:pt x="253" y="59"/>
                  </a:lnTo>
                  <a:lnTo>
                    <a:pt x="252" y="60"/>
                  </a:lnTo>
                  <a:lnTo>
                    <a:pt x="249" y="60"/>
                  </a:lnTo>
                  <a:lnTo>
                    <a:pt x="247" y="6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Freeform 14"/>
            <p:cNvSpPr>
              <a:spLocks/>
            </p:cNvSpPr>
            <p:nvPr/>
          </p:nvSpPr>
          <p:spPr bwMode="auto">
            <a:xfrm>
              <a:off x="5037" y="1931"/>
              <a:ext cx="54" cy="12"/>
            </a:xfrm>
            <a:custGeom>
              <a:avLst/>
              <a:gdLst>
                <a:gd name="T0" fmla="*/ 0 w 270"/>
                <a:gd name="T1" fmla="*/ 0 h 60"/>
                <a:gd name="T2" fmla="*/ 0 w 270"/>
                <a:gd name="T3" fmla="*/ 0 h 60"/>
                <a:gd name="T4" fmla="*/ 0 w 270"/>
                <a:gd name="T5" fmla="*/ 0 h 60"/>
                <a:gd name="T6" fmla="*/ 0 w 270"/>
                <a:gd name="T7" fmla="*/ 0 h 60"/>
                <a:gd name="T8" fmla="*/ 0 w 270"/>
                <a:gd name="T9" fmla="*/ 0 h 60"/>
                <a:gd name="T10" fmla="*/ 0 w 270"/>
                <a:gd name="T11" fmla="*/ 0 h 60"/>
                <a:gd name="T12" fmla="*/ 0 w 270"/>
                <a:gd name="T13" fmla="*/ 0 h 60"/>
                <a:gd name="T14" fmla="*/ 0 w 270"/>
                <a:gd name="T15" fmla="*/ 0 h 60"/>
                <a:gd name="T16" fmla="*/ 0 w 270"/>
                <a:gd name="T17" fmla="*/ 0 h 60"/>
                <a:gd name="T18" fmla="*/ 0 w 270"/>
                <a:gd name="T19" fmla="*/ 0 h 60"/>
                <a:gd name="T20" fmla="*/ 0 w 270"/>
                <a:gd name="T21" fmla="*/ 0 h 60"/>
                <a:gd name="T22" fmla="*/ 0 w 270"/>
                <a:gd name="T23" fmla="*/ 0 h 60"/>
                <a:gd name="T24" fmla="*/ 0 w 270"/>
                <a:gd name="T25" fmla="*/ 0 h 60"/>
                <a:gd name="T26" fmla="*/ 0 w 270"/>
                <a:gd name="T27" fmla="*/ 0 h 60"/>
                <a:gd name="T28" fmla="*/ 0 w 270"/>
                <a:gd name="T29" fmla="*/ 0 h 60"/>
                <a:gd name="T30" fmla="*/ 0 w 270"/>
                <a:gd name="T31" fmla="*/ 0 h 60"/>
                <a:gd name="T32" fmla="*/ 0 w 270"/>
                <a:gd name="T33" fmla="*/ 0 h 60"/>
                <a:gd name="T34" fmla="*/ 0 w 270"/>
                <a:gd name="T35" fmla="*/ 0 h 60"/>
                <a:gd name="T36" fmla="*/ 0 w 270"/>
                <a:gd name="T37" fmla="*/ 0 h 60"/>
                <a:gd name="T38" fmla="*/ 0 w 270"/>
                <a:gd name="T39" fmla="*/ 0 h 60"/>
                <a:gd name="T40" fmla="*/ 0 w 270"/>
                <a:gd name="T41" fmla="*/ 0 h 60"/>
                <a:gd name="T42" fmla="*/ 0 w 270"/>
                <a:gd name="T43" fmla="*/ 0 h 60"/>
                <a:gd name="T44" fmla="*/ 0 w 270"/>
                <a:gd name="T45" fmla="*/ 0 h 60"/>
                <a:gd name="T46" fmla="*/ 0 w 270"/>
                <a:gd name="T47" fmla="*/ 0 h 60"/>
                <a:gd name="T48" fmla="*/ 0 w 270"/>
                <a:gd name="T49" fmla="*/ 0 h 60"/>
                <a:gd name="T50" fmla="*/ 0 w 270"/>
                <a:gd name="T51" fmla="*/ 0 h 60"/>
                <a:gd name="T52" fmla="*/ 0 w 270"/>
                <a:gd name="T53" fmla="*/ 0 h 60"/>
                <a:gd name="T54" fmla="*/ 0 w 270"/>
                <a:gd name="T55" fmla="*/ 0 h 60"/>
                <a:gd name="T56" fmla="*/ 0 w 270"/>
                <a:gd name="T57" fmla="*/ 0 h 60"/>
                <a:gd name="T58" fmla="*/ 0 w 270"/>
                <a:gd name="T59" fmla="*/ 0 h 60"/>
                <a:gd name="T60" fmla="*/ 0 w 270"/>
                <a:gd name="T61" fmla="*/ 0 h 60"/>
                <a:gd name="T62" fmla="*/ 0 w 270"/>
                <a:gd name="T63" fmla="*/ 0 h 60"/>
                <a:gd name="T64" fmla="*/ 0 w 270"/>
                <a:gd name="T65" fmla="*/ 0 h 60"/>
                <a:gd name="T66" fmla="*/ 0 w 270"/>
                <a:gd name="T67" fmla="*/ 0 h 60"/>
                <a:gd name="T68" fmla="*/ 0 w 270"/>
                <a:gd name="T69" fmla="*/ 0 h 60"/>
                <a:gd name="T70" fmla="*/ 0 w 270"/>
                <a:gd name="T71" fmla="*/ 0 h 60"/>
                <a:gd name="T72" fmla="*/ 0 w 270"/>
                <a:gd name="T73" fmla="*/ 0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0"/>
                <a:gd name="T112" fmla="*/ 0 h 60"/>
                <a:gd name="T113" fmla="*/ 270 w 270"/>
                <a:gd name="T114" fmla="*/ 60 h 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0" h="60">
                  <a:moveTo>
                    <a:pt x="20" y="39"/>
                  </a:moveTo>
                  <a:lnTo>
                    <a:pt x="19" y="39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7" y="20"/>
                  </a:lnTo>
                  <a:lnTo>
                    <a:pt x="249" y="20"/>
                  </a:lnTo>
                  <a:lnTo>
                    <a:pt x="252" y="20"/>
                  </a:lnTo>
                  <a:lnTo>
                    <a:pt x="253" y="20"/>
                  </a:lnTo>
                  <a:lnTo>
                    <a:pt x="255" y="21"/>
                  </a:lnTo>
                  <a:lnTo>
                    <a:pt x="256" y="21"/>
                  </a:lnTo>
                  <a:lnTo>
                    <a:pt x="258" y="22"/>
                  </a:lnTo>
                  <a:lnTo>
                    <a:pt x="261" y="23"/>
                  </a:lnTo>
                  <a:lnTo>
                    <a:pt x="262" y="23"/>
                  </a:lnTo>
                  <a:lnTo>
                    <a:pt x="262" y="26"/>
                  </a:lnTo>
                  <a:lnTo>
                    <a:pt x="264" y="27"/>
                  </a:lnTo>
                  <a:lnTo>
                    <a:pt x="264" y="28"/>
                  </a:lnTo>
                  <a:lnTo>
                    <a:pt x="266" y="30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68" y="35"/>
                  </a:lnTo>
                  <a:lnTo>
                    <a:pt x="269" y="36"/>
                  </a:lnTo>
                  <a:lnTo>
                    <a:pt x="270" y="38"/>
                  </a:lnTo>
                  <a:lnTo>
                    <a:pt x="270" y="39"/>
                  </a:lnTo>
                  <a:lnTo>
                    <a:pt x="270" y="42"/>
                  </a:lnTo>
                  <a:lnTo>
                    <a:pt x="269" y="43"/>
                  </a:lnTo>
                  <a:lnTo>
                    <a:pt x="268" y="44"/>
                  </a:lnTo>
                  <a:lnTo>
                    <a:pt x="268" y="47"/>
                  </a:lnTo>
                  <a:lnTo>
                    <a:pt x="268" y="48"/>
                  </a:lnTo>
                  <a:lnTo>
                    <a:pt x="266" y="50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2" y="53"/>
                  </a:lnTo>
                  <a:lnTo>
                    <a:pt x="262" y="54"/>
                  </a:lnTo>
                  <a:lnTo>
                    <a:pt x="261" y="55"/>
                  </a:lnTo>
                  <a:lnTo>
                    <a:pt x="258" y="56"/>
                  </a:lnTo>
                  <a:lnTo>
                    <a:pt x="256" y="57"/>
                  </a:lnTo>
                  <a:lnTo>
                    <a:pt x="255" y="59"/>
                  </a:lnTo>
                  <a:lnTo>
                    <a:pt x="253" y="59"/>
                  </a:lnTo>
                  <a:lnTo>
                    <a:pt x="252" y="60"/>
                  </a:lnTo>
                  <a:lnTo>
                    <a:pt x="249" y="60"/>
                  </a:lnTo>
                  <a:lnTo>
                    <a:pt x="247" y="60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Freeform 15"/>
            <p:cNvSpPr>
              <a:spLocks/>
            </p:cNvSpPr>
            <p:nvPr/>
          </p:nvSpPr>
          <p:spPr bwMode="auto">
            <a:xfrm>
              <a:off x="5039" y="1939"/>
              <a:ext cx="48" cy="4"/>
            </a:xfrm>
            <a:custGeom>
              <a:avLst/>
              <a:gdLst>
                <a:gd name="T0" fmla="*/ 0 w 238"/>
                <a:gd name="T1" fmla="*/ 0 h 21"/>
                <a:gd name="T2" fmla="*/ 0 w 238"/>
                <a:gd name="T3" fmla="*/ 0 h 21"/>
                <a:gd name="T4" fmla="*/ 0 w 238"/>
                <a:gd name="T5" fmla="*/ 0 h 21"/>
                <a:gd name="T6" fmla="*/ 0 w 238"/>
                <a:gd name="T7" fmla="*/ 0 h 21"/>
                <a:gd name="T8" fmla="*/ 0 w 238"/>
                <a:gd name="T9" fmla="*/ 0 h 21"/>
                <a:gd name="T10" fmla="*/ 0 w 238"/>
                <a:gd name="T11" fmla="*/ 0 h 21"/>
                <a:gd name="T12" fmla="*/ 0 w 238"/>
                <a:gd name="T13" fmla="*/ 0 h 21"/>
                <a:gd name="T14" fmla="*/ 0 w 238"/>
                <a:gd name="T15" fmla="*/ 0 h 21"/>
                <a:gd name="T16" fmla="*/ 0 w 238"/>
                <a:gd name="T17" fmla="*/ 0 h 21"/>
                <a:gd name="T18" fmla="*/ 0 w 238"/>
                <a:gd name="T19" fmla="*/ 0 h 21"/>
                <a:gd name="T20" fmla="*/ 0 w 238"/>
                <a:gd name="T21" fmla="*/ 0 h 21"/>
                <a:gd name="T22" fmla="*/ 0 w 238"/>
                <a:gd name="T23" fmla="*/ 0 h 21"/>
                <a:gd name="T24" fmla="*/ 0 w 238"/>
                <a:gd name="T25" fmla="*/ 0 h 21"/>
                <a:gd name="T26" fmla="*/ 0 w 238"/>
                <a:gd name="T27" fmla="*/ 0 h 21"/>
                <a:gd name="T28" fmla="*/ 0 w 238"/>
                <a:gd name="T29" fmla="*/ 0 h 21"/>
                <a:gd name="T30" fmla="*/ 0 w 238"/>
                <a:gd name="T31" fmla="*/ 0 h 21"/>
                <a:gd name="T32" fmla="*/ 0 w 238"/>
                <a:gd name="T33" fmla="*/ 0 h 21"/>
                <a:gd name="T34" fmla="*/ 0 w 238"/>
                <a:gd name="T35" fmla="*/ 0 h 21"/>
                <a:gd name="T36" fmla="*/ 0 w 238"/>
                <a:gd name="T37" fmla="*/ 0 h 21"/>
                <a:gd name="T38" fmla="*/ 0 w 238"/>
                <a:gd name="T39" fmla="*/ 0 h 21"/>
                <a:gd name="T40" fmla="*/ 0 w 238"/>
                <a:gd name="T41" fmla="*/ 0 h 21"/>
                <a:gd name="T42" fmla="*/ 0 w 238"/>
                <a:gd name="T43" fmla="*/ 0 h 21"/>
                <a:gd name="T44" fmla="*/ 0 w 238"/>
                <a:gd name="T45" fmla="*/ 0 h 21"/>
                <a:gd name="T46" fmla="*/ 0 w 238"/>
                <a:gd name="T47" fmla="*/ 0 h 21"/>
                <a:gd name="T48" fmla="*/ 0 w 238"/>
                <a:gd name="T49" fmla="*/ 0 h 21"/>
                <a:gd name="T50" fmla="*/ 0 w 238"/>
                <a:gd name="T51" fmla="*/ 0 h 21"/>
                <a:gd name="T52" fmla="*/ 0 w 238"/>
                <a:gd name="T53" fmla="*/ 0 h 21"/>
                <a:gd name="T54" fmla="*/ 0 w 238"/>
                <a:gd name="T55" fmla="*/ 0 h 21"/>
                <a:gd name="T56" fmla="*/ 0 w 238"/>
                <a:gd name="T57" fmla="*/ 0 h 21"/>
                <a:gd name="T58" fmla="*/ 0 w 238"/>
                <a:gd name="T59" fmla="*/ 0 h 21"/>
                <a:gd name="T60" fmla="*/ 0 w 238"/>
                <a:gd name="T61" fmla="*/ 0 h 21"/>
                <a:gd name="T62" fmla="*/ 0 w 238"/>
                <a:gd name="T63" fmla="*/ 0 h 21"/>
                <a:gd name="T64" fmla="*/ 0 w 238"/>
                <a:gd name="T65" fmla="*/ 0 h 21"/>
                <a:gd name="T66" fmla="*/ 0 w 238"/>
                <a:gd name="T67" fmla="*/ 0 h 21"/>
                <a:gd name="T68" fmla="*/ 0 w 238"/>
                <a:gd name="T69" fmla="*/ 0 h 21"/>
                <a:gd name="T70" fmla="*/ 0 w 238"/>
                <a:gd name="T71" fmla="*/ 0 h 21"/>
                <a:gd name="T72" fmla="*/ 0 w 238"/>
                <a:gd name="T73" fmla="*/ 0 h 21"/>
                <a:gd name="T74" fmla="*/ 0 w 238"/>
                <a:gd name="T75" fmla="*/ 0 h 21"/>
                <a:gd name="T76" fmla="*/ 0 w 238"/>
                <a:gd name="T77" fmla="*/ 0 h 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8"/>
                <a:gd name="T118" fmla="*/ 0 h 21"/>
                <a:gd name="T119" fmla="*/ 238 w 238"/>
                <a:gd name="T120" fmla="*/ 21 h 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8" h="21">
                  <a:moveTo>
                    <a:pt x="10" y="21"/>
                  </a:move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238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Freeform 16"/>
            <p:cNvSpPr>
              <a:spLocks/>
            </p:cNvSpPr>
            <p:nvPr/>
          </p:nvSpPr>
          <p:spPr bwMode="auto">
            <a:xfrm>
              <a:off x="5043" y="1943"/>
              <a:ext cx="43" cy="9"/>
            </a:xfrm>
            <a:custGeom>
              <a:avLst/>
              <a:gdLst>
                <a:gd name="T0" fmla="*/ 0 w 212"/>
                <a:gd name="T1" fmla="*/ 0 h 44"/>
                <a:gd name="T2" fmla="*/ 0 w 212"/>
                <a:gd name="T3" fmla="*/ 0 h 44"/>
                <a:gd name="T4" fmla="*/ 0 w 212"/>
                <a:gd name="T5" fmla="*/ 0 h 44"/>
                <a:gd name="T6" fmla="*/ 0 w 212"/>
                <a:gd name="T7" fmla="*/ 0 h 44"/>
                <a:gd name="T8" fmla="*/ 0 w 21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44"/>
                <a:gd name="T17" fmla="*/ 212 w 21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44">
                  <a:moveTo>
                    <a:pt x="17" y="44"/>
                  </a:moveTo>
                  <a:lnTo>
                    <a:pt x="0" y="0"/>
                  </a:lnTo>
                  <a:lnTo>
                    <a:pt x="212" y="0"/>
                  </a:lnTo>
                  <a:lnTo>
                    <a:pt x="193" y="44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Freeform 17"/>
            <p:cNvSpPr>
              <a:spLocks/>
            </p:cNvSpPr>
            <p:nvPr/>
          </p:nvSpPr>
          <p:spPr bwMode="auto">
            <a:xfrm>
              <a:off x="4866" y="1827"/>
              <a:ext cx="85" cy="41"/>
            </a:xfrm>
            <a:custGeom>
              <a:avLst/>
              <a:gdLst>
                <a:gd name="T0" fmla="*/ 0 w 425"/>
                <a:gd name="T1" fmla="*/ 0 h 207"/>
                <a:gd name="T2" fmla="*/ 0 w 425"/>
                <a:gd name="T3" fmla="*/ 0 h 207"/>
                <a:gd name="T4" fmla="*/ 0 w 425"/>
                <a:gd name="T5" fmla="*/ 0 h 207"/>
                <a:gd name="T6" fmla="*/ 0 w 425"/>
                <a:gd name="T7" fmla="*/ 0 h 207"/>
                <a:gd name="T8" fmla="*/ 0 w 425"/>
                <a:gd name="T9" fmla="*/ 0 h 207"/>
                <a:gd name="T10" fmla="*/ 0 w 425"/>
                <a:gd name="T11" fmla="*/ 0 h 207"/>
                <a:gd name="T12" fmla="*/ 0 w 425"/>
                <a:gd name="T13" fmla="*/ 0 h 207"/>
                <a:gd name="T14" fmla="*/ 0 w 425"/>
                <a:gd name="T15" fmla="*/ 0 h 207"/>
                <a:gd name="T16" fmla="*/ 0 w 425"/>
                <a:gd name="T17" fmla="*/ 0 h 207"/>
                <a:gd name="T18" fmla="*/ 0 w 425"/>
                <a:gd name="T19" fmla="*/ 0 h 207"/>
                <a:gd name="T20" fmla="*/ 0 w 425"/>
                <a:gd name="T21" fmla="*/ 0 h 207"/>
                <a:gd name="T22" fmla="*/ 0 w 425"/>
                <a:gd name="T23" fmla="*/ 0 h 207"/>
                <a:gd name="T24" fmla="*/ 0 w 425"/>
                <a:gd name="T25" fmla="*/ 0 h 207"/>
                <a:gd name="T26" fmla="*/ 0 w 425"/>
                <a:gd name="T27" fmla="*/ 0 h 207"/>
                <a:gd name="T28" fmla="*/ 0 w 425"/>
                <a:gd name="T29" fmla="*/ 0 h 207"/>
                <a:gd name="T30" fmla="*/ 0 w 425"/>
                <a:gd name="T31" fmla="*/ 0 h 207"/>
                <a:gd name="T32" fmla="*/ 0 w 425"/>
                <a:gd name="T33" fmla="*/ 0 h 207"/>
                <a:gd name="T34" fmla="*/ 0 w 425"/>
                <a:gd name="T35" fmla="*/ 0 h 207"/>
                <a:gd name="T36" fmla="*/ 0 w 425"/>
                <a:gd name="T37" fmla="*/ 0 h 207"/>
                <a:gd name="T38" fmla="*/ 0 w 425"/>
                <a:gd name="T39" fmla="*/ 0 h 207"/>
                <a:gd name="T40" fmla="*/ 0 w 425"/>
                <a:gd name="T41" fmla="*/ 0 h 207"/>
                <a:gd name="T42" fmla="*/ 0 w 425"/>
                <a:gd name="T43" fmla="*/ 0 h 207"/>
                <a:gd name="T44" fmla="*/ 0 w 425"/>
                <a:gd name="T45" fmla="*/ 0 h 207"/>
                <a:gd name="T46" fmla="*/ 0 w 425"/>
                <a:gd name="T47" fmla="*/ 0 h 207"/>
                <a:gd name="T48" fmla="*/ 0 w 425"/>
                <a:gd name="T49" fmla="*/ 0 h 207"/>
                <a:gd name="T50" fmla="*/ 0 w 425"/>
                <a:gd name="T51" fmla="*/ 0 h 207"/>
                <a:gd name="T52" fmla="*/ 0 w 425"/>
                <a:gd name="T53" fmla="*/ 0 h 207"/>
                <a:gd name="T54" fmla="*/ 0 w 425"/>
                <a:gd name="T55" fmla="*/ 0 h 207"/>
                <a:gd name="T56" fmla="*/ 0 w 425"/>
                <a:gd name="T57" fmla="*/ 0 h 207"/>
                <a:gd name="T58" fmla="*/ 0 w 425"/>
                <a:gd name="T59" fmla="*/ 0 h 207"/>
                <a:gd name="T60" fmla="*/ 0 w 425"/>
                <a:gd name="T61" fmla="*/ 0 h 207"/>
                <a:gd name="T62" fmla="*/ 0 w 425"/>
                <a:gd name="T63" fmla="*/ 0 h 207"/>
                <a:gd name="T64" fmla="*/ 0 w 425"/>
                <a:gd name="T65" fmla="*/ 0 h 207"/>
                <a:gd name="T66" fmla="*/ 0 w 425"/>
                <a:gd name="T67" fmla="*/ 0 h 207"/>
                <a:gd name="T68" fmla="*/ 0 w 425"/>
                <a:gd name="T69" fmla="*/ 0 h 207"/>
                <a:gd name="T70" fmla="*/ 0 w 425"/>
                <a:gd name="T71" fmla="*/ 0 h 207"/>
                <a:gd name="T72" fmla="*/ 0 w 425"/>
                <a:gd name="T73" fmla="*/ 0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5"/>
                <a:gd name="T112" fmla="*/ 0 h 207"/>
                <a:gd name="T113" fmla="*/ 425 w 425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5" h="207">
                  <a:moveTo>
                    <a:pt x="27" y="206"/>
                  </a:moveTo>
                  <a:lnTo>
                    <a:pt x="26" y="206"/>
                  </a:lnTo>
                  <a:lnTo>
                    <a:pt x="24" y="207"/>
                  </a:lnTo>
                  <a:lnTo>
                    <a:pt x="22" y="207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8" y="207"/>
                  </a:lnTo>
                  <a:lnTo>
                    <a:pt x="15" y="207"/>
                  </a:lnTo>
                  <a:lnTo>
                    <a:pt x="14" y="207"/>
                  </a:lnTo>
                  <a:lnTo>
                    <a:pt x="12" y="206"/>
                  </a:lnTo>
                  <a:lnTo>
                    <a:pt x="11" y="206"/>
                  </a:lnTo>
                  <a:lnTo>
                    <a:pt x="9" y="205"/>
                  </a:lnTo>
                  <a:lnTo>
                    <a:pt x="7" y="205"/>
                  </a:lnTo>
                  <a:lnTo>
                    <a:pt x="6" y="204"/>
                  </a:lnTo>
                  <a:lnTo>
                    <a:pt x="4" y="203"/>
                  </a:lnTo>
                  <a:lnTo>
                    <a:pt x="3" y="201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1" y="195"/>
                  </a:lnTo>
                  <a:lnTo>
                    <a:pt x="0" y="194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4"/>
                  </a:lnTo>
                  <a:lnTo>
                    <a:pt x="0" y="183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3" y="178"/>
                  </a:lnTo>
                  <a:lnTo>
                    <a:pt x="4" y="177"/>
                  </a:lnTo>
                  <a:lnTo>
                    <a:pt x="5" y="176"/>
                  </a:lnTo>
                  <a:lnTo>
                    <a:pt x="6" y="175"/>
                  </a:lnTo>
                  <a:lnTo>
                    <a:pt x="7" y="173"/>
                  </a:lnTo>
                  <a:lnTo>
                    <a:pt x="9" y="172"/>
                  </a:lnTo>
                  <a:lnTo>
                    <a:pt x="11" y="172"/>
                  </a:lnTo>
                  <a:lnTo>
                    <a:pt x="396" y="1"/>
                  </a:lnTo>
                  <a:lnTo>
                    <a:pt x="398" y="0"/>
                  </a:lnTo>
                  <a:lnTo>
                    <a:pt x="400" y="0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1" y="1"/>
                  </a:lnTo>
                  <a:lnTo>
                    <a:pt x="413" y="1"/>
                  </a:lnTo>
                  <a:lnTo>
                    <a:pt x="416" y="1"/>
                  </a:lnTo>
                  <a:lnTo>
                    <a:pt x="417" y="2"/>
                  </a:lnTo>
                  <a:lnTo>
                    <a:pt x="418" y="3"/>
                  </a:lnTo>
                  <a:lnTo>
                    <a:pt x="419" y="5"/>
                  </a:lnTo>
                  <a:lnTo>
                    <a:pt x="420" y="6"/>
                  </a:lnTo>
                  <a:lnTo>
                    <a:pt x="421" y="7"/>
                  </a:lnTo>
                  <a:lnTo>
                    <a:pt x="423" y="9"/>
                  </a:lnTo>
                  <a:lnTo>
                    <a:pt x="424" y="10"/>
                  </a:lnTo>
                  <a:lnTo>
                    <a:pt x="424" y="12"/>
                  </a:lnTo>
                  <a:lnTo>
                    <a:pt x="425" y="12"/>
                  </a:lnTo>
                  <a:lnTo>
                    <a:pt x="425" y="15"/>
                  </a:lnTo>
                  <a:lnTo>
                    <a:pt x="425" y="17"/>
                  </a:lnTo>
                  <a:lnTo>
                    <a:pt x="425" y="18"/>
                  </a:lnTo>
                  <a:lnTo>
                    <a:pt x="425" y="19"/>
                  </a:lnTo>
                  <a:lnTo>
                    <a:pt x="425" y="22"/>
                  </a:lnTo>
                  <a:lnTo>
                    <a:pt x="425" y="24"/>
                  </a:lnTo>
                  <a:lnTo>
                    <a:pt x="424" y="25"/>
                  </a:lnTo>
                  <a:lnTo>
                    <a:pt x="423" y="26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0" y="31"/>
                  </a:lnTo>
                  <a:lnTo>
                    <a:pt x="419" y="32"/>
                  </a:lnTo>
                  <a:lnTo>
                    <a:pt x="418" y="34"/>
                  </a:lnTo>
                  <a:lnTo>
                    <a:pt x="416" y="35"/>
                  </a:lnTo>
                  <a:lnTo>
                    <a:pt x="415" y="35"/>
                  </a:lnTo>
                  <a:lnTo>
                    <a:pt x="412" y="35"/>
                  </a:lnTo>
                  <a:lnTo>
                    <a:pt x="27" y="2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Freeform 18"/>
            <p:cNvSpPr>
              <a:spLocks/>
            </p:cNvSpPr>
            <p:nvPr/>
          </p:nvSpPr>
          <p:spPr bwMode="auto">
            <a:xfrm>
              <a:off x="4833" y="1769"/>
              <a:ext cx="102" cy="8"/>
            </a:xfrm>
            <a:custGeom>
              <a:avLst/>
              <a:gdLst>
                <a:gd name="T0" fmla="*/ 0 w 511"/>
                <a:gd name="T1" fmla="*/ 0 h 42"/>
                <a:gd name="T2" fmla="*/ 0 w 511"/>
                <a:gd name="T3" fmla="*/ 0 h 42"/>
                <a:gd name="T4" fmla="*/ 0 w 511"/>
                <a:gd name="T5" fmla="*/ 0 h 42"/>
                <a:gd name="T6" fmla="*/ 0 w 511"/>
                <a:gd name="T7" fmla="*/ 0 h 42"/>
                <a:gd name="T8" fmla="*/ 0 w 511"/>
                <a:gd name="T9" fmla="*/ 0 h 42"/>
                <a:gd name="T10" fmla="*/ 0 w 511"/>
                <a:gd name="T11" fmla="*/ 0 h 42"/>
                <a:gd name="T12" fmla="*/ 0 w 511"/>
                <a:gd name="T13" fmla="*/ 0 h 42"/>
                <a:gd name="T14" fmla="*/ 0 w 511"/>
                <a:gd name="T15" fmla="*/ 0 h 42"/>
                <a:gd name="T16" fmla="*/ 0 w 511"/>
                <a:gd name="T17" fmla="*/ 0 h 42"/>
                <a:gd name="T18" fmla="*/ 0 w 511"/>
                <a:gd name="T19" fmla="*/ 0 h 42"/>
                <a:gd name="T20" fmla="*/ 0 w 511"/>
                <a:gd name="T21" fmla="*/ 0 h 42"/>
                <a:gd name="T22" fmla="*/ 0 w 511"/>
                <a:gd name="T23" fmla="*/ 0 h 42"/>
                <a:gd name="T24" fmla="*/ 0 w 511"/>
                <a:gd name="T25" fmla="*/ 0 h 42"/>
                <a:gd name="T26" fmla="*/ 0 w 511"/>
                <a:gd name="T27" fmla="*/ 0 h 42"/>
                <a:gd name="T28" fmla="*/ 0 w 511"/>
                <a:gd name="T29" fmla="*/ 0 h 42"/>
                <a:gd name="T30" fmla="*/ 0 w 511"/>
                <a:gd name="T31" fmla="*/ 0 h 42"/>
                <a:gd name="T32" fmla="*/ 0 w 511"/>
                <a:gd name="T33" fmla="*/ 0 h 42"/>
                <a:gd name="T34" fmla="*/ 0 w 511"/>
                <a:gd name="T35" fmla="*/ 0 h 42"/>
                <a:gd name="T36" fmla="*/ 0 w 511"/>
                <a:gd name="T37" fmla="*/ 0 h 42"/>
                <a:gd name="T38" fmla="*/ 0 w 511"/>
                <a:gd name="T39" fmla="*/ 0 h 42"/>
                <a:gd name="T40" fmla="*/ 0 w 511"/>
                <a:gd name="T41" fmla="*/ 0 h 42"/>
                <a:gd name="T42" fmla="*/ 0 w 511"/>
                <a:gd name="T43" fmla="*/ 0 h 42"/>
                <a:gd name="T44" fmla="*/ 0 w 511"/>
                <a:gd name="T45" fmla="*/ 0 h 42"/>
                <a:gd name="T46" fmla="*/ 0 w 511"/>
                <a:gd name="T47" fmla="*/ 0 h 42"/>
                <a:gd name="T48" fmla="*/ 0 w 511"/>
                <a:gd name="T49" fmla="*/ 0 h 42"/>
                <a:gd name="T50" fmla="*/ 0 w 511"/>
                <a:gd name="T51" fmla="*/ 0 h 42"/>
                <a:gd name="T52" fmla="*/ 0 w 511"/>
                <a:gd name="T53" fmla="*/ 0 h 42"/>
                <a:gd name="T54" fmla="*/ 0 w 511"/>
                <a:gd name="T55" fmla="*/ 0 h 42"/>
                <a:gd name="T56" fmla="*/ 0 w 511"/>
                <a:gd name="T57" fmla="*/ 0 h 42"/>
                <a:gd name="T58" fmla="*/ 0 w 511"/>
                <a:gd name="T59" fmla="*/ 0 h 42"/>
                <a:gd name="T60" fmla="*/ 0 w 511"/>
                <a:gd name="T61" fmla="*/ 0 h 42"/>
                <a:gd name="T62" fmla="*/ 0 w 511"/>
                <a:gd name="T63" fmla="*/ 0 h 42"/>
                <a:gd name="T64" fmla="*/ 0 w 511"/>
                <a:gd name="T65" fmla="*/ 0 h 42"/>
                <a:gd name="T66" fmla="*/ 0 w 511"/>
                <a:gd name="T67" fmla="*/ 0 h 42"/>
                <a:gd name="T68" fmla="*/ 0 w 511"/>
                <a:gd name="T69" fmla="*/ 0 h 42"/>
                <a:gd name="T70" fmla="*/ 0 w 511"/>
                <a:gd name="T71" fmla="*/ 0 h 42"/>
                <a:gd name="T72" fmla="*/ 0 w 511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1"/>
                <a:gd name="T112" fmla="*/ 0 h 42"/>
                <a:gd name="T113" fmla="*/ 511 w 511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1" h="42">
                  <a:moveTo>
                    <a:pt x="22" y="42"/>
                  </a:moveTo>
                  <a:lnTo>
                    <a:pt x="20" y="42"/>
                  </a:lnTo>
                  <a:lnTo>
                    <a:pt x="17" y="42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489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5" y="1"/>
                  </a:lnTo>
                  <a:lnTo>
                    <a:pt x="496" y="1"/>
                  </a:lnTo>
                  <a:lnTo>
                    <a:pt x="497" y="2"/>
                  </a:lnTo>
                  <a:lnTo>
                    <a:pt x="499" y="2"/>
                  </a:lnTo>
                  <a:lnTo>
                    <a:pt x="501" y="4"/>
                  </a:lnTo>
                  <a:lnTo>
                    <a:pt x="503" y="4"/>
                  </a:lnTo>
                  <a:lnTo>
                    <a:pt x="505" y="5"/>
                  </a:lnTo>
                  <a:lnTo>
                    <a:pt x="506" y="6"/>
                  </a:lnTo>
                  <a:lnTo>
                    <a:pt x="506" y="9"/>
                  </a:lnTo>
                  <a:lnTo>
                    <a:pt x="507" y="11"/>
                  </a:lnTo>
                  <a:lnTo>
                    <a:pt x="508" y="12"/>
                  </a:lnTo>
                  <a:lnTo>
                    <a:pt x="509" y="13"/>
                  </a:lnTo>
                  <a:lnTo>
                    <a:pt x="511" y="14"/>
                  </a:lnTo>
                  <a:lnTo>
                    <a:pt x="511" y="17"/>
                  </a:lnTo>
                  <a:lnTo>
                    <a:pt x="511" y="18"/>
                  </a:lnTo>
                  <a:lnTo>
                    <a:pt x="511" y="20"/>
                  </a:lnTo>
                  <a:lnTo>
                    <a:pt x="511" y="22"/>
                  </a:lnTo>
                  <a:lnTo>
                    <a:pt x="511" y="23"/>
                  </a:lnTo>
                  <a:lnTo>
                    <a:pt x="511" y="26"/>
                  </a:lnTo>
                  <a:lnTo>
                    <a:pt x="509" y="28"/>
                  </a:lnTo>
                  <a:lnTo>
                    <a:pt x="508" y="29"/>
                  </a:lnTo>
                  <a:lnTo>
                    <a:pt x="507" y="30"/>
                  </a:lnTo>
                  <a:lnTo>
                    <a:pt x="506" y="32"/>
                  </a:lnTo>
                  <a:lnTo>
                    <a:pt x="506" y="34"/>
                  </a:lnTo>
                  <a:lnTo>
                    <a:pt x="505" y="35"/>
                  </a:lnTo>
                  <a:lnTo>
                    <a:pt x="503" y="36"/>
                  </a:lnTo>
                  <a:lnTo>
                    <a:pt x="501" y="37"/>
                  </a:lnTo>
                  <a:lnTo>
                    <a:pt x="499" y="38"/>
                  </a:lnTo>
                  <a:lnTo>
                    <a:pt x="497" y="39"/>
                  </a:lnTo>
                  <a:lnTo>
                    <a:pt x="496" y="40"/>
                  </a:lnTo>
                  <a:lnTo>
                    <a:pt x="495" y="40"/>
                  </a:lnTo>
                  <a:lnTo>
                    <a:pt x="492" y="42"/>
                  </a:lnTo>
                  <a:lnTo>
                    <a:pt x="490" y="42"/>
                  </a:lnTo>
                  <a:lnTo>
                    <a:pt x="489" y="42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Freeform 19"/>
            <p:cNvSpPr>
              <a:spLocks/>
            </p:cNvSpPr>
            <p:nvPr/>
          </p:nvSpPr>
          <p:spPr bwMode="auto">
            <a:xfrm>
              <a:off x="4858" y="1674"/>
              <a:ext cx="90" cy="48"/>
            </a:xfrm>
            <a:custGeom>
              <a:avLst/>
              <a:gdLst>
                <a:gd name="T0" fmla="*/ 0 w 448"/>
                <a:gd name="T1" fmla="*/ 0 h 236"/>
                <a:gd name="T2" fmla="*/ 0 w 448"/>
                <a:gd name="T3" fmla="*/ 0 h 236"/>
                <a:gd name="T4" fmla="*/ 0 w 448"/>
                <a:gd name="T5" fmla="*/ 0 h 236"/>
                <a:gd name="T6" fmla="*/ 0 w 448"/>
                <a:gd name="T7" fmla="*/ 0 h 236"/>
                <a:gd name="T8" fmla="*/ 0 w 448"/>
                <a:gd name="T9" fmla="*/ 0 h 236"/>
                <a:gd name="T10" fmla="*/ 0 w 448"/>
                <a:gd name="T11" fmla="*/ 0 h 236"/>
                <a:gd name="T12" fmla="*/ 0 w 448"/>
                <a:gd name="T13" fmla="*/ 0 h 236"/>
                <a:gd name="T14" fmla="*/ 0 w 448"/>
                <a:gd name="T15" fmla="*/ 0 h 236"/>
                <a:gd name="T16" fmla="*/ 0 w 448"/>
                <a:gd name="T17" fmla="*/ 0 h 236"/>
                <a:gd name="T18" fmla="*/ 0 w 448"/>
                <a:gd name="T19" fmla="*/ 0 h 236"/>
                <a:gd name="T20" fmla="*/ 0 w 448"/>
                <a:gd name="T21" fmla="*/ 0 h 236"/>
                <a:gd name="T22" fmla="*/ 0 w 448"/>
                <a:gd name="T23" fmla="*/ 0 h 236"/>
                <a:gd name="T24" fmla="*/ 0 w 448"/>
                <a:gd name="T25" fmla="*/ 0 h 236"/>
                <a:gd name="T26" fmla="*/ 0 w 448"/>
                <a:gd name="T27" fmla="*/ 0 h 236"/>
                <a:gd name="T28" fmla="*/ 0 w 448"/>
                <a:gd name="T29" fmla="*/ 0 h 236"/>
                <a:gd name="T30" fmla="*/ 0 w 448"/>
                <a:gd name="T31" fmla="*/ 0 h 236"/>
                <a:gd name="T32" fmla="*/ 0 w 448"/>
                <a:gd name="T33" fmla="*/ 0 h 236"/>
                <a:gd name="T34" fmla="*/ 0 w 448"/>
                <a:gd name="T35" fmla="*/ 0 h 236"/>
                <a:gd name="T36" fmla="*/ 0 w 448"/>
                <a:gd name="T37" fmla="*/ 0 h 236"/>
                <a:gd name="T38" fmla="*/ 0 w 448"/>
                <a:gd name="T39" fmla="*/ 0 h 236"/>
                <a:gd name="T40" fmla="*/ 0 w 448"/>
                <a:gd name="T41" fmla="*/ 0 h 236"/>
                <a:gd name="T42" fmla="*/ 0 w 448"/>
                <a:gd name="T43" fmla="*/ 0 h 236"/>
                <a:gd name="T44" fmla="*/ 0 w 448"/>
                <a:gd name="T45" fmla="*/ 0 h 236"/>
                <a:gd name="T46" fmla="*/ 0 w 448"/>
                <a:gd name="T47" fmla="*/ 0 h 236"/>
                <a:gd name="T48" fmla="*/ 0 w 448"/>
                <a:gd name="T49" fmla="*/ 0 h 236"/>
                <a:gd name="T50" fmla="*/ 0 w 448"/>
                <a:gd name="T51" fmla="*/ 0 h 236"/>
                <a:gd name="T52" fmla="*/ 0 w 448"/>
                <a:gd name="T53" fmla="*/ 0 h 236"/>
                <a:gd name="T54" fmla="*/ 0 w 448"/>
                <a:gd name="T55" fmla="*/ 0 h 236"/>
                <a:gd name="T56" fmla="*/ 0 w 448"/>
                <a:gd name="T57" fmla="*/ 0 h 236"/>
                <a:gd name="T58" fmla="*/ 0 w 448"/>
                <a:gd name="T59" fmla="*/ 0 h 236"/>
                <a:gd name="T60" fmla="*/ 0 w 448"/>
                <a:gd name="T61" fmla="*/ 0 h 236"/>
                <a:gd name="T62" fmla="*/ 0 w 448"/>
                <a:gd name="T63" fmla="*/ 0 h 236"/>
                <a:gd name="T64" fmla="*/ 0 w 448"/>
                <a:gd name="T65" fmla="*/ 0 h 236"/>
                <a:gd name="T66" fmla="*/ 0 w 448"/>
                <a:gd name="T67" fmla="*/ 0 h 236"/>
                <a:gd name="T68" fmla="*/ 0 w 448"/>
                <a:gd name="T69" fmla="*/ 0 h 236"/>
                <a:gd name="T70" fmla="*/ 0 w 448"/>
                <a:gd name="T71" fmla="*/ 0 h 236"/>
                <a:gd name="T72" fmla="*/ 0 w 448"/>
                <a:gd name="T73" fmla="*/ 0 h 2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8"/>
                <a:gd name="T112" fmla="*/ 0 h 236"/>
                <a:gd name="T113" fmla="*/ 448 w 448"/>
                <a:gd name="T114" fmla="*/ 236 h 2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8" h="236">
                  <a:moveTo>
                    <a:pt x="12" y="38"/>
                  </a:moveTo>
                  <a:lnTo>
                    <a:pt x="10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437" y="197"/>
                  </a:lnTo>
                  <a:lnTo>
                    <a:pt x="438" y="199"/>
                  </a:lnTo>
                  <a:lnTo>
                    <a:pt x="439" y="200"/>
                  </a:lnTo>
                  <a:lnTo>
                    <a:pt x="440" y="201"/>
                  </a:lnTo>
                  <a:lnTo>
                    <a:pt x="443" y="202"/>
                  </a:lnTo>
                  <a:lnTo>
                    <a:pt x="444" y="204"/>
                  </a:lnTo>
                  <a:lnTo>
                    <a:pt x="445" y="204"/>
                  </a:lnTo>
                  <a:lnTo>
                    <a:pt x="446" y="206"/>
                  </a:lnTo>
                  <a:lnTo>
                    <a:pt x="446" y="208"/>
                  </a:lnTo>
                  <a:lnTo>
                    <a:pt x="447" y="209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8" y="214"/>
                  </a:lnTo>
                  <a:lnTo>
                    <a:pt x="448" y="217"/>
                  </a:lnTo>
                  <a:lnTo>
                    <a:pt x="448" y="219"/>
                  </a:lnTo>
                  <a:lnTo>
                    <a:pt x="448" y="220"/>
                  </a:lnTo>
                  <a:lnTo>
                    <a:pt x="447" y="221"/>
                  </a:lnTo>
                  <a:lnTo>
                    <a:pt x="446" y="223"/>
                  </a:lnTo>
                  <a:lnTo>
                    <a:pt x="446" y="225"/>
                  </a:lnTo>
                  <a:lnTo>
                    <a:pt x="445" y="227"/>
                  </a:lnTo>
                  <a:lnTo>
                    <a:pt x="444" y="228"/>
                  </a:lnTo>
                  <a:lnTo>
                    <a:pt x="443" y="230"/>
                  </a:lnTo>
                  <a:lnTo>
                    <a:pt x="441" y="231"/>
                  </a:lnTo>
                  <a:lnTo>
                    <a:pt x="439" y="233"/>
                  </a:lnTo>
                  <a:lnTo>
                    <a:pt x="437" y="234"/>
                  </a:lnTo>
                  <a:lnTo>
                    <a:pt x="436" y="234"/>
                  </a:lnTo>
                  <a:lnTo>
                    <a:pt x="433" y="236"/>
                  </a:lnTo>
                  <a:lnTo>
                    <a:pt x="431" y="236"/>
                  </a:lnTo>
                  <a:lnTo>
                    <a:pt x="430" y="236"/>
                  </a:lnTo>
                  <a:lnTo>
                    <a:pt x="428" y="236"/>
                  </a:lnTo>
                  <a:lnTo>
                    <a:pt x="427" y="236"/>
                  </a:lnTo>
                  <a:lnTo>
                    <a:pt x="424" y="236"/>
                  </a:lnTo>
                  <a:lnTo>
                    <a:pt x="422" y="236"/>
                  </a:lnTo>
                  <a:lnTo>
                    <a:pt x="421" y="235"/>
                  </a:lnTo>
                  <a:lnTo>
                    <a:pt x="419" y="234"/>
                  </a:lnTo>
                  <a:lnTo>
                    <a:pt x="416" y="234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Freeform 20"/>
            <p:cNvSpPr>
              <a:spLocks/>
            </p:cNvSpPr>
            <p:nvPr/>
          </p:nvSpPr>
          <p:spPr bwMode="auto">
            <a:xfrm>
              <a:off x="4986" y="1590"/>
              <a:ext cx="38" cy="79"/>
            </a:xfrm>
            <a:custGeom>
              <a:avLst/>
              <a:gdLst>
                <a:gd name="T0" fmla="*/ 0 w 188"/>
                <a:gd name="T1" fmla="*/ 0 h 393"/>
                <a:gd name="T2" fmla="*/ 0 w 188"/>
                <a:gd name="T3" fmla="*/ 0 h 393"/>
                <a:gd name="T4" fmla="*/ 0 w 188"/>
                <a:gd name="T5" fmla="*/ 0 h 393"/>
                <a:gd name="T6" fmla="*/ 0 w 188"/>
                <a:gd name="T7" fmla="*/ 0 h 393"/>
                <a:gd name="T8" fmla="*/ 0 w 188"/>
                <a:gd name="T9" fmla="*/ 0 h 393"/>
                <a:gd name="T10" fmla="*/ 0 w 188"/>
                <a:gd name="T11" fmla="*/ 0 h 393"/>
                <a:gd name="T12" fmla="*/ 0 w 188"/>
                <a:gd name="T13" fmla="*/ 0 h 393"/>
                <a:gd name="T14" fmla="*/ 0 w 188"/>
                <a:gd name="T15" fmla="*/ 0 h 393"/>
                <a:gd name="T16" fmla="*/ 0 w 188"/>
                <a:gd name="T17" fmla="*/ 0 h 393"/>
                <a:gd name="T18" fmla="*/ 0 w 188"/>
                <a:gd name="T19" fmla="*/ 0 h 393"/>
                <a:gd name="T20" fmla="*/ 0 w 188"/>
                <a:gd name="T21" fmla="*/ 0 h 393"/>
                <a:gd name="T22" fmla="*/ 0 w 188"/>
                <a:gd name="T23" fmla="*/ 0 h 393"/>
                <a:gd name="T24" fmla="*/ 0 w 188"/>
                <a:gd name="T25" fmla="*/ 0 h 393"/>
                <a:gd name="T26" fmla="*/ 0 w 188"/>
                <a:gd name="T27" fmla="*/ 0 h 393"/>
                <a:gd name="T28" fmla="*/ 0 w 188"/>
                <a:gd name="T29" fmla="*/ 0 h 393"/>
                <a:gd name="T30" fmla="*/ 0 w 188"/>
                <a:gd name="T31" fmla="*/ 0 h 393"/>
                <a:gd name="T32" fmla="*/ 0 w 188"/>
                <a:gd name="T33" fmla="*/ 0 h 393"/>
                <a:gd name="T34" fmla="*/ 0 w 188"/>
                <a:gd name="T35" fmla="*/ 0 h 393"/>
                <a:gd name="T36" fmla="*/ 0 w 188"/>
                <a:gd name="T37" fmla="*/ 0 h 393"/>
                <a:gd name="T38" fmla="*/ 0 w 188"/>
                <a:gd name="T39" fmla="*/ 0 h 393"/>
                <a:gd name="T40" fmla="*/ 0 w 188"/>
                <a:gd name="T41" fmla="*/ 0 h 393"/>
                <a:gd name="T42" fmla="*/ 0 w 188"/>
                <a:gd name="T43" fmla="*/ 0 h 393"/>
                <a:gd name="T44" fmla="*/ 0 w 188"/>
                <a:gd name="T45" fmla="*/ 0 h 393"/>
                <a:gd name="T46" fmla="*/ 0 w 188"/>
                <a:gd name="T47" fmla="*/ 0 h 393"/>
                <a:gd name="T48" fmla="*/ 0 w 188"/>
                <a:gd name="T49" fmla="*/ 0 h 393"/>
                <a:gd name="T50" fmla="*/ 0 w 188"/>
                <a:gd name="T51" fmla="*/ 0 h 393"/>
                <a:gd name="T52" fmla="*/ 0 w 188"/>
                <a:gd name="T53" fmla="*/ 0 h 393"/>
                <a:gd name="T54" fmla="*/ 0 w 188"/>
                <a:gd name="T55" fmla="*/ 0 h 393"/>
                <a:gd name="T56" fmla="*/ 0 w 188"/>
                <a:gd name="T57" fmla="*/ 0 h 393"/>
                <a:gd name="T58" fmla="*/ 0 w 188"/>
                <a:gd name="T59" fmla="*/ 0 h 393"/>
                <a:gd name="T60" fmla="*/ 0 w 188"/>
                <a:gd name="T61" fmla="*/ 0 h 393"/>
                <a:gd name="T62" fmla="*/ 0 w 188"/>
                <a:gd name="T63" fmla="*/ 0 h 393"/>
                <a:gd name="T64" fmla="*/ 0 w 188"/>
                <a:gd name="T65" fmla="*/ 0 h 393"/>
                <a:gd name="T66" fmla="*/ 0 w 188"/>
                <a:gd name="T67" fmla="*/ 0 h 393"/>
                <a:gd name="T68" fmla="*/ 0 w 188"/>
                <a:gd name="T69" fmla="*/ 0 h 393"/>
                <a:gd name="T70" fmla="*/ 0 w 188"/>
                <a:gd name="T71" fmla="*/ 0 h 393"/>
                <a:gd name="T72" fmla="*/ 0 w 188"/>
                <a:gd name="T73" fmla="*/ 0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8"/>
                <a:gd name="T112" fmla="*/ 0 h 393"/>
                <a:gd name="T113" fmla="*/ 188 w 188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8" h="393">
                  <a:moveTo>
                    <a:pt x="1" y="26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6" y="13"/>
                  </a:lnTo>
                  <a:lnTo>
                    <a:pt x="187" y="369"/>
                  </a:lnTo>
                  <a:lnTo>
                    <a:pt x="188" y="370"/>
                  </a:lnTo>
                  <a:lnTo>
                    <a:pt x="188" y="371"/>
                  </a:lnTo>
                  <a:lnTo>
                    <a:pt x="188" y="373"/>
                  </a:lnTo>
                  <a:lnTo>
                    <a:pt x="188" y="374"/>
                  </a:lnTo>
                  <a:lnTo>
                    <a:pt x="188" y="377"/>
                  </a:lnTo>
                  <a:lnTo>
                    <a:pt x="188" y="378"/>
                  </a:lnTo>
                  <a:lnTo>
                    <a:pt x="188" y="379"/>
                  </a:lnTo>
                  <a:lnTo>
                    <a:pt x="188" y="381"/>
                  </a:lnTo>
                  <a:lnTo>
                    <a:pt x="187" y="382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7"/>
                  </a:lnTo>
                  <a:lnTo>
                    <a:pt x="184" y="388"/>
                  </a:lnTo>
                  <a:lnTo>
                    <a:pt x="182" y="389"/>
                  </a:lnTo>
                  <a:lnTo>
                    <a:pt x="180" y="389"/>
                  </a:lnTo>
                  <a:lnTo>
                    <a:pt x="179" y="390"/>
                  </a:lnTo>
                  <a:lnTo>
                    <a:pt x="178" y="391"/>
                  </a:lnTo>
                  <a:lnTo>
                    <a:pt x="177" y="393"/>
                  </a:lnTo>
                  <a:lnTo>
                    <a:pt x="175" y="393"/>
                  </a:lnTo>
                  <a:lnTo>
                    <a:pt x="173" y="393"/>
                  </a:lnTo>
                  <a:lnTo>
                    <a:pt x="172" y="393"/>
                  </a:lnTo>
                  <a:lnTo>
                    <a:pt x="170" y="393"/>
                  </a:lnTo>
                  <a:lnTo>
                    <a:pt x="168" y="393"/>
                  </a:lnTo>
                  <a:lnTo>
                    <a:pt x="167" y="393"/>
                  </a:lnTo>
                  <a:lnTo>
                    <a:pt x="164" y="393"/>
                  </a:lnTo>
                  <a:lnTo>
                    <a:pt x="163" y="393"/>
                  </a:lnTo>
                  <a:lnTo>
                    <a:pt x="163" y="391"/>
                  </a:lnTo>
                  <a:lnTo>
                    <a:pt x="160" y="390"/>
                  </a:lnTo>
                  <a:lnTo>
                    <a:pt x="159" y="390"/>
                  </a:lnTo>
                  <a:lnTo>
                    <a:pt x="157" y="389"/>
                  </a:lnTo>
                  <a:lnTo>
                    <a:pt x="156" y="388"/>
                  </a:lnTo>
                  <a:lnTo>
                    <a:pt x="155" y="388"/>
                  </a:lnTo>
                  <a:lnTo>
                    <a:pt x="154" y="386"/>
                  </a:lnTo>
                  <a:lnTo>
                    <a:pt x="153" y="385"/>
                  </a:lnTo>
                  <a:lnTo>
                    <a:pt x="152" y="382"/>
                  </a:lnTo>
                  <a:lnTo>
                    <a:pt x="152" y="381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Freeform 21"/>
            <p:cNvSpPr>
              <a:spLocks/>
            </p:cNvSpPr>
            <p:nvPr/>
          </p:nvSpPr>
          <p:spPr bwMode="auto">
            <a:xfrm>
              <a:off x="5121" y="1598"/>
              <a:ext cx="37" cy="81"/>
            </a:xfrm>
            <a:custGeom>
              <a:avLst/>
              <a:gdLst>
                <a:gd name="T0" fmla="*/ 0 w 188"/>
                <a:gd name="T1" fmla="*/ 0 h 405"/>
                <a:gd name="T2" fmla="*/ 0 w 188"/>
                <a:gd name="T3" fmla="*/ 0 h 405"/>
                <a:gd name="T4" fmla="*/ 0 w 188"/>
                <a:gd name="T5" fmla="*/ 0 h 405"/>
                <a:gd name="T6" fmla="*/ 0 w 188"/>
                <a:gd name="T7" fmla="*/ 0 h 405"/>
                <a:gd name="T8" fmla="*/ 0 w 188"/>
                <a:gd name="T9" fmla="*/ 0 h 405"/>
                <a:gd name="T10" fmla="*/ 0 w 188"/>
                <a:gd name="T11" fmla="*/ 0 h 405"/>
                <a:gd name="T12" fmla="*/ 0 w 188"/>
                <a:gd name="T13" fmla="*/ 0 h 405"/>
                <a:gd name="T14" fmla="*/ 0 w 188"/>
                <a:gd name="T15" fmla="*/ 0 h 405"/>
                <a:gd name="T16" fmla="*/ 0 w 188"/>
                <a:gd name="T17" fmla="*/ 0 h 405"/>
                <a:gd name="T18" fmla="*/ 0 w 188"/>
                <a:gd name="T19" fmla="*/ 0 h 405"/>
                <a:gd name="T20" fmla="*/ 0 w 188"/>
                <a:gd name="T21" fmla="*/ 0 h 405"/>
                <a:gd name="T22" fmla="*/ 0 w 188"/>
                <a:gd name="T23" fmla="*/ 0 h 405"/>
                <a:gd name="T24" fmla="*/ 0 w 188"/>
                <a:gd name="T25" fmla="*/ 0 h 405"/>
                <a:gd name="T26" fmla="*/ 0 w 188"/>
                <a:gd name="T27" fmla="*/ 0 h 405"/>
                <a:gd name="T28" fmla="*/ 0 w 188"/>
                <a:gd name="T29" fmla="*/ 0 h 405"/>
                <a:gd name="T30" fmla="*/ 0 w 188"/>
                <a:gd name="T31" fmla="*/ 0 h 405"/>
                <a:gd name="T32" fmla="*/ 0 w 188"/>
                <a:gd name="T33" fmla="*/ 0 h 405"/>
                <a:gd name="T34" fmla="*/ 0 w 188"/>
                <a:gd name="T35" fmla="*/ 0 h 405"/>
                <a:gd name="T36" fmla="*/ 0 w 188"/>
                <a:gd name="T37" fmla="*/ 0 h 405"/>
                <a:gd name="T38" fmla="*/ 0 w 188"/>
                <a:gd name="T39" fmla="*/ 0 h 405"/>
                <a:gd name="T40" fmla="*/ 0 w 188"/>
                <a:gd name="T41" fmla="*/ 0 h 405"/>
                <a:gd name="T42" fmla="*/ 0 w 188"/>
                <a:gd name="T43" fmla="*/ 0 h 405"/>
                <a:gd name="T44" fmla="*/ 0 w 188"/>
                <a:gd name="T45" fmla="*/ 0 h 405"/>
                <a:gd name="T46" fmla="*/ 0 w 188"/>
                <a:gd name="T47" fmla="*/ 0 h 405"/>
                <a:gd name="T48" fmla="*/ 0 w 188"/>
                <a:gd name="T49" fmla="*/ 0 h 405"/>
                <a:gd name="T50" fmla="*/ 0 w 188"/>
                <a:gd name="T51" fmla="*/ 0 h 405"/>
                <a:gd name="T52" fmla="*/ 0 w 188"/>
                <a:gd name="T53" fmla="*/ 0 h 405"/>
                <a:gd name="T54" fmla="*/ 0 w 188"/>
                <a:gd name="T55" fmla="*/ 0 h 405"/>
                <a:gd name="T56" fmla="*/ 0 w 188"/>
                <a:gd name="T57" fmla="*/ 0 h 405"/>
                <a:gd name="T58" fmla="*/ 0 w 188"/>
                <a:gd name="T59" fmla="*/ 0 h 405"/>
                <a:gd name="T60" fmla="*/ 0 w 188"/>
                <a:gd name="T61" fmla="*/ 0 h 405"/>
                <a:gd name="T62" fmla="*/ 0 w 188"/>
                <a:gd name="T63" fmla="*/ 0 h 405"/>
                <a:gd name="T64" fmla="*/ 0 w 188"/>
                <a:gd name="T65" fmla="*/ 0 h 405"/>
                <a:gd name="T66" fmla="*/ 0 w 188"/>
                <a:gd name="T67" fmla="*/ 0 h 405"/>
                <a:gd name="T68" fmla="*/ 0 w 188"/>
                <a:gd name="T69" fmla="*/ 0 h 405"/>
                <a:gd name="T70" fmla="*/ 0 w 188"/>
                <a:gd name="T71" fmla="*/ 0 h 405"/>
                <a:gd name="T72" fmla="*/ 0 w 188"/>
                <a:gd name="T73" fmla="*/ 0 h 4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8"/>
                <a:gd name="T112" fmla="*/ 0 h 405"/>
                <a:gd name="T113" fmla="*/ 188 w 188"/>
                <a:gd name="T114" fmla="*/ 405 h 4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8" h="405">
                  <a:moveTo>
                    <a:pt x="38" y="392"/>
                  </a:moveTo>
                  <a:lnTo>
                    <a:pt x="37" y="395"/>
                  </a:lnTo>
                  <a:lnTo>
                    <a:pt x="35" y="396"/>
                  </a:lnTo>
                  <a:lnTo>
                    <a:pt x="34" y="397"/>
                  </a:lnTo>
                  <a:lnTo>
                    <a:pt x="34" y="398"/>
                  </a:lnTo>
                  <a:lnTo>
                    <a:pt x="33" y="399"/>
                  </a:lnTo>
                  <a:lnTo>
                    <a:pt x="32" y="400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27" y="402"/>
                  </a:lnTo>
                  <a:lnTo>
                    <a:pt x="25" y="404"/>
                  </a:lnTo>
                  <a:lnTo>
                    <a:pt x="24" y="404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18" y="405"/>
                  </a:lnTo>
                  <a:lnTo>
                    <a:pt x="16" y="405"/>
                  </a:lnTo>
                  <a:lnTo>
                    <a:pt x="15" y="405"/>
                  </a:lnTo>
                  <a:lnTo>
                    <a:pt x="13" y="404"/>
                  </a:lnTo>
                  <a:lnTo>
                    <a:pt x="12" y="404"/>
                  </a:lnTo>
                  <a:lnTo>
                    <a:pt x="10" y="402"/>
                  </a:lnTo>
                  <a:lnTo>
                    <a:pt x="9" y="402"/>
                  </a:lnTo>
                  <a:lnTo>
                    <a:pt x="7" y="401"/>
                  </a:lnTo>
                  <a:lnTo>
                    <a:pt x="7" y="400"/>
                  </a:lnTo>
                  <a:lnTo>
                    <a:pt x="6" y="398"/>
                  </a:lnTo>
                  <a:lnTo>
                    <a:pt x="4" y="397"/>
                  </a:lnTo>
                  <a:lnTo>
                    <a:pt x="2" y="396"/>
                  </a:lnTo>
                  <a:lnTo>
                    <a:pt x="1" y="393"/>
                  </a:lnTo>
                  <a:lnTo>
                    <a:pt x="1" y="392"/>
                  </a:lnTo>
                  <a:lnTo>
                    <a:pt x="0" y="391"/>
                  </a:lnTo>
                  <a:lnTo>
                    <a:pt x="0" y="389"/>
                  </a:lnTo>
                  <a:lnTo>
                    <a:pt x="0" y="387"/>
                  </a:lnTo>
                  <a:lnTo>
                    <a:pt x="0" y="384"/>
                  </a:lnTo>
                  <a:lnTo>
                    <a:pt x="0" y="383"/>
                  </a:lnTo>
                  <a:lnTo>
                    <a:pt x="0" y="382"/>
                  </a:lnTo>
                  <a:lnTo>
                    <a:pt x="0" y="381"/>
                  </a:lnTo>
                  <a:lnTo>
                    <a:pt x="1" y="379"/>
                  </a:lnTo>
                  <a:lnTo>
                    <a:pt x="150" y="12"/>
                  </a:lnTo>
                  <a:lnTo>
                    <a:pt x="151" y="10"/>
                  </a:lnTo>
                  <a:lnTo>
                    <a:pt x="151" y="9"/>
                  </a:lnTo>
                  <a:lnTo>
                    <a:pt x="152" y="8"/>
                  </a:lnTo>
                  <a:lnTo>
                    <a:pt x="153" y="7"/>
                  </a:lnTo>
                  <a:lnTo>
                    <a:pt x="154" y="6"/>
                  </a:lnTo>
                  <a:lnTo>
                    <a:pt x="156" y="5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0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2"/>
                  </a:lnTo>
                  <a:lnTo>
                    <a:pt x="179" y="3"/>
                  </a:lnTo>
                  <a:lnTo>
                    <a:pt x="182" y="5"/>
                  </a:lnTo>
                  <a:lnTo>
                    <a:pt x="182" y="6"/>
                  </a:lnTo>
                  <a:lnTo>
                    <a:pt x="184" y="7"/>
                  </a:lnTo>
                  <a:lnTo>
                    <a:pt x="185" y="8"/>
                  </a:lnTo>
                  <a:lnTo>
                    <a:pt x="185" y="9"/>
                  </a:lnTo>
                  <a:lnTo>
                    <a:pt x="187" y="10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17"/>
                  </a:lnTo>
                  <a:lnTo>
                    <a:pt x="188" y="19"/>
                  </a:lnTo>
                  <a:lnTo>
                    <a:pt x="188" y="20"/>
                  </a:lnTo>
                  <a:lnTo>
                    <a:pt x="187" y="22"/>
                  </a:lnTo>
                  <a:lnTo>
                    <a:pt x="187" y="24"/>
                  </a:lnTo>
                  <a:lnTo>
                    <a:pt x="187" y="25"/>
                  </a:lnTo>
                  <a:lnTo>
                    <a:pt x="38" y="3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Freeform 22"/>
            <p:cNvSpPr>
              <a:spLocks/>
            </p:cNvSpPr>
            <p:nvPr/>
          </p:nvSpPr>
          <p:spPr bwMode="auto">
            <a:xfrm>
              <a:off x="5182" y="1678"/>
              <a:ext cx="92" cy="42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208"/>
                <a:gd name="T113" fmla="*/ 458 w 458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208">
                  <a:moveTo>
                    <a:pt x="29" y="206"/>
                  </a:moveTo>
                  <a:lnTo>
                    <a:pt x="28" y="206"/>
                  </a:lnTo>
                  <a:lnTo>
                    <a:pt x="26" y="207"/>
                  </a:lnTo>
                  <a:lnTo>
                    <a:pt x="24" y="208"/>
                  </a:lnTo>
                  <a:lnTo>
                    <a:pt x="22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6" y="206"/>
                  </a:lnTo>
                  <a:lnTo>
                    <a:pt x="12" y="206"/>
                  </a:lnTo>
                  <a:lnTo>
                    <a:pt x="11" y="206"/>
                  </a:lnTo>
                  <a:lnTo>
                    <a:pt x="10" y="205"/>
                  </a:lnTo>
                  <a:lnTo>
                    <a:pt x="8" y="205"/>
                  </a:lnTo>
                  <a:lnTo>
                    <a:pt x="6" y="203"/>
                  </a:lnTo>
                  <a:lnTo>
                    <a:pt x="5" y="201"/>
                  </a:lnTo>
                  <a:lnTo>
                    <a:pt x="4" y="200"/>
                  </a:lnTo>
                  <a:lnTo>
                    <a:pt x="3" y="199"/>
                  </a:lnTo>
                  <a:lnTo>
                    <a:pt x="2" y="197"/>
                  </a:lnTo>
                  <a:lnTo>
                    <a:pt x="2" y="196"/>
                  </a:lnTo>
                  <a:lnTo>
                    <a:pt x="1" y="194"/>
                  </a:lnTo>
                  <a:lnTo>
                    <a:pt x="1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0" y="185"/>
                  </a:lnTo>
                  <a:lnTo>
                    <a:pt x="1" y="183"/>
                  </a:lnTo>
                  <a:lnTo>
                    <a:pt x="1" y="182"/>
                  </a:lnTo>
                  <a:lnTo>
                    <a:pt x="2" y="181"/>
                  </a:lnTo>
                  <a:lnTo>
                    <a:pt x="2" y="180"/>
                  </a:lnTo>
                  <a:lnTo>
                    <a:pt x="3" y="177"/>
                  </a:lnTo>
                  <a:lnTo>
                    <a:pt x="4" y="175"/>
                  </a:lnTo>
                  <a:lnTo>
                    <a:pt x="5" y="174"/>
                  </a:lnTo>
                  <a:lnTo>
                    <a:pt x="6" y="173"/>
                  </a:lnTo>
                  <a:lnTo>
                    <a:pt x="8" y="172"/>
                  </a:lnTo>
                  <a:lnTo>
                    <a:pt x="10" y="171"/>
                  </a:lnTo>
                  <a:lnTo>
                    <a:pt x="11" y="169"/>
                  </a:lnTo>
                  <a:lnTo>
                    <a:pt x="12" y="169"/>
                  </a:lnTo>
                  <a:lnTo>
                    <a:pt x="427" y="2"/>
                  </a:lnTo>
                  <a:lnTo>
                    <a:pt x="429" y="2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5" y="0"/>
                  </a:lnTo>
                  <a:lnTo>
                    <a:pt x="436" y="0"/>
                  </a:lnTo>
                  <a:lnTo>
                    <a:pt x="439" y="0"/>
                  </a:lnTo>
                  <a:lnTo>
                    <a:pt x="441" y="0"/>
                  </a:lnTo>
                  <a:lnTo>
                    <a:pt x="442" y="2"/>
                  </a:lnTo>
                  <a:lnTo>
                    <a:pt x="444" y="2"/>
                  </a:lnTo>
                  <a:lnTo>
                    <a:pt x="445" y="3"/>
                  </a:lnTo>
                  <a:lnTo>
                    <a:pt x="448" y="4"/>
                  </a:lnTo>
                  <a:lnTo>
                    <a:pt x="450" y="5"/>
                  </a:lnTo>
                  <a:lnTo>
                    <a:pt x="450" y="6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4" y="11"/>
                  </a:lnTo>
                  <a:lnTo>
                    <a:pt x="456" y="12"/>
                  </a:lnTo>
                  <a:lnTo>
                    <a:pt x="456" y="13"/>
                  </a:lnTo>
                  <a:lnTo>
                    <a:pt x="457" y="14"/>
                  </a:lnTo>
                  <a:lnTo>
                    <a:pt x="457" y="15"/>
                  </a:lnTo>
                  <a:lnTo>
                    <a:pt x="458" y="18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3"/>
                  </a:lnTo>
                  <a:lnTo>
                    <a:pt x="457" y="24"/>
                  </a:lnTo>
                  <a:lnTo>
                    <a:pt x="457" y="27"/>
                  </a:lnTo>
                  <a:lnTo>
                    <a:pt x="456" y="28"/>
                  </a:lnTo>
                  <a:lnTo>
                    <a:pt x="456" y="30"/>
                  </a:lnTo>
                  <a:lnTo>
                    <a:pt x="454" y="31"/>
                  </a:lnTo>
                  <a:lnTo>
                    <a:pt x="453" y="33"/>
                  </a:lnTo>
                  <a:lnTo>
                    <a:pt x="452" y="35"/>
                  </a:lnTo>
                  <a:lnTo>
                    <a:pt x="450" y="36"/>
                  </a:lnTo>
                  <a:lnTo>
                    <a:pt x="448" y="37"/>
                  </a:lnTo>
                  <a:lnTo>
                    <a:pt x="445" y="38"/>
                  </a:lnTo>
                  <a:lnTo>
                    <a:pt x="444" y="39"/>
                  </a:lnTo>
                  <a:lnTo>
                    <a:pt x="29" y="2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3" name="Freeform 23"/>
            <p:cNvSpPr>
              <a:spLocks/>
            </p:cNvSpPr>
            <p:nvPr/>
          </p:nvSpPr>
          <p:spPr bwMode="auto">
            <a:xfrm>
              <a:off x="5182" y="1778"/>
              <a:ext cx="98" cy="20"/>
            </a:xfrm>
            <a:custGeom>
              <a:avLst/>
              <a:gdLst>
                <a:gd name="T0" fmla="*/ 0 w 488"/>
                <a:gd name="T1" fmla="*/ 0 h 99"/>
                <a:gd name="T2" fmla="*/ 0 w 488"/>
                <a:gd name="T3" fmla="*/ 0 h 99"/>
                <a:gd name="T4" fmla="*/ 0 w 488"/>
                <a:gd name="T5" fmla="*/ 0 h 99"/>
                <a:gd name="T6" fmla="*/ 0 w 488"/>
                <a:gd name="T7" fmla="*/ 0 h 99"/>
                <a:gd name="T8" fmla="*/ 0 w 488"/>
                <a:gd name="T9" fmla="*/ 0 h 99"/>
                <a:gd name="T10" fmla="*/ 0 w 488"/>
                <a:gd name="T11" fmla="*/ 0 h 99"/>
                <a:gd name="T12" fmla="*/ 0 w 488"/>
                <a:gd name="T13" fmla="*/ 0 h 99"/>
                <a:gd name="T14" fmla="*/ 0 w 488"/>
                <a:gd name="T15" fmla="*/ 0 h 99"/>
                <a:gd name="T16" fmla="*/ 0 w 488"/>
                <a:gd name="T17" fmla="*/ 0 h 99"/>
                <a:gd name="T18" fmla="*/ 0 w 488"/>
                <a:gd name="T19" fmla="*/ 0 h 99"/>
                <a:gd name="T20" fmla="*/ 0 w 488"/>
                <a:gd name="T21" fmla="*/ 0 h 99"/>
                <a:gd name="T22" fmla="*/ 0 w 488"/>
                <a:gd name="T23" fmla="*/ 0 h 99"/>
                <a:gd name="T24" fmla="*/ 0 w 488"/>
                <a:gd name="T25" fmla="*/ 0 h 99"/>
                <a:gd name="T26" fmla="*/ 0 w 488"/>
                <a:gd name="T27" fmla="*/ 0 h 99"/>
                <a:gd name="T28" fmla="*/ 0 w 488"/>
                <a:gd name="T29" fmla="*/ 0 h 99"/>
                <a:gd name="T30" fmla="*/ 0 w 488"/>
                <a:gd name="T31" fmla="*/ 0 h 99"/>
                <a:gd name="T32" fmla="*/ 0 w 488"/>
                <a:gd name="T33" fmla="*/ 0 h 99"/>
                <a:gd name="T34" fmla="*/ 0 w 488"/>
                <a:gd name="T35" fmla="*/ 0 h 99"/>
                <a:gd name="T36" fmla="*/ 0 w 488"/>
                <a:gd name="T37" fmla="*/ 0 h 99"/>
                <a:gd name="T38" fmla="*/ 0 w 488"/>
                <a:gd name="T39" fmla="*/ 0 h 99"/>
                <a:gd name="T40" fmla="*/ 0 w 488"/>
                <a:gd name="T41" fmla="*/ 0 h 99"/>
                <a:gd name="T42" fmla="*/ 0 w 488"/>
                <a:gd name="T43" fmla="*/ 0 h 99"/>
                <a:gd name="T44" fmla="*/ 0 w 488"/>
                <a:gd name="T45" fmla="*/ 0 h 99"/>
                <a:gd name="T46" fmla="*/ 0 w 488"/>
                <a:gd name="T47" fmla="*/ 0 h 99"/>
                <a:gd name="T48" fmla="*/ 0 w 488"/>
                <a:gd name="T49" fmla="*/ 0 h 99"/>
                <a:gd name="T50" fmla="*/ 0 w 488"/>
                <a:gd name="T51" fmla="*/ 0 h 99"/>
                <a:gd name="T52" fmla="*/ 0 w 488"/>
                <a:gd name="T53" fmla="*/ 0 h 99"/>
                <a:gd name="T54" fmla="*/ 0 w 488"/>
                <a:gd name="T55" fmla="*/ 0 h 99"/>
                <a:gd name="T56" fmla="*/ 0 w 488"/>
                <a:gd name="T57" fmla="*/ 0 h 99"/>
                <a:gd name="T58" fmla="*/ 0 w 488"/>
                <a:gd name="T59" fmla="*/ 0 h 99"/>
                <a:gd name="T60" fmla="*/ 0 w 488"/>
                <a:gd name="T61" fmla="*/ 0 h 99"/>
                <a:gd name="T62" fmla="*/ 0 w 488"/>
                <a:gd name="T63" fmla="*/ 0 h 99"/>
                <a:gd name="T64" fmla="*/ 0 w 488"/>
                <a:gd name="T65" fmla="*/ 0 h 99"/>
                <a:gd name="T66" fmla="*/ 0 w 488"/>
                <a:gd name="T67" fmla="*/ 0 h 99"/>
                <a:gd name="T68" fmla="*/ 0 w 488"/>
                <a:gd name="T69" fmla="*/ 0 h 99"/>
                <a:gd name="T70" fmla="*/ 0 w 488"/>
                <a:gd name="T71" fmla="*/ 0 h 99"/>
                <a:gd name="T72" fmla="*/ 0 w 488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8"/>
                <a:gd name="T112" fmla="*/ 0 h 99"/>
                <a:gd name="T113" fmla="*/ 488 w 488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8" h="99">
                  <a:moveTo>
                    <a:pt x="19" y="40"/>
                  </a:moveTo>
                  <a:lnTo>
                    <a:pt x="17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469" y="59"/>
                  </a:lnTo>
                  <a:lnTo>
                    <a:pt x="470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1"/>
                  </a:lnTo>
                  <a:lnTo>
                    <a:pt x="477" y="61"/>
                  </a:lnTo>
                  <a:lnTo>
                    <a:pt x="478" y="63"/>
                  </a:lnTo>
                  <a:lnTo>
                    <a:pt x="481" y="64"/>
                  </a:lnTo>
                  <a:lnTo>
                    <a:pt x="481" y="65"/>
                  </a:lnTo>
                  <a:lnTo>
                    <a:pt x="483" y="66"/>
                  </a:lnTo>
                  <a:lnTo>
                    <a:pt x="484" y="68"/>
                  </a:lnTo>
                  <a:lnTo>
                    <a:pt x="485" y="69"/>
                  </a:lnTo>
                  <a:lnTo>
                    <a:pt x="486" y="72"/>
                  </a:lnTo>
                  <a:lnTo>
                    <a:pt x="486" y="73"/>
                  </a:lnTo>
                  <a:lnTo>
                    <a:pt x="486" y="75"/>
                  </a:lnTo>
                  <a:lnTo>
                    <a:pt x="487" y="76"/>
                  </a:lnTo>
                  <a:lnTo>
                    <a:pt x="488" y="78"/>
                  </a:lnTo>
                  <a:lnTo>
                    <a:pt x="488" y="80"/>
                  </a:lnTo>
                  <a:lnTo>
                    <a:pt x="488" y="81"/>
                  </a:lnTo>
                  <a:lnTo>
                    <a:pt x="487" y="83"/>
                  </a:lnTo>
                  <a:lnTo>
                    <a:pt x="486" y="85"/>
                  </a:lnTo>
                  <a:lnTo>
                    <a:pt x="486" y="86"/>
                  </a:lnTo>
                  <a:lnTo>
                    <a:pt x="484" y="89"/>
                  </a:lnTo>
                  <a:lnTo>
                    <a:pt x="484" y="90"/>
                  </a:lnTo>
                  <a:lnTo>
                    <a:pt x="483" y="91"/>
                  </a:lnTo>
                  <a:lnTo>
                    <a:pt x="481" y="93"/>
                  </a:lnTo>
                  <a:lnTo>
                    <a:pt x="478" y="94"/>
                  </a:lnTo>
                  <a:lnTo>
                    <a:pt x="477" y="97"/>
                  </a:lnTo>
                  <a:lnTo>
                    <a:pt x="475" y="97"/>
                  </a:lnTo>
                  <a:lnTo>
                    <a:pt x="474" y="98"/>
                  </a:lnTo>
                  <a:lnTo>
                    <a:pt x="471" y="98"/>
                  </a:lnTo>
                  <a:lnTo>
                    <a:pt x="470" y="99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5" y="99"/>
                  </a:lnTo>
                  <a:lnTo>
                    <a:pt x="462" y="9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4" name="Freeform 24"/>
            <p:cNvSpPr>
              <a:spLocks/>
            </p:cNvSpPr>
            <p:nvPr/>
          </p:nvSpPr>
          <p:spPr bwMode="auto">
            <a:xfrm>
              <a:off x="5169" y="1829"/>
              <a:ext cx="72" cy="41"/>
            </a:xfrm>
            <a:custGeom>
              <a:avLst/>
              <a:gdLst>
                <a:gd name="T0" fmla="*/ 0 w 361"/>
                <a:gd name="T1" fmla="*/ 0 h 204"/>
                <a:gd name="T2" fmla="*/ 0 w 361"/>
                <a:gd name="T3" fmla="*/ 0 h 204"/>
                <a:gd name="T4" fmla="*/ 0 w 361"/>
                <a:gd name="T5" fmla="*/ 0 h 204"/>
                <a:gd name="T6" fmla="*/ 0 w 361"/>
                <a:gd name="T7" fmla="*/ 0 h 204"/>
                <a:gd name="T8" fmla="*/ 0 w 361"/>
                <a:gd name="T9" fmla="*/ 0 h 204"/>
                <a:gd name="T10" fmla="*/ 0 w 361"/>
                <a:gd name="T11" fmla="*/ 0 h 204"/>
                <a:gd name="T12" fmla="*/ 0 w 361"/>
                <a:gd name="T13" fmla="*/ 0 h 204"/>
                <a:gd name="T14" fmla="*/ 0 w 361"/>
                <a:gd name="T15" fmla="*/ 0 h 204"/>
                <a:gd name="T16" fmla="*/ 0 w 361"/>
                <a:gd name="T17" fmla="*/ 0 h 204"/>
                <a:gd name="T18" fmla="*/ 0 w 361"/>
                <a:gd name="T19" fmla="*/ 0 h 204"/>
                <a:gd name="T20" fmla="*/ 0 w 361"/>
                <a:gd name="T21" fmla="*/ 0 h 204"/>
                <a:gd name="T22" fmla="*/ 0 w 361"/>
                <a:gd name="T23" fmla="*/ 0 h 204"/>
                <a:gd name="T24" fmla="*/ 0 w 361"/>
                <a:gd name="T25" fmla="*/ 0 h 204"/>
                <a:gd name="T26" fmla="*/ 0 w 361"/>
                <a:gd name="T27" fmla="*/ 0 h 204"/>
                <a:gd name="T28" fmla="*/ 0 w 361"/>
                <a:gd name="T29" fmla="*/ 0 h 204"/>
                <a:gd name="T30" fmla="*/ 0 w 361"/>
                <a:gd name="T31" fmla="*/ 0 h 204"/>
                <a:gd name="T32" fmla="*/ 0 w 361"/>
                <a:gd name="T33" fmla="*/ 0 h 204"/>
                <a:gd name="T34" fmla="*/ 0 w 361"/>
                <a:gd name="T35" fmla="*/ 0 h 204"/>
                <a:gd name="T36" fmla="*/ 0 w 361"/>
                <a:gd name="T37" fmla="*/ 0 h 204"/>
                <a:gd name="T38" fmla="*/ 0 w 361"/>
                <a:gd name="T39" fmla="*/ 0 h 204"/>
                <a:gd name="T40" fmla="*/ 0 w 361"/>
                <a:gd name="T41" fmla="*/ 0 h 204"/>
                <a:gd name="T42" fmla="*/ 0 w 361"/>
                <a:gd name="T43" fmla="*/ 0 h 204"/>
                <a:gd name="T44" fmla="*/ 0 w 361"/>
                <a:gd name="T45" fmla="*/ 0 h 204"/>
                <a:gd name="T46" fmla="*/ 0 w 361"/>
                <a:gd name="T47" fmla="*/ 0 h 204"/>
                <a:gd name="T48" fmla="*/ 0 w 361"/>
                <a:gd name="T49" fmla="*/ 0 h 204"/>
                <a:gd name="T50" fmla="*/ 0 w 361"/>
                <a:gd name="T51" fmla="*/ 0 h 204"/>
                <a:gd name="T52" fmla="*/ 0 w 361"/>
                <a:gd name="T53" fmla="*/ 0 h 204"/>
                <a:gd name="T54" fmla="*/ 0 w 361"/>
                <a:gd name="T55" fmla="*/ 0 h 204"/>
                <a:gd name="T56" fmla="*/ 0 w 361"/>
                <a:gd name="T57" fmla="*/ 0 h 204"/>
                <a:gd name="T58" fmla="*/ 0 w 361"/>
                <a:gd name="T59" fmla="*/ 0 h 204"/>
                <a:gd name="T60" fmla="*/ 0 w 361"/>
                <a:gd name="T61" fmla="*/ 0 h 204"/>
                <a:gd name="T62" fmla="*/ 0 w 361"/>
                <a:gd name="T63" fmla="*/ 0 h 204"/>
                <a:gd name="T64" fmla="*/ 0 w 361"/>
                <a:gd name="T65" fmla="*/ 0 h 204"/>
                <a:gd name="T66" fmla="*/ 0 w 361"/>
                <a:gd name="T67" fmla="*/ 0 h 204"/>
                <a:gd name="T68" fmla="*/ 0 w 361"/>
                <a:gd name="T69" fmla="*/ 0 h 204"/>
                <a:gd name="T70" fmla="*/ 0 w 361"/>
                <a:gd name="T71" fmla="*/ 0 h 204"/>
                <a:gd name="T72" fmla="*/ 0 w 361"/>
                <a:gd name="T73" fmla="*/ 0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1"/>
                <a:gd name="T112" fmla="*/ 0 h 204"/>
                <a:gd name="T113" fmla="*/ 361 w 361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1" h="204">
                  <a:moveTo>
                    <a:pt x="9" y="32"/>
                  </a:moveTo>
                  <a:lnTo>
                    <a:pt x="7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351" y="174"/>
                  </a:lnTo>
                  <a:lnTo>
                    <a:pt x="353" y="175"/>
                  </a:lnTo>
                  <a:lnTo>
                    <a:pt x="355" y="175"/>
                  </a:lnTo>
                  <a:lnTo>
                    <a:pt x="355" y="176"/>
                  </a:lnTo>
                  <a:lnTo>
                    <a:pt x="357" y="177"/>
                  </a:lnTo>
                  <a:lnTo>
                    <a:pt x="357" y="178"/>
                  </a:lnTo>
                  <a:lnTo>
                    <a:pt x="358" y="179"/>
                  </a:lnTo>
                  <a:lnTo>
                    <a:pt x="358" y="182"/>
                  </a:lnTo>
                  <a:lnTo>
                    <a:pt x="359" y="182"/>
                  </a:lnTo>
                  <a:lnTo>
                    <a:pt x="361" y="184"/>
                  </a:lnTo>
                  <a:lnTo>
                    <a:pt x="361" y="185"/>
                  </a:lnTo>
                  <a:lnTo>
                    <a:pt x="361" y="187"/>
                  </a:lnTo>
                  <a:lnTo>
                    <a:pt x="361" y="188"/>
                  </a:lnTo>
                  <a:lnTo>
                    <a:pt x="361" y="190"/>
                  </a:lnTo>
                  <a:lnTo>
                    <a:pt x="361" y="191"/>
                  </a:lnTo>
                  <a:lnTo>
                    <a:pt x="361" y="192"/>
                  </a:lnTo>
                  <a:lnTo>
                    <a:pt x="361" y="194"/>
                  </a:lnTo>
                  <a:lnTo>
                    <a:pt x="359" y="195"/>
                  </a:lnTo>
                  <a:lnTo>
                    <a:pt x="358" y="196"/>
                  </a:lnTo>
                  <a:lnTo>
                    <a:pt x="357" y="197"/>
                  </a:lnTo>
                  <a:lnTo>
                    <a:pt x="357" y="199"/>
                  </a:lnTo>
                  <a:lnTo>
                    <a:pt x="355" y="200"/>
                  </a:lnTo>
                  <a:lnTo>
                    <a:pt x="355" y="201"/>
                  </a:lnTo>
                  <a:lnTo>
                    <a:pt x="354" y="202"/>
                  </a:lnTo>
                  <a:lnTo>
                    <a:pt x="353" y="203"/>
                  </a:lnTo>
                  <a:lnTo>
                    <a:pt x="351" y="203"/>
                  </a:lnTo>
                  <a:lnTo>
                    <a:pt x="349" y="204"/>
                  </a:lnTo>
                  <a:lnTo>
                    <a:pt x="348" y="204"/>
                  </a:lnTo>
                  <a:lnTo>
                    <a:pt x="346" y="204"/>
                  </a:lnTo>
                  <a:lnTo>
                    <a:pt x="345" y="204"/>
                  </a:lnTo>
                  <a:lnTo>
                    <a:pt x="344" y="204"/>
                  </a:lnTo>
                  <a:lnTo>
                    <a:pt x="341" y="204"/>
                  </a:lnTo>
                  <a:lnTo>
                    <a:pt x="340" y="204"/>
                  </a:lnTo>
                  <a:lnTo>
                    <a:pt x="339" y="204"/>
                  </a:lnTo>
                  <a:lnTo>
                    <a:pt x="337" y="204"/>
                  </a:lnTo>
                  <a:lnTo>
                    <a:pt x="336" y="204"/>
                  </a:lnTo>
                  <a:lnTo>
                    <a:pt x="336" y="203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4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95" name="Rectangle 25"/>
          <p:cNvSpPr>
            <a:spLocks noChangeArrowheads="1"/>
          </p:cNvSpPr>
          <p:nvPr/>
        </p:nvSpPr>
        <p:spPr bwMode="auto">
          <a:xfrm>
            <a:off x="5715000" y="914400"/>
            <a:ext cx="3048000" cy="50165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88900" eaLnBrk="0" hangingPunct="0"/>
            <a:r>
              <a:rPr lang="de-DE" sz="1600">
                <a:solidFill>
                  <a:srgbClr val="000000"/>
                </a:solidFill>
              </a:rPr>
              <a:t>Für die Berechnung der Fristen</a:t>
            </a:r>
          </a:p>
          <a:p>
            <a:pPr indent="88900" eaLnBrk="0" hangingPunct="0"/>
            <a:r>
              <a:rPr lang="de-DE" sz="1600">
                <a:solidFill>
                  <a:srgbClr val="000000"/>
                </a:solidFill>
              </a:rPr>
              <a:t>gelten die  §§ 186 bis 193 BGB </a:t>
            </a:r>
          </a:p>
        </p:txBody>
      </p:sp>
      <p:sp>
        <p:nvSpPr>
          <p:cNvPr id="16396" name="Rectangle 27"/>
          <p:cNvSpPr>
            <a:spLocks noChangeArrowheads="1"/>
          </p:cNvSpPr>
          <p:nvPr/>
        </p:nvSpPr>
        <p:spPr bwMode="auto">
          <a:xfrm>
            <a:off x="412750" y="3119438"/>
            <a:ext cx="1084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b="1">
                <a:solidFill>
                  <a:srgbClr val="FF0000"/>
                </a:solidFill>
              </a:rPr>
              <a:t>Regel 2</a:t>
            </a:r>
            <a:endParaRPr lang="de-DE"/>
          </a:p>
        </p:txBody>
      </p:sp>
      <p:sp>
        <p:nvSpPr>
          <p:cNvPr id="16397" name="Rectangle 29"/>
          <p:cNvSpPr>
            <a:spLocks noChangeArrowheads="1"/>
          </p:cNvSpPr>
          <p:nvPr/>
        </p:nvSpPr>
        <p:spPr bwMode="auto">
          <a:xfrm>
            <a:off x="468313" y="5013325"/>
            <a:ext cx="1084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de-DE" b="1">
                <a:solidFill>
                  <a:srgbClr val="FF0000"/>
                </a:solidFill>
              </a:rPr>
              <a:t>Regel 3</a:t>
            </a:r>
            <a:endParaRPr lang="de-DE"/>
          </a:p>
        </p:txBody>
      </p:sp>
      <p:sp>
        <p:nvSpPr>
          <p:cNvPr id="16398" name="Text Box 30"/>
          <p:cNvSpPr txBox="1">
            <a:spLocks noChangeArrowheads="1"/>
          </p:cNvSpPr>
          <p:nvPr/>
        </p:nvSpPr>
        <p:spPr bwMode="auto">
          <a:xfrm>
            <a:off x="1979613" y="134143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b="1"/>
              <a:t>Welche Tage zählen?</a:t>
            </a:r>
          </a:p>
        </p:txBody>
      </p:sp>
      <p:sp>
        <p:nvSpPr>
          <p:cNvPr id="16399" name="Rectangle 31"/>
          <p:cNvSpPr>
            <a:spLocks noChangeArrowheads="1"/>
          </p:cNvSpPr>
          <p:nvPr/>
        </p:nvSpPr>
        <p:spPr bwMode="auto">
          <a:xfrm>
            <a:off x="1979613" y="299085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b="1"/>
              <a:t>Ab wann wird gezählt?</a:t>
            </a:r>
          </a:p>
        </p:txBody>
      </p: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1847850" y="4987925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 b="1"/>
              <a:t>Wann verlängert sich die Frist?</a:t>
            </a:r>
          </a:p>
        </p:txBody>
      </p:sp>
      <p:grpSp>
        <p:nvGrpSpPr>
          <p:cNvPr id="16401" name="Group 42"/>
          <p:cNvGrpSpPr>
            <a:grpSpLocks/>
          </p:cNvGrpSpPr>
          <p:nvPr/>
        </p:nvGrpSpPr>
        <p:grpSpPr bwMode="auto">
          <a:xfrm>
            <a:off x="7524750" y="3933825"/>
            <a:ext cx="1143000" cy="779463"/>
            <a:chOff x="1956" y="972"/>
            <a:chExt cx="535" cy="416"/>
          </a:xfrm>
        </p:grpSpPr>
        <p:sp>
          <p:nvSpPr>
            <p:cNvPr id="16413" name="Rectangle 43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Rectangle 44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5" name="Rectangle 45"/>
            <p:cNvSpPr>
              <a:spLocks noChangeArrowheads="1"/>
            </p:cNvSpPr>
            <p:nvPr/>
          </p:nvSpPr>
          <p:spPr bwMode="auto">
            <a:xfrm>
              <a:off x="1960" y="9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6" name="Rectangle 46"/>
            <p:cNvSpPr>
              <a:spLocks noChangeArrowheads="1"/>
            </p:cNvSpPr>
            <p:nvPr/>
          </p:nvSpPr>
          <p:spPr bwMode="auto">
            <a:xfrm>
              <a:off x="1996" y="10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7" name="Line 47"/>
            <p:cNvSpPr>
              <a:spLocks noChangeShapeType="1"/>
            </p:cNvSpPr>
            <p:nvPr/>
          </p:nvSpPr>
          <p:spPr bwMode="auto">
            <a:xfrm flipV="1">
              <a:off x="207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8" name="Line 48"/>
            <p:cNvSpPr>
              <a:spLocks noChangeShapeType="1"/>
            </p:cNvSpPr>
            <p:nvPr/>
          </p:nvSpPr>
          <p:spPr bwMode="auto">
            <a:xfrm flipV="1">
              <a:off x="206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9" name="Line 49"/>
            <p:cNvSpPr>
              <a:spLocks noChangeShapeType="1"/>
            </p:cNvSpPr>
            <p:nvPr/>
          </p:nvSpPr>
          <p:spPr bwMode="auto">
            <a:xfrm flipV="1">
              <a:off x="2049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Line 50"/>
            <p:cNvSpPr>
              <a:spLocks noChangeShapeType="1"/>
            </p:cNvSpPr>
            <p:nvPr/>
          </p:nvSpPr>
          <p:spPr bwMode="auto">
            <a:xfrm flipV="1">
              <a:off x="2035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Line 51"/>
            <p:cNvSpPr>
              <a:spLocks noChangeShapeType="1"/>
            </p:cNvSpPr>
            <p:nvPr/>
          </p:nvSpPr>
          <p:spPr bwMode="auto">
            <a:xfrm flipV="1">
              <a:off x="202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Line 52"/>
            <p:cNvSpPr>
              <a:spLocks noChangeShapeType="1"/>
            </p:cNvSpPr>
            <p:nvPr/>
          </p:nvSpPr>
          <p:spPr bwMode="auto">
            <a:xfrm flipV="1">
              <a:off x="200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Line 53"/>
            <p:cNvSpPr>
              <a:spLocks noChangeShapeType="1"/>
            </p:cNvSpPr>
            <p:nvPr/>
          </p:nvSpPr>
          <p:spPr bwMode="auto">
            <a:xfrm flipH="1">
              <a:off x="1992" y="10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Line 54"/>
            <p:cNvSpPr>
              <a:spLocks noChangeShapeType="1"/>
            </p:cNvSpPr>
            <p:nvPr/>
          </p:nvSpPr>
          <p:spPr bwMode="auto">
            <a:xfrm flipH="1">
              <a:off x="1992" y="10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Line 55"/>
            <p:cNvSpPr>
              <a:spLocks noChangeShapeType="1"/>
            </p:cNvSpPr>
            <p:nvPr/>
          </p:nvSpPr>
          <p:spPr bwMode="auto">
            <a:xfrm flipH="1">
              <a:off x="1992" y="10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Line 56"/>
            <p:cNvSpPr>
              <a:spLocks noChangeShapeType="1"/>
            </p:cNvSpPr>
            <p:nvPr/>
          </p:nvSpPr>
          <p:spPr bwMode="auto">
            <a:xfrm flipH="1">
              <a:off x="1992" y="11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Rectangle 57"/>
            <p:cNvSpPr>
              <a:spLocks noChangeArrowheads="1"/>
            </p:cNvSpPr>
            <p:nvPr/>
          </p:nvSpPr>
          <p:spPr bwMode="auto">
            <a:xfrm>
              <a:off x="2116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Line 58"/>
            <p:cNvSpPr>
              <a:spLocks noChangeShapeType="1"/>
            </p:cNvSpPr>
            <p:nvPr/>
          </p:nvSpPr>
          <p:spPr bwMode="auto">
            <a:xfrm flipV="1">
              <a:off x="219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Line 59"/>
            <p:cNvSpPr>
              <a:spLocks noChangeShapeType="1"/>
            </p:cNvSpPr>
            <p:nvPr/>
          </p:nvSpPr>
          <p:spPr bwMode="auto">
            <a:xfrm flipV="1">
              <a:off x="218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Line 60"/>
            <p:cNvSpPr>
              <a:spLocks noChangeShapeType="1"/>
            </p:cNvSpPr>
            <p:nvPr/>
          </p:nvSpPr>
          <p:spPr bwMode="auto">
            <a:xfrm flipV="1">
              <a:off x="216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Line 61"/>
            <p:cNvSpPr>
              <a:spLocks noChangeShapeType="1"/>
            </p:cNvSpPr>
            <p:nvPr/>
          </p:nvSpPr>
          <p:spPr bwMode="auto">
            <a:xfrm flipV="1">
              <a:off x="215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Line 62"/>
            <p:cNvSpPr>
              <a:spLocks noChangeShapeType="1"/>
            </p:cNvSpPr>
            <p:nvPr/>
          </p:nvSpPr>
          <p:spPr bwMode="auto">
            <a:xfrm flipV="1">
              <a:off x="214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Line 63"/>
            <p:cNvSpPr>
              <a:spLocks noChangeShapeType="1"/>
            </p:cNvSpPr>
            <p:nvPr/>
          </p:nvSpPr>
          <p:spPr bwMode="auto">
            <a:xfrm flipV="1">
              <a:off x="212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Line 64"/>
            <p:cNvSpPr>
              <a:spLocks noChangeShapeType="1"/>
            </p:cNvSpPr>
            <p:nvPr/>
          </p:nvSpPr>
          <p:spPr bwMode="auto">
            <a:xfrm flipH="1">
              <a:off x="2113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Line 65"/>
            <p:cNvSpPr>
              <a:spLocks noChangeShapeType="1"/>
            </p:cNvSpPr>
            <p:nvPr/>
          </p:nvSpPr>
          <p:spPr bwMode="auto">
            <a:xfrm flipH="1">
              <a:off x="2113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Line 66"/>
            <p:cNvSpPr>
              <a:spLocks noChangeShapeType="1"/>
            </p:cNvSpPr>
            <p:nvPr/>
          </p:nvSpPr>
          <p:spPr bwMode="auto">
            <a:xfrm flipH="1">
              <a:off x="2113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Line 67"/>
            <p:cNvSpPr>
              <a:spLocks noChangeShapeType="1"/>
            </p:cNvSpPr>
            <p:nvPr/>
          </p:nvSpPr>
          <p:spPr bwMode="auto">
            <a:xfrm flipH="1">
              <a:off x="2113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Rectangle 68"/>
            <p:cNvSpPr>
              <a:spLocks noChangeArrowheads="1"/>
            </p:cNvSpPr>
            <p:nvPr/>
          </p:nvSpPr>
          <p:spPr bwMode="auto">
            <a:xfrm>
              <a:off x="2238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Line 69"/>
            <p:cNvSpPr>
              <a:spLocks noChangeShapeType="1"/>
            </p:cNvSpPr>
            <p:nvPr/>
          </p:nvSpPr>
          <p:spPr bwMode="auto">
            <a:xfrm flipV="1">
              <a:off x="231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Line 70"/>
            <p:cNvSpPr>
              <a:spLocks noChangeShapeType="1"/>
            </p:cNvSpPr>
            <p:nvPr/>
          </p:nvSpPr>
          <p:spPr bwMode="auto">
            <a:xfrm flipV="1">
              <a:off x="230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Line 71"/>
            <p:cNvSpPr>
              <a:spLocks noChangeShapeType="1"/>
            </p:cNvSpPr>
            <p:nvPr/>
          </p:nvSpPr>
          <p:spPr bwMode="auto">
            <a:xfrm flipV="1">
              <a:off x="229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Line 72"/>
            <p:cNvSpPr>
              <a:spLocks noChangeShapeType="1"/>
            </p:cNvSpPr>
            <p:nvPr/>
          </p:nvSpPr>
          <p:spPr bwMode="auto">
            <a:xfrm flipV="1">
              <a:off x="227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Line 73"/>
            <p:cNvSpPr>
              <a:spLocks noChangeShapeType="1"/>
            </p:cNvSpPr>
            <p:nvPr/>
          </p:nvSpPr>
          <p:spPr bwMode="auto">
            <a:xfrm flipV="1">
              <a:off x="226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Line 74"/>
            <p:cNvSpPr>
              <a:spLocks noChangeShapeType="1"/>
            </p:cNvSpPr>
            <p:nvPr/>
          </p:nvSpPr>
          <p:spPr bwMode="auto">
            <a:xfrm flipV="1">
              <a:off x="224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Line 75"/>
            <p:cNvSpPr>
              <a:spLocks noChangeShapeType="1"/>
            </p:cNvSpPr>
            <p:nvPr/>
          </p:nvSpPr>
          <p:spPr bwMode="auto">
            <a:xfrm flipH="1">
              <a:off x="2234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Line 76"/>
            <p:cNvSpPr>
              <a:spLocks noChangeShapeType="1"/>
            </p:cNvSpPr>
            <p:nvPr/>
          </p:nvSpPr>
          <p:spPr bwMode="auto">
            <a:xfrm flipH="1">
              <a:off x="2234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Line 77"/>
            <p:cNvSpPr>
              <a:spLocks noChangeShapeType="1"/>
            </p:cNvSpPr>
            <p:nvPr/>
          </p:nvSpPr>
          <p:spPr bwMode="auto">
            <a:xfrm flipH="1">
              <a:off x="2234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Line 78"/>
            <p:cNvSpPr>
              <a:spLocks noChangeShapeType="1"/>
            </p:cNvSpPr>
            <p:nvPr/>
          </p:nvSpPr>
          <p:spPr bwMode="auto">
            <a:xfrm flipH="1">
              <a:off x="2234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Rectangle 79"/>
            <p:cNvSpPr>
              <a:spLocks noChangeArrowheads="1"/>
            </p:cNvSpPr>
            <p:nvPr/>
          </p:nvSpPr>
          <p:spPr bwMode="auto">
            <a:xfrm>
              <a:off x="2360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Line 80"/>
            <p:cNvSpPr>
              <a:spLocks noChangeShapeType="1"/>
            </p:cNvSpPr>
            <p:nvPr/>
          </p:nvSpPr>
          <p:spPr bwMode="auto">
            <a:xfrm flipV="1">
              <a:off x="2441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Line 81"/>
            <p:cNvSpPr>
              <a:spLocks noChangeShapeType="1"/>
            </p:cNvSpPr>
            <p:nvPr/>
          </p:nvSpPr>
          <p:spPr bwMode="auto">
            <a:xfrm flipV="1">
              <a:off x="242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Line 82"/>
            <p:cNvSpPr>
              <a:spLocks noChangeShapeType="1"/>
            </p:cNvSpPr>
            <p:nvPr/>
          </p:nvSpPr>
          <p:spPr bwMode="auto">
            <a:xfrm flipV="1">
              <a:off x="241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Line 83"/>
            <p:cNvSpPr>
              <a:spLocks noChangeShapeType="1"/>
            </p:cNvSpPr>
            <p:nvPr/>
          </p:nvSpPr>
          <p:spPr bwMode="auto">
            <a:xfrm flipV="1">
              <a:off x="239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Line 84"/>
            <p:cNvSpPr>
              <a:spLocks noChangeShapeType="1"/>
            </p:cNvSpPr>
            <p:nvPr/>
          </p:nvSpPr>
          <p:spPr bwMode="auto">
            <a:xfrm flipV="1">
              <a:off x="238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Line 85"/>
            <p:cNvSpPr>
              <a:spLocks noChangeShapeType="1"/>
            </p:cNvSpPr>
            <p:nvPr/>
          </p:nvSpPr>
          <p:spPr bwMode="auto">
            <a:xfrm flipV="1">
              <a:off x="237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Line 86"/>
            <p:cNvSpPr>
              <a:spLocks noChangeShapeType="1"/>
            </p:cNvSpPr>
            <p:nvPr/>
          </p:nvSpPr>
          <p:spPr bwMode="auto">
            <a:xfrm flipH="1">
              <a:off x="2357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Line 87"/>
            <p:cNvSpPr>
              <a:spLocks noChangeShapeType="1"/>
            </p:cNvSpPr>
            <p:nvPr/>
          </p:nvSpPr>
          <p:spPr bwMode="auto">
            <a:xfrm flipH="1">
              <a:off x="2357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Line 88"/>
            <p:cNvSpPr>
              <a:spLocks noChangeShapeType="1"/>
            </p:cNvSpPr>
            <p:nvPr/>
          </p:nvSpPr>
          <p:spPr bwMode="auto">
            <a:xfrm flipH="1">
              <a:off x="2357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Line 89"/>
            <p:cNvSpPr>
              <a:spLocks noChangeShapeType="1"/>
            </p:cNvSpPr>
            <p:nvPr/>
          </p:nvSpPr>
          <p:spPr bwMode="auto">
            <a:xfrm flipH="1">
              <a:off x="2357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Rectangle 90"/>
            <p:cNvSpPr>
              <a:spLocks noChangeArrowheads="1"/>
            </p:cNvSpPr>
            <p:nvPr/>
          </p:nvSpPr>
          <p:spPr bwMode="auto">
            <a:xfrm>
              <a:off x="1996" y="11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Line 91"/>
            <p:cNvSpPr>
              <a:spLocks noChangeShapeType="1"/>
            </p:cNvSpPr>
            <p:nvPr/>
          </p:nvSpPr>
          <p:spPr bwMode="auto">
            <a:xfrm flipV="1">
              <a:off x="207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Line 92"/>
            <p:cNvSpPr>
              <a:spLocks noChangeShapeType="1"/>
            </p:cNvSpPr>
            <p:nvPr/>
          </p:nvSpPr>
          <p:spPr bwMode="auto">
            <a:xfrm flipV="1">
              <a:off x="206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Line 93"/>
            <p:cNvSpPr>
              <a:spLocks noChangeShapeType="1"/>
            </p:cNvSpPr>
            <p:nvPr/>
          </p:nvSpPr>
          <p:spPr bwMode="auto">
            <a:xfrm flipV="1">
              <a:off x="2049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Line 94"/>
            <p:cNvSpPr>
              <a:spLocks noChangeShapeType="1"/>
            </p:cNvSpPr>
            <p:nvPr/>
          </p:nvSpPr>
          <p:spPr bwMode="auto">
            <a:xfrm flipV="1">
              <a:off x="2035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Line 95"/>
            <p:cNvSpPr>
              <a:spLocks noChangeShapeType="1"/>
            </p:cNvSpPr>
            <p:nvPr/>
          </p:nvSpPr>
          <p:spPr bwMode="auto">
            <a:xfrm flipV="1">
              <a:off x="202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Line 96"/>
            <p:cNvSpPr>
              <a:spLocks noChangeShapeType="1"/>
            </p:cNvSpPr>
            <p:nvPr/>
          </p:nvSpPr>
          <p:spPr bwMode="auto">
            <a:xfrm flipV="1">
              <a:off x="200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Line 97"/>
            <p:cNvSpPr>
              <a:spLocks noChangeShapeType="1"/>
            </p:cNvSpPr>
            <p:nvPr/>
          </p:nvSpPr>
          <p:spPr bwMode="auto">
            <a:xfrm flipH="1">
              <a:off x="1992" y="11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Line 98"/>
            <p:cNvSpPr>
              <a:spLocks noChangeShapeType="1"/>
            </p:cNvSpPr>
            <p:nvPr/>
          </p:nvSpPr>
          <p:spPr bwMode="auto">
            <a:xfrm flipH="1">
              <a:off x="2005" y="11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Line 99"/>
            <p:cNvSpPr>
              <a:spLocks noChangeShapeType="1"/>
            </p:cNvSpPr>
            <p:nvPr/>
          </p:nvSpPr>
          <p:spPr bwMode="auto">
            <a:xfrm flipH="1">
              <a:off x="1992" y="12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Rectangle 100"/>
            <p:cNvSpPr>
              <a:spLocks noChangeArrowheads="1"/>
            </p:cNvSpPr>
            <p:nvPr/>
          </p:nvSpPr>
          <p:spPr bwMode="auto">
            <a:xfrm>
              <a:off x="2116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Line 101"/>
            <p:cNvSpPr>
              <a:spLocks noChangeShapeType="1"/>
            </p:cNvSpPr>
            <p:nvPr/>
          </p:nvSpPr>
          <p:spPr bwMode="auto">
            <a:xfrm flipV="1">
              <a:off x="219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Line 102"/>
            <p:cNvSpPr>
              <a:spLocks noChangeShapeType="1"/>
            </p:cNvSpPr>
            <p:nvPr/>
          </p:nvSpPr>
          <p:spPr bwMode="auto">
            <a:xfrm flipV="1">
              <a:off x="218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Line 103"/>
            <p:cNvSpPr>
              <a:spLocks noChangeShapeType="1"/>
            </p:cNvSpPr>
            <p:nvPr/>
          </p:nvSpPr>
          <p:spPr bwMode="auto">
            <a:xfrm flipV="1">
              <a:off x="216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Line 104"/>
            <p:cNvSpPr>
              <a:spLocks noChangeShapeType="1"/>
            </p:cNvSpPr>
            <p:nvPr/>
          </p:nvSpPr>
          <p:spPr bwMode="auto">
            <a:xfrm flipV="1">
              <a:off x="215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Line 105"/>
            <p:cNvSpPr>
              <a:spLocks noChangeShapeType="1"/>
            </p:cNvSpPr>
            <p:nvPr/>
          </p:nvSpPr>
          <p:spPr bwMode="auto">
            <a:xfrm flipV="1">
              <a:off x="214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Line 106"/>
            <p:cNvSpPr>
              <a:spLocks noChangeShapeType="1"/>
            </p:cNvSpPr>
            <p:nvPr/>
          </p:nvSpPr>
          <p:spPr bwMode="auto">
            <a:xfrm flipV="1">
              <a:off x="212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Line 107"/>
            <p:cNvSpPr>
              <a:spLocks noChangeShapeType="1"/>
            </p:cNvSpPr>
            <p:nvPr/>
          </p:nvSpPr>
          <p:spPr bwMode="auto">
            <a:xfrm flipH="1">
              <a:off x="2113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Line 108"/>
            <p:cNvSpPr>
              <a:spLocks noChangeShapeType="1"/>
            </p:cNvSpPr>
            <p:nvPr/>
          </p:nvSpPr>
          <p:spPr bwMode="auto">
            <a:xfrm flipH="1">
              <a:off x="2113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Line 109"/>
            <p:cNvSpPr>
              <a:spLocks noChangeShapeType="1"/>
            </p:cNvSpPr>
            <p:nvPr/>
          </p:nvSpPr>
          <p:spPr bwMode="auto">
            <a:xfrm flipH="1">
              <a:off x="2113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Line 110"/>
            <p:cNvSpPr>
              <a:spLocks noChangeShapeType="1"/>
            </p:cNvSpPr>
            <p:nvPr/>
          </p:nvSpPr>
          <p:spPr bwMode="auto">
            <a:xfrm flipH="1">
              <a:off x="2113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Rectangle 111"/>
            <p:cNvSpPr>
              <a:spLocks noChangeArrowheads="1"/>
            </p:cNvSpPr>
            <p:nvPr/>
          </p:nvSpPr>
          <p:spPr bwMode="auto">
            <a:xfrm>
              <a:off x="2238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Line 112"/>
            <p:cNvSpPr>
              <a:spLocks noChangeShapeType="1"/>
            </p:cNvSpPr>
            <p:nvPr/>
          </p:nvSpPr>
          <p:spPr bwMode="auto">
            <a:xfrm flipV="1">
              <a:off x="231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Line 113"/>
            <p:cNvSpPr>
              <a:spLocks noChangeShapeType="1"/>
            </p:cNvSpPr>
            <p:nvPr/>
          </p:nvSpPr>
          <p:spPr bwMode="auto">
            <a:xfrm flipV="1">
              <a:off x="230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Line 114"/>
            <p:cNvSpPr>
              <a:spLocks noChangeShapeType="1"/>
            </p:cNvSpPr>
            <p:nvPr/>
          </p:nvSpPr>
          <p:spPr bwMode="auto">
            <a:xfrm flipV="1">
              <a:off x="229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Line 115"/>
            <p:cNvSpPr>
              <a:spLocks noChangeShapeType="1"/>
            </p:cNvSpPr>
            <p:nvPr/>
          </p:nvSpPr>
          <p:spPr bwMode="auto">
            <a:xfrm flipV="1">
              <a:off x="227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6" name="Line 116"/>
            <p:cNvSpPr>
              <a:spLocks noChangeShapeType="1"/>
            </p:cNvSpPr>
            <p:nvPr/>
          </p:nvSpPr>
          <p:spPr bwMode="auto">
            <a:xfrm flipV="1">
              <a:off x="226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Line 117"/>
            <p:cNvSpPr>
              <a:spLocks noChangeShapeType="1"/>
            </p:cNvSpPr>
            <p:nvPr/>
          </p:nvSpPr>
          <p:spPr bwMode="auto">
            <a:xfrm flipV="1">
              <a:off x="224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Line 118"/>
            <p:cNvSpPr>
              <a:spLocks noChangeShapeType="1"/>
            </p:cNvSpPr>
            <p:nvPr/>
          </p:nvSpPr>
          <p:spPr bwMode="auto">
            <a:xfrm flipH="1">
              <a:off x="2234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Line 119"/>
            <p:cNvSpPr>
              <a:spLocks noChangeShapeType="1"/>
            </p:cNvSpPr>
            <p:nvPr/>
          </p:nvSpPr>
          <p:spPr bwMode="auto">
            <a:xfrm flipH="1">
              <a:off x="2234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Line 120"/>
            <p:cNvSpPr>
              <a:spLocks noChangeShapeType="1"/>
            </p:cNvSpPr>
            <p:nvPr/>
          </p:nvSpPr>
          <p:spPr bwMode="auto">
            <a:xfrm flipH="1">
              <a:off x="2234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Line 121"/>
            <p:cNvSpPr>
              <a:spLocks noChangeShapeType="1"/>
            </p:cNvSpPr>
            <p:nvPr/>
          </p:nvSpPr>
          <p:spPr bwMode="auto">
            <a:xfrm flipH="1">
              <a:off x="2234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Rectangle 122"/>
            <p:cNvSpPr>
              <a:spLocks noChangeArrowheads="1"/>
            </p:cNvSpPr>
            <p:nvPr/>
          </p:nvSpPr>
          <p:spPr bwMode="auto">
            <a:xfrm>
              <a:off x="2360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Line 123"/>
            <p:cNvSpPr>
              <a:spLocks noChangeShapeType="1"/>
            </p:cNvSpPr>
            <p:nvPr/>
          </p:nvSpPr>
          <p:spPr bwMode="auto">
            <a:xfrm flipV="1">
              <a:off x="2441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Line 124"/>
            <p:cNvSpPr>
              <a:spLocks noChangeShapeType="1"/>
            </p:cNvSpPr>
            <p:nvPr/>
          </p:nvSpPr>
          <p:spPr bwMode="auto">
            <a:xfrm flipV="1">
              <a:off x="242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5" name="Line 125"/>
            <p:cNvSpPr>
              <a:spLocks noChangeShapeType="1"/>
            </p:cNvSpPr>
            <p:nvPr/>
          </p:nvSpPr>
          <p:spPr bwMode="auto">
            <a:xfrm flipV="1">
              <a:off x="241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6" name="Line 126"/>
            <p:cNvSpPr>
              <a:spLocks noChangeShapeType="1"/>
            </p:cNvSpPr>
            <p:nvPr/>
          </p:nvSpPr>
          <p:spPr bwMode="auto">
            <a:xfrm flipV="1">
              <a:off x="239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Line 127"/>
            <p:cNvSpPr>
              <a:spLocks noChangeShapeType="1"/>
            </p:cNvSpPr>
            <p:nvPr/>
          </p:nvSpPr>
          <p:spPr bwMode="auto">
            <a:xfrm flipV="1">
              <a:off x="238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Line 128"/>
            <p:cNvSpPr>
              <a:spLocks noChangeShapeType="1"/>
            </p:cNvSpPr>
            <p:nvPr/>
          </p:nvSpPr>
          <p:spPr bwMode="auto">
            <a:xfrm flipV="1">
              <a:off x="237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Line 129"/>
            <p:cNvSpPr>
              <a:spLocks noChangeShapeType="1"/>
            </p:cNvSpPr>
            <p:nvPr/>
          </p:nvSpPr>
          <p:spPr bwMode="auto">
            <a:xfrm flipH="1">
              <a:off x="2357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Line 130"/>
            <p:cNvSpPr>
              <a:spLocks noChangeShapeType="1"/>
            </p:cNvSpPr>
            <p:nvPr/>
          </p:nvSpPr>
          <p:spPr bwMode="auto">
            <a:xfrm flipH="1">
              <a:off x="2357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Line 131"/>
            <p:cNvSpPr>
              <a:spLocks noChangeShapeType="1"/>
            </p:cNvSpPr>
            <p:nvPr/>
          </p:nvSpPr>
          <p:spPr bwMode="auto">
            <a:xfrm flipH="1">
              <a:off x="2357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Line 132"/>
            <p:cNvSpPr>
              <a:spLocks noChangeShapeType="1"/>
            </p:cNvSpPr>
            <p:nvPr/>
          </p:nvSpPr>
          <p:spPr bwMode="auto">
            <a:xfrm flipH="1">
              <a:off x="2357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Rectangle 133"/>
            <p:cNvSpPr>
              <a:spLocks noChangeArrowheads="1"/>
            </p:cNvSpPr>
            <p:nvPr/>
          </p:nvSpPr>
          <p:spPr bwMode="auto">
            <a:xfrm>
              <a:off x="1996" y="12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Line 134"/>
            <p:cNvSpPr>
              <a:spLocks noChangeShapeType="1"/>
            </p:cNvSpPr>
            <p:nvPr/>
          </p:nvSpPr>
          <p:spPr bwMode="auto">
            <a:xfrm flipV="1">
              <a:off x="207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Line 135"/>
            <p:cNvSpPr>
              <a:spLocks noChangeShapeType="1"/>
            </p:cNvSpPr>
            <p:nvPr/>
          </p:nvSpPr>
          <p:spPr bwMode="auto">
            <a:xfrm flipV="1">
              <a:off x="206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Line 136"/>
            <p:cNvSpPr>
              <a:spLocks noChangeShapeType="1"/>
            </p:cNvSpPr>
            <p:nvPr/>
          </p:nvSpPr>
          <p:spPr bwMode="auto">
            <a:xfrm flipV="1">
              <a:off x="2049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Line 137"/>
            <p:cNvSpPr>
              <a:spLocks noChangeShapeType="1"/>
            </p:cNvSpPr>
            <p:nvPr/>
          </p:nvSpPr>
          <p:spPr bwMode="auto">
            <a:xfrm flipV="1">
              <a:off x="2035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Line 138"/>
            <p:cNvSpPr>
              <a:spLocks noChangeShapeType="1"/>
            </p:cNvSpPr>
            <p:nvPr/>
          </p:nvSpPr>
          <p:spPr bwMode="auto">
            <a:xfrm flipV="1">
              <a:off x="202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Line 139"/>
            <p:cNvSpPr>
              <a:spLocks noChangeShapeType="1"/>
            </p:cNvSpPr>
            <p:nvPr/>
          </p:nvSpPr>
          <p:spPr bwMode="auto">
            <a:xfrm flipV="1">
              <a:off x="200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Line 140"/>
            <p:cNvSpPr>
              <a:spLocks noChangeShapeType="1"/>
            </p:cNvSpPr>
            <p:nvPr/>
          </p:nvSpPr>
          <p:spPr bwMode="auto">
            <a:xfrm flipH="1">
              <a:off x="1992" y="13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Line 141"/>
            <p:cNvSpPr>
              <a:spLocks noChangeShapeType="1"/>
            </p:cNvSpPr>
            <p:nvPr/>
          </p:nvSpPr>
          <p:spPr bwMode="auto">
            <a:xfrm flipH="1">
              <a:off x="1992" y="13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Line 142"/>
            <p:cNvSpPr>
              <a:spLocks noChangeShapeType="1"/>
            </p:cNvSpPr>
            <p:nvPr/>
          </p:nvSpPr>
          <p:spPr bwMode="auto">
            <a:xfrm flipH="1">
              <a:off x="1992" y="13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Line 143"/>
            <p:cNvSpPr>
              <a:spLocks noChangeShapeType="1"/>
            </p:cNvSpPr>
            <p:nvPr/>
          </p:nvSpPr>
          <p:spPr bwMode="auto">
            <a:xfrm flipH="1">
              <a:off x="1992" y="13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Rectangle 144"/>
            <p:cNvSpPr>
              <a:spLocks noChangeArrowheads="1"/>
            </p:cNvSpPr>
            <p:nvPr/>
          </p:nvSpPr>
          <p:spPr bwMode="auto">
            <a:xfrm>
              <a:off x="2116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Line 145"/>
            <p:cNvSpPr>
              <a:spLocks noChangeShapeType="1"/>
            </p:cNvSpPr>
            <p:nvPr/>
          </p:nvSpPr>
          <p:spPr bwMode="auto">
            <a:xfrm flipV="1">
              <a:off x="219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Line 146"/>
            <p:cNvSpPr>
              <a:spLocks noChangeShapeType="1"/>
            </p:cNvSpPr>
            <p:nvPr/>
          </p:nvSpPr>
          <p:spPr bwMode="auto">
            <a:xfrm flipV="1">
              <a:off x="218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Line 147"/>
            <p:cNvSpPr>
              <a:spLocks noChangeShapeType="1"/>
            </p:cNvSpPr>
            <p:nvPr/>
          </p:nvSpPr>
          <p:spPr bwMode="auto">
            <a:xfrm flipV="1">
              <a:off x="216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Line 148"/>
            <p:cNvSpPr>
              <a:spLocks noChangeShapeType="1"/>
            </p:cNvSpPr>
            <p:nvPr/>
          </p:nvSpPr>
          <p:spPr bwMode="auto">
            <a:xfrm flipV="1">
              <a:off x="215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Line 149"/>
            <p:cNvSpPr>
              <a:spLocks noChangeShapeType="1"/>
            </p:cNvSpPr>
            <p:nvPr/>
          </p:nvSpPr>
          <p:spPr bwMode="auto">
            <a:xfrm flipV="1">
              <a:off x="214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Line 150"/>
            <p:cNvSpPr>
              <a:spLocks noChangeShapeType="1"/>
            </p:cNvSpPr>
            <p:nvPr/>
          </p:nvSpPr>
          <p:spPr bwMode="auto">
            <a:xfrm flipV="1">
              <a:off x="212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Line 151"/>
            <p:cNvSpPr>
              <a:spLocks noChangeShapeType="1"/>
            </p:cNvSpPr>
            <p:nvPr/>
          </p:nvSpPr>
          <p:spPr bwMode="auto">
            <a:xfrm flipH="1">
              <a:off x="2113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Line 152"/>
            <p:cNvSpPr>
              <a:spLocks noChangeShapeType="1"/>
            </p:cNvSpPr>
            <p:nvPr/>
          </p:nvSpPr>
          <p:spPr bwMode="auto">
            <a:xfrm flipH="1">
              <a:off x="2113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3" name="Line 153"/>
            <p:cNvSpPr>
              <a:spLocks noChangeShapeType="1"/>
            </p:cNvSpPr>
            <p:nvPr/>
          </p:nvSpPr>
          <p:spPr bwMode="auto">
            <a:xfrm flipH="1">
              <a:off x="2113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4" name="Line 154"/>
            <p:cNvSpPr>
              <a:spLocks noChangeShapeType="1"/>
            </p:cNvSpPr>
            <p:nvPr/>
          </p:nvSpPr>
          <p:spPr bwMode="auto">
            <a:xfrm flipH="1">
              <a:off x="2113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5" name="Rectangle 155"/>
            <p:cNvSpPr>
              <a:spLocks noChangeArrowheads="1"/>
            </p:cNvSpPr>
            <p:nvPr/>
          </p:nvSpPr>
          <p:spPr bwMode="auto">
            <a:xfrm>
              <a:off x="2238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6" name="Line 156"/>
            <p:cNvSpPr>
              <a:spLocks noChangeShapeType="1"/>
            </p:cNvSpPr>
            <p:nvPr/>
          </p:nvSpPr>
          <p:spPr bwMode="auto">
            <a:xfrm flipV="1">
              <a:off x="231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7" name="Line 157"/>
            <p:cNvSpPr>
              <a:spLocks noChangeShapeType="1"/>
            </p:cNvSpPr>
            <p:nvPr/>
          </p:nvSpPr>
          <p:spPr bwMode="auto">
            <a:xfrm flipV="1">
              <a:off x="230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8" name="Line 158"/>
            <p:cNvSpPr>
              <a:spLocks noChangeShapeType="1"/>
            </p:cNvSpPr>
            <p:nvPr/>
          </p:nvSpPr>
          <p:spPr bwMode="auto">
            <a:xfrm flipV="1">
              <a:off x="229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9" name="Line 159"/>
            <p:cNvSpPr>
              <a:spLocks noChangeShapeType="1"/>
            </p:cNvSpPr>
            <p:nvPr/>
          </p:nvSpPr>
          <p:spPr bwMode="auto">
            <a:xfrm flipV="1">
              <a:off x="227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0" name="Line 160"/>
            <p:cNvSpPr>
              <a:spLocks noChangeShapeType="1"/>
            </p:cNvSpPr>
            <p:nvPr/>
          </p:nvSpPr>
          <p:spPr bwMode="auto">
            <a:xfrm flipV="1">
              <a:off x="226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1" name="Line 161"/>
            <p:cNvSpPr>
              <a:spLocks noChangeShapeType="1"/>
            </p:cNvSpPr>
            <p:nvPr/>
          </p:nvSpPr>
          <p:spPr bwMode="auto">
            <a:xfrm flipV="1">
              <a:off x="224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2" name="Line 162"/>
            <p:cNvSpPr>
              <a:spLocks noChangeShapeType="1"/>
            </p:cNvSpPr>
            <p:nvPr/>
          </p:nvSpPr>
          <p:spPr bwMode="auto">
            <a:xfrm flipH="1">
              <a:off x="2234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3" name="Line 163"/>
            <p:cNvSpPr>
              <a:spLocks noChangeShapeType="1"/>
            </p:cNvSpPr>
            <p:nvPr/>
          </p:nvSpPr>
          <p:spPr bwMode="auto">
            <a:xfrm flipH="1">
              <a:off x="2234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4" name="Line 164"/>
            <p:cNvSpPr>
              <a:spLocks noChangeShapeType="1"/>
            </p:cNvSpPr>
            <p:nvPr/>
          </p:nvSpPr>
          <p:spPr bwMode="auto">
            <a:xfrm flipH="1">
              <a:off x="2234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5" name="Line 165"/>
            <p:cNvSpPr>
              <a:spLocks noChangeShapeType="1"/>
            </p:cNvSpPr>
            <p:nvPr/>
          </p:nvSpPr>
          <p:spPr bwMode="auto">
            <a:xfrm flipH="1">
              <a:off x="2234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6" name="Rectangle 166"/>
            <p:cNvSpPr>
              <a:spLocks noChangeArrowheads="1"/>
            </p:cNvSpPr>
            <p:nvPr/>
          </p:nvSpPr>
          <p:spPr bwMode="auto">
            <a:xfrm>
              <a:off x="2360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7" name="Line 167"/>
            <p:cNvSpPr>
              <a:spLocks noChangeShapeType="1"/>
            </p:cNvSpPr>
            <p:nvPr/>
          </p:nvSpPr>
          <p:spPr bwMode="auto">
            <a:xfrm flipV="1">
              <a:off x="2441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8" name="Line 168"/>
            <p:cNvSpPr>
              <a:spLocks noChangeShapeType="1"/>
            </p:cNvSpPr>
            <p:nvPr/>
          </p:nvSpPr>
          <p:spPr bwMode="auto">
            <a:xfrm flipV="1">
              <a:off x="242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9" name="Line 169"/>
            <p:cNvSpPr>
              <a:spLocks noChangeShapeType="1"/>
            </p:cNvSpPr>
            <p:nvPr/>
          </p:nvSpPr>
          <p:spPr bwMode="auto">
            <a:xfrm flipV="1">
              <a:off x="241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0" name="Line 170"/>
            <p:cNvSpPr>
              <a:spLocks noChangeShapeType="1"/>
            </p:cNvSpPr>
            <p:nvPr/>
          </p:nvSpPr>
          <p:spPr bwMode="auto">
            <a:xfrm flipV="1">
              <a:off x="239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1" name="Line 171"/>
            <p:cNvSpPr>
              <a:spLocks noChangeShapeType="1"/>
            </p:cNvSpPr>
            <p:nvPr/>
          </p:nvSpPr>
          <p:spPr bwMode="auto">
            <a:xfrm flipV="1">
              <a:off x="238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2" name="Line 172"/>
            <p:cNvSpPr>
              <a:spLocks noChangeShapeType="1"/>
            </p:cNvSpPr>
            <p:nvPr/>
          </p:nvSpPr>
          <p:spPr bwMode="auto">
            <a:xfrm flipV="1">
              <a:off x="237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3" name="Line 173"/>
            <p:cNvSpPr>
              <a:spLocks noChangeShapeType="1"/>
            </p:cNvSpPr>
            <p:nvPr/>
          </p:nvSpPr>
          <p:spPr bwMode="auto">
            <a:xfrm flipH="1">
              <a:off x="2357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4" name="Line 174"/>
            <p:cNvSpPr>
              <a:spLocks noChangeShapeType="1"/>
            </p:cNvSpPr>
            <p:nvPr/>
          </p:nvSpPr>
          <p:spPr bwMode="auto">
            <a:xfrm flipH="1">
              <a:off x="2357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5" name="Line 175"/>
            <p:cNvSpPr>
              <a:spLocks noChangeShapeType="1"/>
            </p:cNvSpPr>
            <p:nvPr/>
          </p:nvSpPr>
          <p:spPr bwMode="auto">
            <a:xfrm flipH="1">
              <a:off x="2357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6" name="Line 176"/>
            <p:cNvSpPr>
              <a:spLocks noChangeShapeType="1"/>
            </p:cNvSpPr>
            <p:nvPr/>
          </p:nvSpPr>
          <p:spPr bwMode="auto">
            <a:xfrm flipH="1">
              <a:off x="2357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7" name="Line 177"/>
            <p:cNvSpPr>
              <a:spLocks noChangeShapeType="1"/>
            </p:cNvSpPr>
            <p:nvPr/>
          </p:nvSpPr>
          <p:spPr bwMode="auto">
            <a:xfrm flipH="1">
              <a:off x="2107" y="1073"/>
              <a:ext cx="105" cy="7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8" name="Line 178"/>
            <p:cNvSpPr>
              <a:spLocks noChangeShapeType="1"/>
            </p:cNvSpPr>
            <p:nvPr/>
          </p:nvSpPr>
          <p:spPr bwMode="auto">
            <a:xfrm>
              <a:off x="2101" y="1059"/>
              <a:ext cx="111" cy="10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402" name="Group 188"/>
          <p:cNvGrpSpPr>
            <a:grpSpLocks/>
          </p:cNvGrpSpPr>
          <p:nvPr/>
        </p:nvGrpSpPr>
        <p:grpSpPr bwMode="auto">
          <a:xfrm>
            <a:off x="7308850" y="1828800"/>
            <a:ext cx="1752600" cy="790575"/>
            <a:chOff x="2040" y="2607"/>
            <a:chExt cx="1104" cy="642"/>
          </a:xfrm>
        </p:grpSpPr>
        <p:sp>
          <p:nvSpPr>
            <p:cNvPr id="16405" name="Freeform 189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Freeform 190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Rectangle 191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Freeform 192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Freeform 193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Freeform 194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Freeform 195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Text Box 196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0"/>
          <p:cNvSpPr>
            <a:spLocks noChangeArrowheads="1"/>
          </p:cNvSpPr>
          <p:nvPr/>
        </p:nvSpPr>
        <p:spPr bwMode="auto">
          <a:xfrm>
            <a:off x="395288" y="1101725"/>
            <a:ext cx="4464050" cy="649288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8163" y="2038350"/>
            <a:ext cx="3962400" cy="3838635"/>
            <a:chOff x="912" y="958"/>
            <a:chExt cx="1296" cy="2361"/>
          </a:xfrm>
        </p:grpSpPr>
        <p:sp>
          <p:nvSpPr>
            <p:cNvPr id="18470" name="Rectangle 3"/>
            <p:cNvSpPr>
              <a:spLocks noChangeArrowheads="1"/>
            </p:cNvSpPr>
            <p:nvPr/>
          </p:nvSpPr>
          <p:spPr bwMode="auto">
            <a:xfrm>
              <a:off x="912" y="960"/>
              <a:ext cx="1296" cy="235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71" name="Rectangle 4"/>
            <p:cNvSpPr>
              <a:spLocks noChangeArrowheads="1"/>
            </p:cNvSpPr>
            <p:nvPr/>
          </p:nvSpPr>
          <p:spPr bwMode="auto">
            <a:xfrm>
              <a:off x="917" y="958"/>
              <a:ext cx="1286" cy="2361"/>
            </a:xfrm>
            <a:prstGeom prst="rect">
              <a:avLst/>
            </a:prstGeom>
            <a:solidFill>
              <a:srgbClr val="CCECFF"/>
            </a:solidFill>
            <a:ln w="15875">
              <a:solidFill>
                <a:srgbClr val="0C2D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11188" y="1893888"/>
            <a:ext cx="38632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 sz="1800" b="1" dirty="0"/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800" b="1" dirty="0">
                <a:solidFill>
                  <a:srgbClr val="000000"/>
                </a:solidFill>
              </a:rPr>
              <a:t>Regulär Beschäftigte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Befristet Beschäftigte</a:t>
            </a:r>
            <a:endParaRPr lang="de-DE" sz="1800" dirty="0"/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Beamte u. Soldaten</a:t>
            </a:r>
            <a:endParaRPr lang="de-DE" sz="1800" dirty="0"/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Teilzeitbeschäftigte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b="1" dirty="0"/>
              <a:t>Telearbeiter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Außendienstler / Heimarbeiter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Zur Berufsausbild. Beschäftigte 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AN in der Elternzeit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Beurlaubte und erkrankte AN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Freie Mitarbeiter </a:t>
            </a:r>
            <a:br>
              <a:rPr lang="de-DE" sz="1800" b="1" dirty="0"/>
            </a:br>
            <a:r>
              <a:rPr lang="de-DE" sz="1800" b="1" dirty="0"/>
              <a:t>     </a:t>
            </a:r>
            <a:r>
              <a:rPr lang="de-DE" sz="1600" b="1" dirty="0"/>
              <a:t>„Scheinselbstständige“</a:t>
            </a:r>
          </a:p>
          <a:p>
            <a:pPr>
              <a:buClr>
                <a:srgbClr val="FF3300"/>
              </a:buClr>
              <a:buSzPct val="120000"/>
              <a:buFont typeface="Wingdings 3" pitchFamily="18" charset="2"/>
              <a:buChar char="Æ"/>
            </a:pPr>
            <a:r>
              <a:rPr lang="de-DE" sz="1800" b="1" dirty="0"/>
              <a:t> ……………..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3820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Arbeitnehmereigenschaft und Wahlberechtigung</a:t>
            </a:r>
            <a:endParaRPr lang="de-DE" sz="4800"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19475" y="2182813"/>
            <a:ext cx="914400" cy="784225"/>
            <a:chOff x="617" y="2356"/>
            <a:chExt cx="213" cy="322"/>
          </a:xfrm>
        </p:grpSpPr>
        <p:sp>
          <p:nvSpPr>
            <p:cNvPr id="18465" name="Freeform 8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6" name="Rectangle 9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7" name="Freeform 10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8" name="Rectangle 11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Freeform 12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348038" y="5207000"/>
            <a:ext cx="914400" cy="784225"/>
            <a:chOff x="617" y="2356"/>
            <a:chExt cx="213" cy="322"/>
          </a:xfrm>
        </p:grpSpPr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308850" y="692150"/>
            <a:ext cx="1152525" cy="1296988"/>
            <a:chOff x="249" y="2931"/>
            <a:chExt cx="726" cy="817"/>
          </a:xfrm>
        </p:grpSpPr>
        <p:sp>
          <p:nvSpPr>
            <p:cNvPr id="18454" name="Rectangle 34"/>
            <p:cNvSpPr>
              <a:spLocks noChangeArrowheads="1"/>
            </p:cNvSpPr>
            <p:nvPr/>
          </p:nvSpPr>
          <p:spPr bwMode="auto">
            <a:xfrm>
              <a:off x="249" y="2931"/>
              <a:ext cx="726" cy="8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88" y="2976"/>
              <a:ext cx="528" cy="672"/>
              <a:chOff x="4560" y="912"/>
              <a:chExt cx="528" cy="672"/>
            </a:xfrm>
          </p:grpSpPr>
          <p:sp>
            <p:nvSpPr>
              <p:cNvPr id="18456" name="Freeform 36"/>
              <p:cNvSpPr>
                <a:spLocks/>
              </p:cNvSpPr>
              <p:nvPr/>
            </p:nvSpPr>
            <p:spPr bwMode="auto">
              <a:xfrm>
                <a:off x="4608" y="912"/>
                <a:ext cx="286" cy="312"/>
              </a:xfrm>
              <a:custGeom>
                <a:avLst/>
                <a:gdLst>
                  <a:gd name="T0" fmla="*/ 0 w 1143"/>
                  <a:gd name="T1" fmla="*/ 0 h 786"/>
                  <a:gd name="T2" fmla="*/ 0 w 1143"/>
                  <a:gd name="T3" fmla="*/ 0 h 786"/>
                  <a:gd name="T4" fmla="*/ 0 w 1143"/>
                  <a:gd name="T5" fmla="*/ 0 h 786"/>
                  <a:gd name="T6" fmla="*/ 0 w 1143"/>
                  <a:gd name="T7" fmla="*/ 0 h 786"/>
                  <a:gd name="T8" fmla="*/ 0 w 1143"/>
                  <a:gd name="T9" fmla="*/ 0 h 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786"/>
                  <a:gd name="T17" fmla="*/ 1143 w 1143"/>
                  <a:gd name="T18" fmla="*/ 786 h 7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786">
                    <a:moveTo>
                      <a:pt x="887" y="786"/>
                    </a:moveTo>
                    <a:lnTo>
                      <a:pt x="0" y="382"/>
                    </a:lnTo>
                    <a:lnTo>
                      <a:pt x="256" y="0"/>
                    </a:lnTo>
                    <a:lnTo>
                      <a:pt x="1143" y="403"/>
                    </a:lnTo>
                    <a:lnTo>
                      <a:pt x="887" y="786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7" name="Rectangle 37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32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8" name="Rectangle 38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25"/>
              </a:xfrm>
              <a:prstGeom prst="rect">
                <a:avLst/>
              </a:prstGeom>
              <a:noFill/>
              <a:ln w="15875">
                <a:solidFill>
                  <a:srgbClr val="20202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9" name="Text Box 39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5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/>
                  <a:t>BR-</a:t>
                </a:r>
              </a:p>
              <a:p>
                <a:pPr algn="ctr"/>
                <a:r>
                  <a:rPr lang="de-DE" sz="1600" b="1"/>
                  <a:t>Wahl</a:t>
                </a:r>
              </a:p>
            </p:txBody>
          </p:sp>
        </p:grpSp>
      </p:grpSp>
      <p:sp>
        <p:nvSpPr>
          <p:cNvPr id="18441" name="Rectangle 41"/>
          <p:cNvSpPr>
            <a:spLocks noChangeArrowheads="1"/>
          </p:cNvSpPr>
          <p:nvPr/>
        </p:nvSpPr>
        <p:spPr bwMode="auto">
          <a:xfrm>
            <a:off x="4787900" y="2282820"/>
            <a:ext cx="3960813" cy="360363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2" name="Rectangle 43"/>
          <p:cNvSpPr>
            <a:spLocks noChangeArrowheads="1"/>
          </p:cNvSpPr>
          <p:nvPr/>
        </p:nvSpPr>
        <p:spPr bwMode="auto">
          <a:xfrm>
            <a:off x="4716463" y="2282820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Keine AN i. S. des § 5 Abs. 1 BetrVG </a:t>
            </a:r>
          </a:p>
        </p:txBody>
      </p:sp>
      <p:sp>
        <p:nvSpPr>
          <p:cNvPr id="18443" name="Rectangle 44"/>
          <p:cNvSpPr>
            <a:spLocks noChangeArrowheads="1"/>
          </p:cNvSpPr>
          <p:nvPr/>
        </p:nvSpPr>
        <p:spPr bwMode="auto">
          <a:xfrm>
            <a:off x="4572000" y="2714620"/>
            <a:ext cx="4214842" cy="3644075"/>
          </a:xfrm>
          <a:prstGeom prst="rect">
            <a:avLst/>
          </a:prstGeom>
          <a:solidFill>
            <a:srgbClr val="F8F8F8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Leitende Angestellte § 5 Abs. 3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Organmitglieder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bei Beschäftigung wegen Heilung,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Erziehung und Wiedereingliederung 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  <a:r>
              <a:rPr lang="de-DE" sz="1600" b="1" dirty="0">
                <a:solidFill>
                  <a:srgbClr val="000000"/>
                </a:solidFill>
              </a:rPr>
              <a:t>Personen mit karitativen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    u. religiösen Motiven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Familienangehörige 1 Grades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800" b="1" dirty="0">
                <a:solidFill>
                  <a:srgbClr val="000000"/>
                </a:solidFill>
              </a:rPr>
              <a:t>    </a:t>
            </a:r>
            <a:r>
              <a:rPr lang="de-DE" sz="1400" b="1" dirty="0">
                <a:solidFill>
                  <a:srgbClr val="000000"/>
                </a:solidFill>
              </a:rPr>
              <a:t>( in häuslicher Gemeinschaft lebend)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SzPct val="130000"/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Schulpraktikanten, 1 Euro Jobber</a:t>
            </a:r>
            <a:endParaRPr lang="de-DE" sz="1600" dirty="0"/>
          </a:p>
          <a:p>
            <a:pPr>
              <a:lnSpc>
                <a:spcPct val="95000"/>
              </a:lnSpc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Freie Mitarbeiter „Selbstständige“</a:t>
            </a:r>
          </a:p>
          <a:p>
            <a:pPr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………</a:t>
            </a:r>
          </a:p>
        </p:txBody>
      </p:sp>
      <p:sp>
        <p:nvSpPr>
          <p:cNvPr id="18444" name="Rectangle 52"/>
          <p:cNvSpPr>
            <a:spLocks noChangeArrowheads="1"/>
          </p:cNvSpPr>
          <p:nvPr/>
        </p:nvSpPr>
        <p:spPr bwMode="auto">
          <a:xfrm>
            <a:off x="935038" y="1101725"/>
            <a:ext cx="3373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rgbClr val="000000"/>
                </a:solidFill>
              </a:rPr>
              <a:t>Arbeitnehmer §5 BetrVG</a:t>
            </a:r>
            <a:br>
              <a:rPr lang="de-DE" sz="20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(sind abhängig u. eingegliedert)  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7858148" y="4071942"/>
            <a:ext cx="1079500" cy="792162"/>
            <a:chOff x="4740" y="2478"/>
            <a:chExt cx="680" cy="589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740" y="2568"/>
              <a:ext cx="576" cy="494"/>
              <a:chOff x="617" y="2356"/>
              <a:chExt cx="213" cy="322"/>
            </a:xfrm>
          </p:grpSpPr>
          <p:sp>
            <p:nvSpPr>
              <p:cNvPr id="18449" name="Freeform 22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0" name="Rectangle 23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1" name="Freeform 24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2" name="Rectangle 25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3" name="Freeform 26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447" name="Line 53"/>
            <p:cNvSpPr>
              <a:spLocks noChangeShapeType="1"/>
            </p:cNvSpPr>
            <p:nvPr/>
          </p:nvSpPr>
          <p:spPr bwMode="auto">
            <a:xfrm flipV="1">
              <a:off x="4740" y="2523"/>
              <a:ext cx="635" cy="5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Line 54"/>
            <p:cNvSpPr>
              <a:spLocks noChangeShapeType="1"/>
            </p:cNvSpPr>
            <p:nvPr/>
          </p:nvSpPr>
          <p:spPr bwMode="auto">
            <a:xfrm>
              <a:off x="4785" y="2478"/>
              <a:ext cx="635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642938" y="2000250"/>
            <a:ext cx="3605212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822325" y="198755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Bestellung des Wahlvorstand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8916" name="Rectangle 80"/>
          <p:cNvSpPr>
            <a:spLocks noChangeArrowheads="1"/>
          </p:cNvSpPr>
          <p:nvPr/>
        </p:nvSpPr>
        <p:spPr bwMode="auto">
          <a:xfrm>
            <a:off x="8001000" y="1571625"/>
            <a:ext cx="747713" cy="4800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>
              <a:buFontTx/>
              <a:buChar char="-"/>
            </a:pPr>
            <a:r>
              <a:rPr lang="de-DE" sz="1600" b="1">
                <a:solidFill>
                  <a:srgbClr val="000080"/>
                </a:solidFill>
              </a:rPr>
              <a:t>4 </a:t>
            </a:r>
          </a:p>
          <a:p>
            <a:pPr indent="88900">
              <a:buFontTx/>
              <a:buChar char="-"/>
            </a:pPr>
            <a:endParaRPr lang="de-DE" sz="1600" b="1">
              <a:solidFill>
                <a:srgbClr val="000080"/>
              </a:solidFill>
            </a:endParaRPr>
          </a:p>
          <a:p>
            <a:pPr indent="88900"/>
            <a:r>
              <a:rPr lang="de-DE" sz="1600" b="1">
                <a:solidFill>
                  <a:srgbClr val="000080"/>
                </a:solidFill>
              </a:rPr>
              <a:t> 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4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400" b="1">
              <a:solidFill>
                <a:srgbClr val="000080"/>
              </a:solidFill>
            </a:endParaRPr>
          </a:p>
          <a:p>
            <a:pPr indent="88900"/>
            <a:r>
              <a:rPr lang="de-DE" sz="1600" b="1">
                <a:solidFill>
                  <a:srgbClr val="000080"/>
                </a:solidFill>
              </a:rPr>
              <a:t>- 7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20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/>
          </a:p>
        </p:txBody>
      </p:sp>
      <p:sp>
        <p:nvSpPr>
          <p:cNvPr id="38917" name="Rectangle 81"/>
          <p:cNvSpPr>
            <a:spLocks noChangeArrowheads="1"/>
          </p:cNvSpPr>
          <p:nvPr/>
        </p:nvSpPr>
        <p:spPr bwMode="auto">
          <a:xfrm>
            <a:off x="8029575" y="1773238"/>
            <a:ext cx="646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80"/>
                </a:solidFill>
                <a:latin typeface="Arial Narrow" pitchFamily="34" charset="0"/>
              </a:rPr>
              <a:t>Wochen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30815" name="Rectangle 9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de-DE" sz="2400" b="1" dirty="0">
                <a:solidFill>
                  <a:srgbClr val="0C2DFF"/>
                </a:solidFill>
                <a:latin typeface="Arial" charset="0"/>
              </a:rPr>
              <a:t>BR-Wahl – Ereignisse, Termine, §§ Grundlagen:</a:t>
            </a:r>
            <a:endParaRPr lang="de-DE" sz="2400" dirty="0">
              <a:latin typeface="Arial" charset="0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642938" y="1357313"/>
            <a:ext cx="1657350" cy="431800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863600" y="1430338"/>
            <a:ext cx="1284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Ereignisse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571500" y="2357438"/>
            <a:ext cx="41640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spätestens </a:t>
            </a:r>
            <a:r>
              <a:rPr lang="de-DE" sz="1600" b="1" dirty="0">
                <a:solidFill>
                  <a:srgbClr val="FF3300"/>
                </a:solidFill>
              </a:rPr>
              <a:t>4 Wochen</a:t>
            </a:r>
            <a:r>
              <a:rPr lang="de-DE" sz="1600" b="1" dirty="0">
                <a:solidFill>
                  <a:srgbClr val="000000"/>
                </a:solidFill>
              </a:rPr>
              <a:t> vor </a:t>
            </a:r>
            <a:r>
              <a:rPr lang="de-DE" sz="1600" b="1" dirty="0" err="1">
                <a:solidFill>
                  <a:srgbClr val="000000"/>
                </a:solidFill>
              </a:rPr>
              <a:t>Amtsende</a:t>
            </a:r>
            <a:endParaRPr lang="de-DE" sz="1600" b="1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Wahltag - </a:t>
            </a:r>
            <a:r>
              <a:rPr lang="de-DE" sz="1600" b="1" dirty="0">
                <a:solidFill>
                  <a:srgbClr val="FF0000"/>
                </a:solidFill>
              </a:rPr>
              <a:t>1 Woche vor </a:t>
            </a:r>
            <a:r>
              <a:rPr lang="de-DE" sz="1600" b="1" dirty="0">
                <a:solidFill>
                  <a:srgbClr val="000000"/>
                </a:solidFill>
              </a:rPr>
              <a:t>BR </a:t>
            </a:r>
            <a:r>
              <a:rPr lang="de-DE" sz="1600" b="1" dirty="0" err="1">
                <a:solidFill>
                  <a:srgbClr val="000000"/>
                </a:solidFill>
              </a:rPr>
              <a:t>Amtsende</a:t>
            </a:r>
            <a:endParaRPr lang="de-DE" sz="1600" b="1" dirty="0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erstellt Geschäftsordnung? /Arbeitsplan</a:t>
            </a:r>
            <a:endParaRPr lang="de-DE" sz="1600" dirty="0"/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 dirty="0">
                <a:solidFill>
                  <a:srgbClr val="000000"/>
                </a:solidFill>
              </a:rPr>
              <a:t> informiert den Arbeitgeber </a:t>
            </a:r>
          </a:p>
        </p:txBody>
      </p:sp>
      <p:grpSp>
        <p:nvGrpSpPr>
          <p:cNvPr id="2" name="Group 226"/>
          <p:cNvGrpSpPr>
            <a:grpSpLocks/>
          </p:cNvGrpSpPr>
          <p:nvPr/>
        </p:nvGrpSpPr>
        <p:grpSpPr bwMode="auto">
          <a:xfrm>
            <a:off x="3071813" y="1143000"/>
            <a:ext cx="1249362" cy="741363"/>
            <a:chOff x="2925" y="2336"/>
            <a:chExt cx="787" cy="426"/>
          </a:xfrm>
        </p:grpSpPr>
        <p:sp>
          <p:nvSpPr>
            <p:cNvPr id="39327" name="Rectangle 227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328" name="Text Box 228"/>
            <p:cNvSpPr txBox="1">
              <a:spLocks noChangeArrowheads="1"/>
            </p:cNvSpPr>
            <p:nvPr/>
          </p:nvSpPr>
          <p:spPr bwMode="auto">
            <a:xfrm rot="-5400000">
              <a:off x="3355" y="2405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3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39350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51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52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53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54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55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56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57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58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59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0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1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2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3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4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65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6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7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8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69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0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1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2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3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4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5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76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7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8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79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0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1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2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3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4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5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6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87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8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89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0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1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2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3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4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5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6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7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98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99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0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1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2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3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4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5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6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7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08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09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0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1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2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3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4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5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6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7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18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19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0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1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2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3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4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5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6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7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8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29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30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1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2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3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4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5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6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7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8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39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0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41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2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3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4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5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6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7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8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49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0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1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52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3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4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5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6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7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8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59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0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1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2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63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4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5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6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7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8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69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0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1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2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3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474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5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6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7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8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79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0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1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2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3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4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85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39331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32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33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34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35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36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37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38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39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0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1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2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3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4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45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46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47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48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49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8923" name="Rectangle 8"/>
          <p:cNvSpPr>
            <a:spLocks noChangeArrowheads="1"/>
          </p:cNvSpPr>
          <p:nvPr/>
        </p:nvSpPr>
        <p:spPr bwMode="auto">
          <a:xfrm>
            <a:off x="612775" y="3438525"/>
            <a:ext cx="3600450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24" name="Rectangle 10"/>
          <p:cNvSpPr>
            <a:spLocks noChangeArrowheads="1"/>
          </p:cNvSpPr>
          <p:nvPr/>
        </p:nvSpPr>
        <p:spPr bwMode="auto">
          <a:xfrm>
            <a:off x="612775" y="3436938"/>
            <a:ext cx="356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Vorbereitung Wahlausschreiben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8925" name="Text Box 1185"/>
          <p:cNvSpPr txBox="1">
            <a:spLocks noChangeArrowheads="1"/>
          </p:cNvSpPr>
          <p:nvPr/>
        </p:nvSpPr>
        <p:spPr bwMode="auto">
          <a:xfrm>
            <a:off x="179388" y="1917700"/>
            <a:ext cx="3587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8926" name="Text Box 1185"/>
          <p:cNvSpPr txBox="1">
            <a:spLocks noChangeArrowheads="1"/>
          </p:cNvSpPr>
          <p:nvPr/>
        </p:nvSpPr>
        <p:spPr bwMode="auto">
          <a:xfrm>
            <a:off x="142875" y="3357563"/>
            <a:ext cx="3587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8927" name="Rectangle 33"/>
          <p:cNvSpPr>
            <a:spLocks noChangeArrowheads="1"/>
          </p:cNvSpPr>
          <p:nvPr/>
        </p:nvSpPr>
        <p:spPr bwMode="auto">
          <a:xfrm>
            <a:off x="4930775" y="2284413"/>
            <a:ext cx="1439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17a BetrVG</a:t>
            </a:r>
          </a:p>
        </p:txBody>
      </p:sp>
      <p:sp>
        <p:nvSpPr>
          <p:cNvPr id="38928" name="Rectangle 33"/>
          <p:cNvSpPr>
            <a:spLocks noChangeArrowheads="1"/>
          </p:cNvSpPr>
          <p:nvPr/>
        </p:nvSpPr>
        <p:spPr bwMode="auto">
          <a:xfrm>
            <a:off x="4929188" y="2714625"/>
            <a:ext cx="1441450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36 WO</a:t>
            </a:r>
          </a:p>
        </p:txBody>
      </p:sp>
      <p:sp>
        <p:nvSpPr>
          <p:cNvPr id="38929" name="Rectangle 33"/>
          <p:cNvSpPr>
            <a:spLocks noChangeArrowheads="1"/>
          </p:cNvSpPr>
          <p:nvPr/>
        </p:nvSpPr>
        <p:spPr bwMode="auto">
          <a:xfrm>
            <a:off x="4929188" y="3786188"/>
            <a:ext cx="1500187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2 WO</a:t>
            </a:r>
          </a:p>
        </p:txBody>
      </p:sp>
      <p:sp>
        <p:nvSpPr>
          <p:cNvPr id="38930" name="Rectangle 33"/>
          <p:cNvSpPr>
            <a:spLocks noChangeArrowheads="1"/>
          </p:cNvSpPr>
          <p:nvPr/>
        </p:nvSpPr>
        <p:spPr bwMode="auto">
          <a:xfrm>
            <a:off x="4929188" y="4143375"/>
            <a:ext cx="1500187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9 BetrVG</a:t>
            </a:r>
          </a:p>
        </p:txBody>
      </p:sp>
      <p:sp>
        <p:nvSpPr>
          <p:cNvPr id="38931" name="Rectangle 33"/>
          <p:cNvSpPr>
            <a:spLocks noChangeArrowheads="1"/>
          </p:cNvSpPr>
          <p:nvPr/>
        </p:nvSpPr>
        <p:spPr bwMode="auto">
          <a:xfrm>
            <a:off x="4929188" y="4929188"/>
            <a:ext cx="1500187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32 WO</a:t>
            </a:r>
          </a:p>
        </p:txBody>
      </p:sp>
      <p:sp>
        <p:nvSpPr>
          <p:cNvPr id="38932" name="Rectangle 8"/>
          <p:cNvSpPr>
            <a:spLocks noChangeArrowheads="1"/>
          </p:cNvSpPr>
          <p:nvPr/>
        </p:nvSpPr>
        <p:spPr bwMode="auto">
          <a:xfrm>
            <a:off x="4856163" y="1357313"/>
            <a:ext cx="2020887" cy="431800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33" name="Rectangle 10"/>
          <p:cNvSpPr>
            <a:spLocks noChangeArrowheads="1"/>
          </p:cNvSpPr>
          <p:nvPr/>
        </p:nvSpPr>
        <p:spPr bwMode="auto">
          <a:xfrm>
            <a:off x="5000625" y="1428750"/>
            <a:ext cx="1808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§§ Regelungen</a:t>
            </a:r>
            <a:endParaRPr lang="de-DE" sz="2000">
              <a:solidFill>
                <a:srgbClr val="0000FF"/>
              </a:solidFill>
            </a:endParaRP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7500938" y="4929188"/>
            <a:ext cx="1249362" cy="741362"/>
            <a:chOff x="2925" y="2337"/>
            <a:chExt cx="787" cy="425"/>
          </a:xfrm>
        </p:grpSpPr>
        <p:sp>
          <p:nvSpPr>
            <p:cNvPr id="39168" name="Rectangle 59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69" name="Text Box 60"/>
            <p:cNvSpPr txBox="1">
              <a:spLocks noChangeArrowheads="1"/>
            </p:cNvSpPr>
            <p:nvPr/>
          </p:nvSpPr>
          <p:spPr bwMode="auto">
            <a:xfrm rot="-5400000">
              <a:off x="3355" y="240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6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39191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92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93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94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95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96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97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98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99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0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1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2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3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4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5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06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7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8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09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0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1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2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3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4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5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6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17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8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19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0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1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2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3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4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5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6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7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28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29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0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1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2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3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4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5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6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7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38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39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0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1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2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3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4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5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6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7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48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49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0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1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2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3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4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5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6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7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8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59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60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1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2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3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4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5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6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7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8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69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0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71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2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3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4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5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6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7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8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79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0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1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82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3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4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5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6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7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8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89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0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1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2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293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4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5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6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7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8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299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0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1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2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3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04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5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6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7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8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09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0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1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2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3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4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315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6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7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8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19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0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1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2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3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4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5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326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39172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73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74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75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76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77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78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79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0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1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2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3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4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5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86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87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88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89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90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524750" y="763588"/>
            <a:ext cx="1249363" cy="741362"/>
            <a:chOff x="2925" y="2337"/>
            <a:chExt cx="787" cy="425"/>
          </a:xfrm>
        </p:grpSpPr>
        <p:sp>
          <p:nvSpPr>
            <p:cNvPr id="39009" name="Rectangle 59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10" name="Text Box 60"/>
            <p:cNvSpPr txBox="1">
              <a:spLocks noChangeArrowheads="1"/>
            </p:cNvSpPr>
            <p:nvPr/>
          </p:nvSpPr>
          <p:spPr bwMode="auto">
            <a:xfrm rot="-5400000">
              <a:off x="3355" y="240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9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39032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3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4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5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6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37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38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39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0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1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2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3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4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5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6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47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8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49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0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1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2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3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4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5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6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7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58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59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0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1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2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3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4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5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6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7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68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69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0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1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2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3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4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5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6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7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8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79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80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1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2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3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4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5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6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7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8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89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90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1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2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3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4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5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6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7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8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99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0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01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2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3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4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5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6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7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8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09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0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1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12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3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4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5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6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7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8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19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0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1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2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23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4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5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6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7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8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29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0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1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2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3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34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5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6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7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8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39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0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1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2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3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4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45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6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7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8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49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0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1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2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3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4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5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156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7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8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59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0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1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2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3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4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5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6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167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39013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14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15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16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17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18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19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0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1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2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3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4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5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6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027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28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29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0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31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" name="Group 315"/>
          <p:cNvGrpSpPr>
            <a:grpSpLocks/>
          </p:cNvGrpSpPr>
          <p:nvPr/>
        </p:nvGrpSpPr>
        <p:grpSpPr bwMode="auto">
          <a:xfrm>
            <a:off x="6372225" y="1989138"/>
            <a:ext cx="1550988" cy="769937"/>
            <a:chOff x="113" y="3657"/>
            <a:chExt cx="977" cy="485"/>
          </a:xfrm>
        </p:grpSpPr>
        <p:sp>
          <p:nvSpPr>
            <p:cNvPr id="39001" name="Freeform 7"/>
            <p:cNvSpPr>
              <a:spLocks/>
            </p:cNvSpPr>
            <p:nvPr/>
          </p:nvSpPr>
          <p:spPr bwMode="auto">
            <a:xfrm>
              <a:off x="277" y="3657"/>
              <a:ext cx="121" cy="134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2" name="Freeform 8"/>
            <p:cNvSpPr>
              <a:spLocks/>
            </p:cNvSpPr>
            <p:nvPr/>
          </p:nvSpPr>
          <p:spPr bwMode="auto">
            <a:xfrm>
              <a:off x="824" y="3657"/>
              <a:ext cx="123" cy="134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3" name="Rectangle 9"/>
            <p:cNvSpPr>
              <a:spLocks noChangeArrowheads="1"/>
            </p:cNvSpPr>
            <p:nvPr/>
          </p:nvSpPr>
          <p:spPr bwMode="auto">
            <a:xfrm>
              <a:off x="179" y="3912"/>
              <a:ext cx="820" cy="230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4" name="Freeform 10"/>
            <p:cNvSpPr>
              <a:spLocks/>
            </p:cNvSpPr>
            <p:nvPr/>
          </p:nvSpPr>
          <p:spPr bwMode="auto">
            <a:xfrm>
              <a:off x="227" y="3813"/>
              <a:ext cx="226" cy="91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5" name="Freeform 11"/>
            <p:cNvSpPr>
              <a:spLocks/>
            </p:cNvSpPr>
            <p:nvPr/>
          </p:nvSpPr>
          <p:spPr bwMode="auto">
            <a:xfrm>
              <a:off x="500" y="3817"/>
              <a:ext cx="225" cy="9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6" name="Freeform 12"/>
            <p:cNvSpPr>
              <a:spLocks/>
            </p:cNvSpPr>
            <p:nvPr/>
          </p:nvSpPr>
          <p:spPr bwMode="auto">
            <a:xfrm>
              <a:off x="550" y="3662"/>
              <a:ext cx="122" cy="134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7" name="Freeform 13"/>
            <p:cNvSpPr>
              <a:spLocks/>
            </p:cNvSpPr>
            <p:nvPr/>
          </p:nvSpPr>
          <p:spPr bwMode="auto">
            <a:xfrm>
              <a:off x="774" y="3814"/>
              <a:ext cx="226" cy="9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08" name="Text Box 14"/>
            <p:cNvSpPr txBox="1">
              <a:spLocks noChangeArrowheads="1"/>
            </p:cNvSpPr>
            <p:nvPr/>
          </p:nvSpPr>
          <p:spPr bwMode="auto">
            <a:xfrm>
              <a:off x="113" y="3929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 </a:t>
              </a:r>
              <a:r>
                <a:rPr lang="de-DE" sz="1400" b="1">
                  <a:solidFill>
                    <a:schemeClr val="accent2"/>
                  </a:solidFill>
                </a:rPr>
                <a:t>Wahlvorstand </a:t>
              </a:r>
            </a:p>
          </p:txBody>
        </p:sp>
      </p:grpSp>
      <p:grpSp>
        <p:nvGrpSpPr>
          <p:cNvPr id="12" name="Group 565"/>
          <p:cNvGrpSpPr>
            <a:grpSpLocks/>
          </p:cNvGrpSpPr>
          <p:nvPr/>
        </p:nvGrpSpPr>
        <p:grpSpPr bwMode="auto">
          <a:xfrm>
            <a:off x="285750" y="2357438"/>
            <a:ext cx="215900" cy="215900"/>
            <a:chOff x="2653" y="845"/>
            <a:chExt cx="136" cy="136"/>
          </a:xfrm>
        </p:grpSpPr>
        <p:sp>
          <p:nvSpPr>
            <p:cNvPr id="38980" name="Rectangle 566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38982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83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84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85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86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87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88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89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0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1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2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3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4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5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6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97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98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99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000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8938" name="Rectangle 9"/>
          <p:cNvSpPr>
            <a:spLocks noChangeArrowheads="1"/>
          </p:cNvSpPr>
          <p:nvPr/>
        </p:nvSpPr>
        <p:spPr bwMode="auto">
          <a:xfrm rot="-5400000">
            <a:off x="1247537" y="-261746"/>
            <a:ext cx="738664" cy="2547557"/>
          </a:xfrm>
          <a:prstGeom prst="rect">
            <a:avLst/>
          </a:prstGeom>
          <a:solidFill>
            <a:srgbClr val="EAEAEA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algn="ctr"/>
            <a:r>
              <a:rPr lang="de-DE" sz="1600" b="1" dirty="0">
                <a:solidFill>
                  <a:srgbClr val="000000"/>
                </a:solidFill>
              </a:rPr>
              <a:t>Ablauf des vereinfachten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Wahlverfahrens – 5 bis </a:t>
            </a:r>
            <a:br>
              <a:rPr lang="de-DE" sz="1600" b="1" dirty="0">
                <a:solidFill>
                  <a:srgbClr val="000000"/>
                </a:solidFill>
              </a:rPr>
            </a:br>
            <a:r>
              <a:rPr lang="de-DE" sz="1600" b="1" dirty="0">
                <a:solidFill>
                  <a:srgbClr val="000000"/>
                </a:solidFill>
              </a:rPr>
              <a:t> 100 wahlberechtigten AN </a:t>
            </a:r>
            <a:endParaRPr lang="de-DE" sz="1600" dirty="0"/>
          </a:p>
        </p:txBody>
      </p:sp>
      <p:sp>
        <p:nvSpPr>
          <p:cNvPr id="38939" name="Rectangle 15"/>
          <p:cNvSpPr>
            <a:spLocks noChangeArrowheads="1"/>
          </p:cNvSpPr>
          <p:nvPr/>
        </p:nvSpPr>
        <p:spPr bwMode="auto">
          <a:xfrm>
            <a:off x="500063" y="3571875"/>
            <a:ext cx="30511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</a:pPr>
            <a:endParaRPr lang="de-DE" sz="1600" b="1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erstellt die Wählerliste </a:t>
            </a:r>
            <a:endParaRPr lang="de-DE" sz="1600"/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legt die BR-Größe fest 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berechnet Anzahl der </a:t>
            </a:r>
          </a:p>
          <a:p>
            <a:pPr>
              <a:buClr>
                <a:schemeClr val="accent2"/>
              </a:buClr>
            </a:pPr>
            <a:r>
              <a:rPr lang="de-DE" sz="1600" b="1">
                <a:solidFill>
                  <a:srgbClr val="000000"/>
                </a:solidFill>
              </a:rPr>
              <a:t>    Stützunterschriften</a:t>
            </a:r>
            <a:endParaRPr lang="de-DE" sz="1600"/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berechnet BR Sitze für das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Geschlecht in der Minderheit</a:t>
            </a:r>
          </a:p>
        </p:txBody>
      </p:sp>
      <p:sp>
        <p:nvSpPr>
          <p:cNvPr id="38940" name="Rectangle 33"/>
          <p:cNvSpPr>
            <a:spLocks noChangeArrowheads="1"/>
          </p:cNvSpPr>
          <p:nvPr/>
        </p:nvSpPr>
        <p:spPr bwMode="auto">
          <a:xfrm>
            <a:off x="4929188" y="4572000"/>
            <a:ext cx="1500187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14a BetrVG</a:t>
            </a:r>
          </a:p>
        </p:txBody>
      </p: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6715125" y="3500438"/>
            <a:ext cx="1152525" cy="1079500"/>
            <a:chOff x="384" y="2304"/>
            <a:chExt cx="432" cy="523"/>
          </a:xfrm>
        </p:grpSpPr>
        <p:sp>
          <p:nvSpPr>
            <p:cNvPr id="38974" name="Rectangle 116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CCECFF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38975" name="Text Box 117"/>
            <p:cNvSpPr txBox="1">
              <a:spLocks noChangeArrowheads="1"/>
            </p:cNvSpPr>
            <p:nvPr/>
          </p:nvSpPr>
          <p:spPr bwMode="auto">
            <a:xfrm>
              <a:off x="396" y="2332"/>
              <a:ext cx="383" cy="25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Wahlaus-</a:t>
              </a:r>
            </a:p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schreiben</a:t>
              </a:r>
            </a:p>
          </p:txBody>
        </p:sp>
        <p:sp>
          <p:nvSpPr>
            <p:cNvPr id="38976" name="Line 118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77" name="Line 119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78" name="Line 120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79" name="Line 121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42" name="Rectangle 64"/>
          <p:cNvSpPr>
            <a:spLocks noChangeArrowheads="1"/>
          </p:cNvSpPr>
          <p:nvPr/>
        </p:nvSpPr>
        <p:spPr bwMode="auto">
          <a:xfrm>
            <a:off x="3286125" y="642938"/>
            <a:ext cx="4214813" cy="461962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FF3300"/>
                </a:solidFill>
              </a:rPr>
              <a:t>Einstufiges Wahlverfahren</a:t>
            </a:r>
          </a:p>
        </p:txBody>
      </p:sp>
      <p:sp>
        <p:nvSpPr>
          <p:cNvPr id="38943" name="Rectangle 33"/>
          <p:cNvSpPr>
            <a:spLocks noChangeArrowheads="1"/>
          </p:cNvSpPr>
          <p:nvPr/>
        </p:nvSpPr>
        <p:spPr bwMode="auto">
          <a:xfrm>
            <a:off x="7929563" y="2286000"/>
            <a:ext cx="928687" cy="461963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3 Wochen 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vor Wahl</a:t>
            </a:r>
          </a:p>
        </p:txBody>
      </p:sp>
      <p:sp>
        <p:nvSpPr>
          <p:cNvPr id="38944" name="Rectangle 8"/>
          <p:cNvSpPr>
            <a:spLocks noChangeArrowheads="1"/>
          </p:cNvSpPr>
          <p:nvPr/>
        </p:nvSpPr>
        <p:spPr bwMode="auto">
          <a:xfrm>
            <a:off x="612775" y="5410200"/>
            <a:ext cx="3605213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8945" name="Rectangle 10"/>
          <p:cNvSpPr>
            <a:spLocks noChangeArrowheads="1"/>
          </p:cNvSpPr>
          <p:nvPr/>
        </p:nvSpPr>
        <p:spPr bwMode="auto">
          <a:xfrm>
            <a:off x="736600" y="5411788"/>
            <a:ext cx="318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Aushang Wahlausschreibens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8946" name="Rectangle 33"/>
          <p:cNvSpPr>
            <a:spLocks noChangeArrowheads="1"/>
          </p:cNvSpPr>
          <p:nvPr/>
        </p:nvSpPr>
        <p:spPr bwMode="auto">
          <a:xfrm>
            <a:off x="4929188" y="5715000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28 WO </a:t>
            </a:r>
          </a:p>
        </p:txBody>
      </p:sp>
      <p:grpSp>
        <p:nvGrpSpPr>
          <p:cNvPr id="15" name="Group 376"/>
          <p:cNvGrpSpPr>
            <a:grpSpLocks/>
          </p:cNvGrpSpPr>
          <p:nvPr/>
        </p:nvGrpSpPr>
        <p:grpSpPr bwMode="auto">
          <a:xfrm>
            <a:off x="214313" y="5715000"/>
            <a:ext cx="215900" cy="215900"/>
            <a:chOff x="2653" y="845"/>
            <a:chExt cx="136" cy="136"/>
          </a:xfrm>
        </p:grpSpPr>
        <p:sp>
          <p:nvSpPr>
            <p:cNvPr id="38953" name="Rectangle 377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38955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56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57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58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59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0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1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2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3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4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5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6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7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8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69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70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71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72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8973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8948" name="Text Box 1185"/>
          <p:cNvSpPr txBox="1">
            <a:spLocks noChangeArrowheads="1"/>
          </p:cNvSpPr>
          <p:nvPr/>
        </p:nvSpPr>
        <p:spPr bwMode="auto">
          <a:xfrm>
            <a:off x="142875" y="5286375"/>
            <a:ext cx="3968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8949" name="Rectangle 22"/>
          <p:cNvSpPr>
            <a:spLocks noChangeArrowheads="1"/>
          </p:cNvSpPr>
          <p:nvPr/>
        </p:nvSpPr>
        <p:spPr bwMode="auto">
          <a:xfrm>
            <a:off x="500063" y="5715000"/>
            <a:ext cx="3246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spätestens </a:t>
            </a:r>
            <a:r>
              <a:rPr lang="de-DE" sz="1600" b="1">
                <a:solidFill>
                  <a:srgbClr val="FF3300"/>
                </a:solidFill>
              </a:rPr>
              <a:t>2 Wochen</a:t>
            </a:r>
            <a:r>
              <a:rPr lang="de-DE" sz="1600" b="1">
                <a:solidFill>
                  <a:srgbClr val="000000"/>
                </a:solidFill>
              </a:rPr>
              <a:t> vor dem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Tag der BR Wahl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Bekanntgabe der Wahlordnung</a:t>
            </a:r>
          </a:p>
        </p:txBody>
      </p:sp>
      <p:sp>
        <p:nvSpPr>
          <p:cNvPr id="38950" name="Rectangle 33"/>
          <p:cNvSpPr>
            <a:spLocks noChangeArrowheads="1"/>
          </p:cNvSpPr>
          <p:nvPr/>
        </p:nvSpPr>
        <p:spPr bwMode="auto">
          <a:xfrm>
            <a:off x="7929563" y="5715000"/>
            <a:ext cx="928687" cy="461963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2 Wochen 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vor Wahl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9"/>
          <p:cNvSpPr>
            <a:spLocks noChangeArrowheads="1"/>
          </p:cNvSpPr>
          <p:nvPr/>
        </p:nvSpPr>
        <p:spPr bwMode="auto">
          <a:xfrm>
            <a:off x="6553200" y="5867400"/>
            <a:ext cx="13716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3" name="Rectangle 98"/>
          <p:cNvSpPr>
            <a:spLocks noChangeArrowheads="1"/>
          </p:cNvSpPr>
          <p:nvPr/>
        </p:nvSpPr>
        <p:spPr bwMode="auto">
          <a:xfrm>
            <a:off x="6553200" y="4800600"/>
            <a:ext cx="13716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4" name="Rectangle 97"/>
          <p:cNvSpPr>
            <a:spLocks noChangeArrowheads="1"/>
          </p:cNvSpPr>
          <p:nvPr/>
        </p:nvSpPr>
        <p:spPr bwMode="auto">
          <a:xfrm>
            <a:off x="6553200" y="3810000"/>
            <a:ext cx="13716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5" name="Rectangle 96"/>
          <p:cNvSpPr>
            <a:spLocks noChangeArrowheads="1"/>
          </p:cNvSpPr>
          <p:nvPr/>
        </p:nvSpPr>
        <p:spPr bwMode="auto">
          <a:xfrm>
            <a:off x="6553200" y="2438400"/>
            <a:ext cx="19812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4084638" y="1052513"/>
            <a:ext cx="1135062" cy="836612"/>
          </a:xfrm>
          <a:prstGeom prst="rect">
            <a:avLst/>
          </a:prstGeom>
          <a:solidFill>
            <a:srgbClr val="FFCC66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649663" y="1990725"/>
            <a:ext cx="2063750" cy="1250950"/>
          </a:xfrm>
          <a:prstGeom prst="rect">
            <a:avLst/>
          </a:prstGeom>
          <a:solidFill>
            <a:srgbClr val="FFF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3649663" y="2000250"/>
            <a:ext cx="2362200" cy="1230313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2276475" y="5629275"/>
            <a:ext cx="4005263" cy="87153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2286000" y="5638800"/>
            <a:ext cx="3986213" cy="8524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1" name="Rectangle 24"/>
          <p:cNvSpPr>
            <a:spLocks noChangeArrowheads="1"/>
          </p:cNvSpPr>
          <p:nvPr/>
        </p:nvSpPr>
        <p:spPr bwMode="auto">
          <a:xfrm>
            <a:off x="3124200" y="3352800"/>
            <a:ext cx="271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chemeClr val="accent2"/>
                </a:solidFill>
              </a:rPr>
              <a:t>Arbeitnehmer § 5 BetrVG</a:t>
            </a:r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25612" name="Rectangle 25"/>
          <p:cNvSpPr>
            <a:spLocks noChangeArrowheads="1"/>
          </p:cNvSpPr>
          <p:nvPr/>
        </p:nvSpPr>
        <p:spPr bwMode="auto">
          <a:xfrm>
            <a:off x="3878263" y="2743200"/>
            <a:ext cx="196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leitende Angestellte</a:t>
            </a:r>
            <a:r>
              <a:rPr lang="de-DE" sz="16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DE" sz="1600" b="1">
              <a:latin typeface="Times New Roman" pitchFamily="18" charset="0"/>
            </a:endParaRPr>
          </a:p>
        </p:txBody>
      </p:sp>
      <p:sp>
        <p:nvSpPr>
          <p:cNvPr id="25613" name="Rectangle 26"/>
          <p:cNvSpPr>
            <a:spLocks noChangeArrowheads="1"/>
          </p:cNvSpPr>
          <p:nvPr/>
        </p:nvSpPr>
        <p:spPr bwMode="auto">
          <a:xfrm>
            <a:off x="4191000" y="1676400"/>
            <a:ext cx="909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0000"/>
                </a:solidFill>
              </a:rPr>
              <a:t>Eigentümer</a:t>
            </a:r>
            <a:endParaRPr lang="de-DE"/>
          </a:p>
        </p:txBody>
      </p:sp>
      <p:sp>
        <p:nvSpPr>
          <p:cNvPr id="25614" name="Rectangle 27"/>
          <p:cNvSpPr>
            <a:spLocks noChangeArrowheads="1"/>
          </p:cNvSpPr>
          <p:nvPr/>
        </p:nvSpPr>
        <p:spPr bwMode="auto">
          <a:xfrm>
            <a:off x="223838" y="1371600"/>
            <a:ext cx="3556000" cy="177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/>
            <a:r>
              <a:rPr lang="de-DE" sz="1600" b="1">
                <a:solidFill>
                  <a:srgbClr val="000000"/>
                </a:solidFill>
              </a:rPr>
              <a:t>Merkmale für leitende Angestellte</a:t>
            </a:r>
          </a:p>
          <a:p>
            <a:pPr marL="101600"/>
            <a:r>
              <a:rPr lang="de-DE" sz="1600" b="1">
                <a:solidFill>
                  <a:srgbClr val="000000"/>
                </a:solidFill>
              </a:rPr>
              <a:t> </a:t>
            </a:r>
            <a:endParaRPr lang="de-DE" sz="1600"/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stellen ein und kündigen selbstständig</a:t>
            </a:r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haben Generalvollmacht / Prokura</a:t>
            </a:r>
            <a:endParaRPr lang="de-DE" sz="1400"/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treffen wichtige Entscheidungen allein</a:t>
            </a:r>
            <a:endParaRPr lang="de-DE" sz="1400"/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Zuordnung zum Sprecherausschuss</a:t>
            </a:r>
            <a:endParaRPr lang="de-DE" sz="1400"/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sind in der Führungsebene</a:t>
            </a:r>
          </a:p>
          <a:p>
            <a:pPr marL="101600"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400" b="1">
                <a:solidFill>
                  <a:srgbClr val="000000"/>
                </a:solidFill>
              </a:rPr>
              <a:t>Gehaltshöhe ist typisch </a:t>
            </a:r>
          </a:p>
        </p:txBody>
      </p:sp>
      <p:sp>
        <p:nvSpPr>
          <p:cNvPr id="25615" name="Freeform 29"/>
          <p:cNvSpPr>
            <a:spLocks/>
          </p:cNvSpPr>
          <p:nvPr/>
        </p:nvSpPr>
        <p:spPr bwMode="auto">
          <a:xfrm>
            <a:off x="2497138" y="6127750"/>
            <a:ext cx="468312" cy="198438"/>
          </a:xfrm>
          <a:custGeom>
            <a:avLst/>
            <a:gdLst>
              <a:gd name="T0" fmla="*/ 2147483647 w 1178"/>
              <a:gd name="T1" fmla="*/ 0 h 503"/>
              <a:gd name="T2" fmla="*/ 2147483647 w 1178"/>
              <a:gd name="T3" fmla="*/ 2147483647 h 503"/>
              <a:gd name="T4" fmla="*/ 2147483647 w 1178"/>
              <a:gd name="T5" fmla="*/ 2147483647 h 503"/>
              <a:gd name="T6" fmla="*/ 2147483647 w 1178"/>
              <a:gd name="T7" fmla="*/ 2147483647 h 503"/>
              <a:gd name="T8" fmla="*/ 2147483647 w 1178"/>
              <a:gd name="T9" fmla="*/ 2147483647 h 503"/>
              <a:gd name="T10" fmla="*/ 2147483647 w 1178"/>
              <a:gd name="T11" fmla="*/ 2147483647 h 503"/>
              <a:gd name="T12" fmla="*/ 2147483647 w 1178"/>
              <a:gd name="T13" fmla="*/ 2147483647 h 503"/>
              <a:gd name="T14" fmla="*/ 2147483647 w 1178"/>
              <a:gd name="T15" fmla="*/ 2147483647 h 503"/>
              <a:gd name="T16" fmla="*/ 2147483647 w 1178"/>
              <a:gd name="T17" fmla="*/ 2147483647 h 503"/>
              <a:gd name="T18" fmla="*/ 2147483647 w 1178"/>
              <a:gd name="T19" fmla="*/ 2147483647 h 503"/>
              <a:gd name="T20" fmla="*/ 2147483647 w 1178"/>
              <a:gd name="T21" fmla="*/ 2147483647 h 503"/>
              <a:gd name="T22" fmla="*/ 2147483647 w 1178"/>
              <a:gd name="T23" fmla="*/ 2147483647 h 503"/>
              <a:gd name="T24" fmla="*/ 0 w 1178"/>
              <a:gd name="T25" fmla="*/ 2147483647 h 503"/>
              <a:gd name="T26" fmla="*/ 2147483647 w 1178"/>
              <a:gd name="T27" fmla="*/ 2147483647 h 503"/>
              <a:gd name="T28" fmla="*/ 2147483647 w 1178"/>
              <a:gd name="T29" fmla="*/ 2147483647 h 503"/>
              <a:gd name="T30" fmla="*/ 2147483647 w 1178"/>
              <a:gd name="T31" fmla="*/ 2147483647 h 503"/>
              <a:gd name="T32" fmla="*/ 2147483647 w 1178"/>
              <a:gd name="T33" fmla="*/ 2147483647 h 503"/>
              <a:gd name="T34" fmla="*/ 2147483647 w 1178"/>
              <a:gd name="T35" fmla="*/ 2147483647 h 503"/>
              <a:gd name="T36" fmla="*/ 2147483647 w 1178"/>
              <a:gd name="T37" fmla="*/ 2147483647 h 503"/>
              <a:gd name="T38" fmla="*/ 2147483647 w 1178"/>
              <a:gd name="T39" fmla="*/ 2147483647 h 503"/>
              <a:gd name="T40" fmla="*/ 2147483647 w 1178"/>
              <a:gd name="T41" fmla="*/ 2147483647 h 503"/>
              <a:gd name="T42" fmla="*/ 2147483647 w 1178"/>
              <a:gd name="T43" fmla="*/ 2147483647 h 503"/>
              <a:gd name="T44" fmla="*/ 2147483647 w 1178"/>
              <a:gd name="T45" fmla="*/ 2147483647 h 503"/>
              <a:gd name="T46" fmla="*/ 2147483647 w 1178"/>
              <a:gd name="T47" fmla="*/ 2147483647 h 503"/>
              <a:gd name="T48" fmla="*/ 2147483647 w 1178"/>
              <a:gd name="T49" fmla="*/ 0 h 503"/>
              <a:gd name="T50" fmla="*/ 2147483647 w 1178"/>
              <a:gd name="T51" fmla="*/ 0 h 503"/>
              <a:gd name="T52" fmla="*/ 2147483647 w 1178"/>
              <a:gd name="T53" fmla="*/ 2147483647 h 503"/>
              <a:gd name="T54" fmla="*/ 2147483647 w 1178"/>
              <a:gd name="T55" fmla="*/ 2147483647 h 503"/>
              <a:gd name="T56" fmla="*/ 2147483647 w 1178"/>
              <a:gd name="T57" fmla="*/ 2147483647 h 503"/>
              <a:gd name="T58" fmla="*/ 2147483647 w 1178"/>
              <a:gd name="T59" fmla="*/ 2147483647 h 503"/>
              <a:gd name="T60" fmla="*/ 2147483647 w 1178"/>
              <a:gd name="T61" fmla="*/ 2147483647 h 503"/>
              <a:gd name="T62" fmla="*/ 2147483647 w 1178"/>
              <a:gd name="T63" fmla="*/ 2147483647 h 503"/>
              <a:gd name="T64" fmla="*/ 2147483647 w 1178"/>
              <a:gd name="T65" fmla="*/ 2147483647 h 503"/>
              <a:gd name="T66" fmla="*/ 2147483647 w 1178"/>
              <a:gd name="T67" fmla="*/ 2147483647 h 503"/>
              <a:gd name="T68" fmla="*/ 2147483647 w 1178"/>
              <a:gd name="T69" fmla="*/ 2147483647 h 503"/>
              <a:gd name="T70" fmla="*/ 2147483647 w 1178"/>
              <a:gd name="T71" fmla="*/ 2147483647 h 503"/>
              <a:gd name="T72" fmla="*/ 2147483647 w 1178"/>
              <a:gd name="T73" fmla="*/ 2147483647 h 503"/>
              <a:gd name="T74" fmla="*/ 2147483647 w 1178"/>
              <a:gd name="T75" fmla="*/ 2147483647 h 503"/>
              <a:gd name="T76" fmla="*/ 2147483647 w 1178"/>
              <a:gd name="T77" fmla="*/ 2147483647 h 503"/>
              <a:gd name="T78" fmla="*/ 2147483647 w 1178"/>
              <a:gd name="T79" fmla="*/ 0 h 5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3"/>
              <a:gd name="T122" fmla="*/ 1178 w 1178"/>
              <a:gd name="T123" fmla="*/ 503 h 5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3">
                <a:moveTo>
                  <a:pt x="317" y="0"/>
                </a:moveTo>
                <a:lnTo>
                  <a:pt x="297" y="0"/>
                </a:lnTo>
                <a:lnTo>
                  <a:pt x="277" y="1"/>
                </a:lnTo>
                <a:lnTo>
                  <a:pt x="256" y="5"/>
                </a:lnTo>
                <a:lnTo>
                  <a:pt x="237" y="9"/>
                </a:lnTo>
                <a:lnTo>
                  <a:pt x="217" y="15"/>
                </a:lnTo>
                <a:lnTo>
                  <a:pt x="198" y="22"/>
                </a:lnTo>
                <a:lnTo>
                  <a:pt x="180" y="31"/>
                </a:lnTo>
                <a:lnTo>
                  <a:pt x="161" y="40"/>
                </a:lnTo>
                <a:lnTo>
                  <a:pt x="143" y="52"/>
                </a:lnTo>
                <a:lnTo>
                  <a:pt x="127" y="66"/>
                </a:lnTo>
                <a:lnTo>
                  <a:pt x="112" y="79"/>
                </a:lnTo>
                <a:lnTo>
                  <a:pt x="96" y="95"/>
                </a:lnTo>
                <a:lnTo>
                  <a:pt x="81" y="112"/>
                </a:lnTo>
                <a:lnTo>
                  <a:pt x="68" y="129"/>
                </a:lnTo>
                <a:lnTo>
                  <a:pt x="56" y="148"/>
                </a:lnTo>
                <a:lnTo>
                  <a:pt x="45" y="168"/>
                </a:lnTo>
                <a:lnTo>
                  <a:pt x="35" y="188"/>
                </a:lnTo>
                <a:lnTo>
                  <a:pt x="27" y="209"/>
                </a:lnTo>
                <a:lnTo>
                  <a:pt x="18" y="231"/>
                </a:lnTo>
                <a:lnTo>
                  <a:pt x="12" y="253"/>
                </a:lnTo>
                <a:lnTo>
                  <a:pt x="7" y="276"/>
                </a:lnTo>
                <a:lnTo>
                  <a:pt x="4" y="299"/>
                </a:lnTo>
                <a:lnTo>
                  <a:pt x="1" y="323"/>
                </a:lnTo>
                <a:lnTo>
                  <a:pt x="0" y="350"/>
                </a:lnTo>
                <a:lnTo>
                  <a:pt x="0" y="503"/>
                </a:lnTo>
                <a:lnTo>
                  <a:pt x="1177" y="503"/>
                </a:lnTo>
                <a:lnTo>
                  <a:pt x="1178" y="346"/>
                </a:lnTo>
                <a:lnTo>
                  <a:pt x="1178" y="322"/>
                </a:lnTo>
                <a:lnTo>
                  <a:pt x="1176" y="299"/>
                </a:lnTo>
                <a:lnTo>
                  <a:pt x="1173" y="276"/>
                </a:lnTo>
                <a:lnTo>
                  <a:pt x="1168" y="253"/>
                </a:lnTo>
                <a:lnTo>
                  <a:pt x="1162" y="232"/>
                </a:lnTo>
                <a:lnTo>
                  <a:pt x="1156" y="209"/>
                </a:lnTo>
                <a:lnTo>
                  <a:pt x="1148" y="190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2"/>
                </a:lnTo>
                <a:lnTo>
                  <a:pt x="1059" y="67"/>
                </a:lnTo>
                <a:lnTo>
                  <a:pt x="1043" y="54"/>
                </a:lnTo>
                <a:lnTo>
                  <a:pt x="1026" y="41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4" y="9"/>
                </a:lnTo>
                <a:lnTo>
                  <a:pt x="933" y="5"/>
                </a:lnTo>
                <a:lnTo>
                  <a:pt x="914" y="0"/>
                </a:lnTo>
                <a:lnTo>
                  <a:pt x="894" y="0"/>
                </a:lnTo>
                <a:lnTo>
                  <a:pt x="758" y="0"/>
                </a:lnTo>
                <a:lnTo>
                  <a:pt x="753" y="14"/>
                </a:lnTo>
                <a:lnTo>
                  <a:pt x="745" y="29"/>
                </a:lnTo>
                <a:lnTo>
                  <a:pt x="735" y="44"/>
                </a:lnTo>
                <a:lnTo>
                  <a:pt x="724" y="58"/>
                </a:lnTo>
                <a:lnTo>
                  <a:pt x="715" y="69"/>
                </a:lnTo>
                <a:lnTo>
                  <a:pt x="701" y="83"/>
                </a:lnTo>
                <a:lnTo>
                  <a:pt x="688" y="92"/>
                </a:lnTo>
                <a:lnTo>
                  <a:pt x="673" y="102"/>
                </a:lnTo>
                <a:lnTo>
                  <a:pt x="660" y="109"/>
                </a:lnTo>
                <a:lnTo>
                  <a:pt x="645" y="115"/>
                </a:lnTo>
                <a:lnTo>
                  <a:pt x="630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2"/>
                </a:lnTo>
                <a:lnTo>
                  <a:pt x="535" y="117"/>
                </a:lnTo>
                <a:lnTo>
                  <a:pt x="520" y="112"/>
                </a:lnTo>
                <a:lnTo>
                  <a:pt x="506" y="105"/>
                </a:lnTo>
                <a:lnTo>
                  <a:pt x="493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4" y="32"/>
                </a:lnTo>
                <a:lnTo>
                  <a:pt x="426" y="16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6" name="Freeform 30"/>
          <p:cNvSpPr>
            <a:spLocks/>
          </p:cNvSpPr>
          <p:nvPr/>
        </p:nvSpPr>
        <p:spPr bwMode="auto">
          <a:xfrm>
            <a:off x="2601913" y="5789613"/>
            <a:ext cx="252412" cy="290512"/>
          </a:xfrm>
          <a:custGeom>
            <a:avLst/>
            <a:gdLst>
              <a:gd name="T0" fmla="*/ 2147483647 w 634"/>
              <a:gd name="T1" fmla="*/ 2147483647 h 736"/>
              <a:gd name="T2" fmla="*/ 2147483647 w 634"/>
              <a:gd name="T3" fmla="*/ 2147483647 h 736"/>
              <a:gd name="T4" fmla="*/ 2147483647 w 634"/>
              <a:gd name="T5" fmla="*/ 2147483647 h 736"/>
              <a:gd name="T6" fmla="*/ 2147483647 w 634"/>
              <a:gd name="T7" fmla="*/ 2147483647 h 736"/>
              <a:gd name="T8" fmla="*/ 2147483647 w 634"/>
              <a:gd name="T9" fmla="*/ 2147483647 h 736"/>
              <a:gd name="T10" fmla="*/ 2147483647 w 634"/>
              <a:gd name="T11" fmla="*/ 2147483647 h 736"/>
              <a:gd name="T12" fmla="*/ 2147483647 w 634"/>
              <a:gd name="T13" fmla="*/ 2147483647 h 736"/>
              <a:gd name="T14" fmla="*/ 2147483647 w 634"/>
              <a:gd name="T15" fmla="*/ 2147483647 h 736"/>
              <a:gd name="T16" fmla="*/ 2147483647 w 634"/>
              <a:gd name="T17" fmla="*/ 2147483647 h 736"/>
              <a:gd name="T18" fmla="*/ 2147483647 w 634"/>
              <a:gd name="T19" fmla="*/ 2147483647 h 736"/>
              <a:gd name="T20" fmla="*/ 2147483647 w 634"/>
              <a:gd name="T21" fmla="*/ 2147483647 h 736"/>
              <a:gd name="T22" fmla="*/ 2147483647 w 634"/>
              <a:gd name="T23" fmla="*/ 0 h 736"/>
              <a:gd name="T24" fmla="*/ 2147483647 w 634"/>
              <a:gd name="T25" fmla="*/ 0 h 736"/>
              <a:gd name="T26" fmla="*/ 2147483647 w 634"/>
              <a:gd name="T27" fmla="*/ 2147483647 h 736"/>
              <a:gd name="T28" fmla="*/ 2147483647 w 634"/>
              <a:gd name="T29" fmla="*/ 2147483647 h 736"/>
              <a:gd name="T30" fmla="*/ 2147483647 w 634"/>
              <a:gd name="T31" fmla="*/ 2147483647 h 736"/>
              <a:gd name="T32" fmla="*/ 2147483647 w 634"/>
              <a:gd name="T33" fmla="*/ 2147483647 h 736"/>
              <a:gd name="T34" fmla="*/ 2147483647 w 634"/>
              <a:gd name="T35" fmla="*/ 2147483647 h 736"/>
              <a:gd name="T36" fmla="*/ 2147483647 w 634"/>
              <a:gd name="T37" fmla="*/ 2147483647 h 736"/>
              <a:gd name="T38" fmla="*/ 2147483647 w 634"/>
              <a:gd name="T39" fmla="*/ 2147483647 h 736"/>
              <a:gd name="T40" fmla="*/ 2147483647 w 634"/>
              <a:gd name="T41" fmla="*/ 2147483647 h 736"/>
              <a:gd name="T42" fmla="*/ 2147483647 w 634"/>
              <a:gd name="T43" fmla="*/ 2147483647 h 736"/>
              <a:gd name="T44" fmla="*/ 2147483647 w 634"/>
              <a:gd name="T45" fmla="*/ 2147483647 h 736"/>
              <a:gd name="T46" fmla="*/ 2147483647 w 634"/>
              <a:gd name="T47" fmla="*/ 2147483647 h 736"/>
              <a:gd name="T48" fmla="*/ 2147483647 w 634"/>
              <a:gd name="T49" fmla="*/ 2147483647 h 736"/>
              <a:gd name="T50" fmla="*/ 2147483647 w 634"/>
              <a:gd name="T51" fmla="*/ 2147483647 h 736"/>
              <a:gd name="T52" fmla="*/ 2147483647 w 634"/>
              <a:gd name="T53" fmla="*/ 2147483647 h 736"/>
              <a:gd name="T54" fmla="*/ 2147483647 w 634"/>
              <a:gd name="T55" fmla="*/ 2147483647 h 736"/>
              <a:gd name="T56" fmla="*/ 2147483647 w 634"/>
              <a:gd name="T57" fmla="*/ 2147483647 h 736"/>
              <a:gd name="T58" fmla="*/ 2147483647 w 634"/>
              <a:gd name="T59" fmla="*/ 2147483647 h 736"/>
              <a:gd name="T60" fmla="*/ 2147483647 w 634"/>
              <a:gd name="T61" fmla="*/ 2147483647 h 736"/>
              <a:gd name="T62" fmla="*/ 2147483647 w 634"/>
              <a:gd name="T63" fmla="*/ 2147483647 h 736"/>
              <a:gd name="T64" fmla="*/ 2147483647 w 634"/>
              <a:gd name="T65" fmla="*/ 2147483647 h 736"/>
              <a:gd name="T66" fmla="*/ 2147483647 w 634"/>
              <a:gd name="T67" fmla="*/ 2147483647 h 736"/>
              <a:gd name="T68" fmla="*/ 2147483647 w 634"/>
              <a:gd name="T69" fmla="*/ 2147483647 h 736"/>
              <a:gd name="T70" fmla="*/ 2147483647 w 634"/>
              <a:gd name="T71" fmla="*/ 2147483647 h 736"/>
              <a:gd name="T72" fmla="*/ 2147483647 w 634"/>
              <a:gd name="T73" fmla="*/ 2147483647 h 736"/>
              <a:gd name="T74" fmla="*/ 2147483647 w 634"/>
              <a:gd name="T75" fmla="*/ 2147483647 h 736"/>
              <a:gd name="T76" fmla="*/ 2147483647 w 634"/>
              <a:gd name="T77" fmla="*/ 2147483647 h 736"/>
              <a:gd name="T78" fmla="*/ 2147483647 w 634"/>
              <a:gd name="T79" fmla="*/ 2147483647 h 736"/>
              <a:gd name="T80" fmla="*/ 2147483647 w 634"/>
              <a:gd name="T81" fmla="*/ 2147483647 h 736"/>
              <a:gd name="T82" fmla="*/ 2147483647 w 634"/>
              <a:gd name="T83" fmla="*/ 2147483647 h 736"/>
              <a:gd name="T84" fmla="*/ 2147483647 w 634"/>
              <a:gd name="T85" fmla="*/ 2147483647 h 736"/>
              <a:gd name="T86" fmla="*/ 2147483647 w 634"/>
              <a:gd name="T87" fmla="*/ 2147483647 h 736"/>
              <a:gd name="T88" fmla="*/ 2147483647 w 634"/>
              <a:gd name="T89" fmla="*/ 2147483647 h 736"/>
              <a:gd name="T90" fmla="*/ 2147483647 w 634"/>
              <a:gd name="T91" fmla="*/ 2147483647 h 736"/>
              <a:gd name="T92" fmla="*/ 2147483647 w 634"/>
              <a:gd name="T93" fmla="*/ 2147483647 h 736"/>
              <a:gd name="T94" fmla="*/ 2147483647 w 634"/>
              <a:gd name="T95" fmla="*/ 2147483647 h 736"/>
              <a:gd name="T96" fmla="*/ 2147483647 w 634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6"/>
              <a:gd name="T149" fmla="*/ 634 w 634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6">
                <a:moveTo>
                  <a:pt x="634" y="368"/>
                </a:moveTo>
                <a:lnTo>
                  <a:pt x="633" y="344"/>
                </a:lnTo>
                <a:lnTo>
                  <a:pt x="633" y="321"/>
                </a:lnTo>
                <a:lnTo>
                  <a:pt x="628" y="296"/>
                </a:lnTo>
                <a:lnTo>
                  <a:pt x="623" y="273"/>
                </a:lnTo>
                <a:lnTo>
                  <a:pt x="617" y="250"/>
                </a:lnTo>
                <a:lnTo>
                  <a:pt x="610" y="229"/>
                </a:lnTo>
                <a:lnTo>
                  <a:pt x="601" y="207"/>
                </a:lnTo>
                <a:lnTo>
                  <a:pt x="591" y="185"/>
                </a:lnTo>
                <a:lnTo>
                  <a:pt x="580" y="164"/>
                </a:lnTo>
                <a:lnTo>
                  <a:pt x="570" y="145"/>
                </a:lnTo>
                <a:lnTo>
                  <a:pt x="556" y="128"/>
                </a:lnTo>
                <a:lnTo>
                  <a:pt x="542" y="110"/>
                </a:lnTo>
                <a:lnTo>
                  <a:pt x="527" y="93"/>
                </a:lnTo>
                <a:lnTo>
                  <a:pt x="511" y="77"/>
                </a:lnTo>
                <a:lnTo>
                  <a:pt x="494" y="64"/>
                </a:lnTo>
                <a:lnTo>
                  <a:pt x="476" y="50"/>
                </a:lnTo>
                <a:lnTo>
                  <a:pt x="459" y="39"/>
                </a:lnTo>
                <a:lnTo>
                  <a:pt x="440" y="30"/>
                </a:lnTo>
                <a:lnTo>
                  <a:pt x="420" y="20"/>
                </a:lnTo>
                <a:lnTo>
                  <a:pt x="402" y="13"/>
                </a:lnTo>
                <a:lnTo>
                  <a:pt x="381" y="8"/>
                </a:lnTo>
                <a:lnTo>
                  <a:pt x="360" y="4"/>
                </a:lnTo>
                <a:lnTo>
                  <a:pt x="340" y="0"/>
                </a:lnTo>
                <a:lnTo>
                  <a:pt x="320" y="0"/>
                </a:lnTo>
                <a:lnTo>
                  <a:pt x="299" y="0"/>
                </a:lnTo>
                <a:lnTo>
                  <a:pt x="278" y="4"/>
                </a:lnTo>
                <a:lnTo>
                  <a:pt x="258" y="6"/>
                </a:lnTo>
                <a:lnTo>
                  <a:pt x="238" y="13"/>
                </a:lnTo>
                <a:lnTo>
                  <a:pt x="218" y="20"/>
                </a:lnTo>
                <a:lnTo>
                  <a:pt x="199" y="27"/>
                </a:lnTo>
                <a:lnTo>
                  <a:pt x="181" y="38"/>
                </a:lnTo>
                <a:lnTo>
                  <a:pt x="162" y="48"/>
                </a:lnTo>
                <a:lnTo>
                  <a:pt x="145" y="61"/>
                </a:lnTo>
                <a:lnTo>
                  <a:pt x="128" y="74"/>
                </a:lnTo>
                <a:lnTo>
                  <a:pt x="111" y="89"/>
                </a:lnTo>
                <a:lnTo>
                  <a:pt x="96" y="106"/>
                </a:lnTo>
                <a:lnTo>
                  <a:pt x="82" y="123"/>
                </a:lnTo>
                <a:lnTo>
                  <a:pt x="68" y="141"/>
                </a:lnTo>
                <a:lnTo>
                  <a:pt x="56" y="161"/>
                </a:lnTo>
                <a:lnTo>
                  <a:pt x="45" y="180"/>
                </a:lnTo>
                <a:lnTo>
                  <a:pt x="36" y="201"/>
                </a:lnTo>
                <a:lnTo>
                  <a:pt x="27" y="222"/>
                </a:lnTo>
                <a:lnTo>
                  <a:pt x="19" y="246"/>
                </a:lnTo>
                <a:lnTo>
                  <a:pt x="13" y="269"/>
                </a:lnTo>
                <a:lnTo>
                  <a:pt x="8" y="292"/>
                </a:lnTo>
                <a:lnTo>
                  <a:pt x="4" y="316"/>
                </a:lnTo>
                <a:lnTo>
                  <a:pt x="2" y="339"/>
                </a:lnTo>
                <a:lnTo>
                  <a:pt x="0" y="363"/>
                </a:lnTo>
                <a:lnTo>
                  <a:pt x="2" y="387"/>
                </a:lnTo>
                <a:lnTo>
                  <a:pt x="3" y="411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4" y="503"/>
                </a:lnTo>
                <a:lnTo>
                  <a:pt x="31" y="525"/>
                </a:lnTo>
                <a:lnTo>
                  <a:pt x="40" y="546"/>
                </a:lnTo>
                <a:lnTo>
                  <a:pt x="51" y="567"/>
                </a:lnTo>
                <a:lnTo>
                  <a:pt x="64" y="586"/>
                </a:lnTo>
                <a:lnTo>
                  <a:pt x="76" y="606"/>
                </a:lnTo>
                <a:lnTo>
                  <a:pt x="89" y="623"/>
                </a:lnTo>
                <a:lnTo>
                  <a:pt x="105" y="640"/>
                </a:lnTo>
                <a:lnTo>
                  <a:pt x="119" y="656"/>
                </a:lnTo>
                <a:lnTo>
                  <a:pt x="136" y="670"/>
                </a:lnTo>
                <a:lnTo>
                  <a:pt x="155" y="682"/>
                </a:lnTo>
                <a:lnTo>
                  <a:pt x="172" y="694"/>
                </a:lnTo>
                <a:lnTo>
                  <a:pt x="191" y="705"/>
                </a:lnTo>
                <a:lnTo>
                  <a:pt x="209" y="714"/>
                </a:lnTo>
                <a:lnTo>
                  <a:pt x="230" y="721"/>
                </a:lnTo>
                <a:lnTo>
                  <a:pt x="249" y="727"/>
                </a:lnTo>
                <a:lnTo>
                  <a:pt x="270" y="732"/>
                </a:lnTo>
                <a:lnTo>
                  <a:pt x="290" y="735"/>
                </a:lnTo>
                <a:lnTo>
                  <a:pt x="310" y="736"/>
                </a:lnTo>
                <a:lnTo>
                  <a:pt x="331" y="736"/>
                </a:lnTo>
                <a:lnTo>
                  <a:pt x="351" y="733"/>
                </a:lnTo>
                <a:lnTo>
                  <a:pt x="372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1" y="702"/>
                </a:lnTo>
                <a:lnTo>
                  <a:pt x="470" y="691"/>
                </a:lnTo>
                <a:lnTo>
                  <a:pt x="486" y="679"/>
                </a:lnTo>
                <a:lnTo>
                  <a:pt x="504" y="665"/>
                </a:lnTo>
                <a:lnTo>
                  <a:pt x="520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9"/>
                </a:lnTo>
                <a:lnTo>
                  <a:pt x="576" y="580"/>
                </a:lnTo>
                <a:lnTo>
                  <a:pt x="588" y="561"/>
                </a:lnTo>
                <a:lnTo>
                  <a:pt x="597" y="540"/>
                </a:lnTo>
                <a:lnTo>
                  <a:pt x="607" y="519"/>
                </a:lnTo>
                <a:lnTo>
                  <a:pt x="614" y="497"/>
                </a:lnTo>
                <a:lnTo>
                  <a:pt x="622" y="474"/>
                </a:lnTo>
                <a:lnTo>
                  <a:pt x="625" y="451"/>
                </a:lnTo>
                <a:lnTo>
                  <a:pt x="629" y="426"/>
                </a:lnTo>
                <a:lnTo>
                  <a:pt x="633" y="402"/>
                </a:lnTo>
                <a:lnTo>
                  <a:pt x="634" y="379"/>
                </a:lnTo>
                <a:lnTo>
                  <a:pt x="634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5617" name="Group 92"/>
          <p:cNvGrpSpPr>
            <a:grpSpLocks/>
          </p:cNvGrpSpPr>
          <p:nvPr/>
        </p:nvGrpSpPr>
        <p:grpSpPr bwMode="auto">
          <a:xfrm>
            <a:off x="4386263" y="1125538"/>
            <a:ext cx="466725" cy="538162"/>
            <a:chOff x="2928" y="1007"/>
            <a:chExt cx="294" cy="339"/>
          </a:xfrm>
        </p:grpSpPr>
        <p:sp>
          <p:nvSpPr>
            <p:cNvPr id="25677" name="Freeform 31"/>
            <p:cNvSpPr>
              <a:spLocks/>
            </p:cNvSpPr>
            <p:nvPr/>
          </p:nvSpPr>
          <p:spPr bwMode="auto">
            <a:xfrm>
              <a:off x="2928" y="1220"/>
              <a:ext cx="294" cy="126"/>
            </a:xfrm>
            <a:custGeom>
              <a:avLst/>
              <a:gdLst>
                <a:gd name="T0" fmla="*/ 0 w 1178"/>
                <a:gd name="T1" fmla="*/ 0 h 503"/>
                <a:gd name="T2" fmla="*/ 0 w 1178"/>
                <a:gd name="T3" fmla="*/ 0 h 503"/>
                <a:gd name="T4" fmla="*/ 0 w 1178"/>
                <a:gd name="T5" fmla="*/ 0 h 503"/>
                <a:gd name="T6" fmla="*/ 0 w 1178"/>
                <a:gd name="T7" fmla="*/ 0 h 503"/>
                <a:gd name="T8" fmla="*/ 0 w 1178"/>
                <a:gd name="T9" fmla="*/ 0 h 503"/>
                <a:gd name="T10" fmla="*/ 0 w 1178"/>
                <a:gd name="T11" fmla="*/ 0 h 503"/>
                <a:gd name="T12" fmla="*/ 0 w 1178"/>
                <a:gd name="T13" fmla="*/ 0 h 503"/>
                <a:gd name="T14" fmla="*/ 0 w 1178"/>
                <a:gd name="T15" fmla="*/ 0 h 503"/>
                <a:gd name="T16" fmla="*/ 0 w 1178"/>
                <a:gd name="T17" fmla="*/ 0 h 503"/>
                <a:gd name="T18" fmla="*/ 0 w 1178"/>
                <a:gd name="T19" fmla="*/ 0 h 503"/>
                <a:gd name="T20" fmla="*/ 0 w 1178"/>
                <a:gd name="T21" fmla="*/ 0 h 503"/>
                <a:gd name="T22" fmla="*/ 0 w 1178"/>
                <a:gd name="T23" fmla="*/ 0 h 503"/>
                <a:gd name="T24" fmla="*/ 0 w 1178"/>
                <a:gd name="T25" fmla="*/ 0 h 503"/>
                <a:gd name="T26" fmla="*/ 0 w 1178"/>
                <a:gd name="T27" fmla="*/ 0 h 503"/>
                <a:gd name="T28" fmla="*/ 0 w 1178"/>
                <a:gd name="T29" fmla="*/ 0 h 503"/>
                <a:gd name="T30" fmla="*/ 0 w 1178"/>
                <a:gd name="T31" fmla="*/ 0 h 503"/>
                <a:gd name="T32" fmla="*/ 0 w 1178"/>
                <a:gd name="T33" fmla="*/ 0 h 503"/>
                <a:gd name="T34" fmla="*/ 0 w 1178"/>
                <a:gd name="T35" fmla="*/ 0 h 503"/>
                <a:gd name="T36" fmla="*/ 0 w 1178"/>
                <a:gd name="T37" fmla="*/ 0 h 503"/>
                <a:gd name="T38" fmla="*/ 0 w 1178"/>
                <a:gd name="T39" fmla="*/ 0 h 503"/>
                <a:gd name="T40" fmla="*/ 0 w 1178"/>
                <a:gd name="T41" fmla="*/ 0 h 503"/>
                <a:gd name="T42" fmla="*/ 0 w 1178"/>
                <a:gd name="T43" fmla="*/ 0 h 503"/>
                <a:gd name="T44" fmla="*/ 0 w 1178"/>
                <a:gd name="T45" fmla="*/ 0 h 503"/>
                <a:gd name="T46" fmla="*/ 0 w 1178"/>
                <a:gd name="T47" fmla="*/ 0 h 503"/>
                <a:gd name="T48" fmla="*/ 0 w 1178"/>
                <a:gd name="T49" fmla="*/ 0 h 503"/>
                <a:gd name="T50" fmla="*/ 0 w 1178"/>
                <a:gd name="T51" fmla="*/ 0 h 503"/>
                <a:gd name="T52" fmla="*/ 0 w 1178"/>
                <a:gd name="T53" fmla="*/ 0 h 503"/>
                <a:gd name="T54" fmla="*/ 0 w 1178"/>
                <a:gd name="T55" fmla="*/ 0 h 503"/>
                <a:gd name="T56" fmla="*/ 0 w 1178"/>
                <a:gd name="T57" fmla="*/ 0 h 503"/>
                <a:gd name="T58" fmla="*/ 0 w 1178"/>
                <a:gd name="T59" fmla="*/ 0 h 503"/>
                <a:gd name="T60" fmla="*/ 0 w 1178"/>
                <a:gd name="T61" fmla="*/ 0 h 503"/>
                <a:gd name="T62" fmla="*/ 0 w 1178"/>
                <a:gd name="T63" fmla="*/ 0 h 503"/>
                <a:gd name="T64" fmla="*/ 0 w 1178"/>
                <a:gd name="T65" fmla="*/ 0 h 503"/>
                <a:gd name="T66" fmla="*/ 0 w 1178"/>
                <a:gd name="T67" fmla="*/ 0 h 503"/>
                <a:gd name="T68" fmla="*/ 0 w 1178"/>
                <a:gd name="T69" fmla="*/ 0 h 503"/>
                <a:gd name="T70" fmla="*/ 0 w 1178"/>
                <a:gd name="T71" fmla="*/ 0 h 503"/>
                <a:gd name="T72" fmla="*/ 0 w 1178"/>
                <a:gd name="T73" fmla="*/ 0 h 503"/>
                <a:gd name="T74" fmla="*/ 0 w 1178"/>
                <a:gd name="T75" fmla="*/ 0 h 503"/>
                <a:gd name="T76" fmla="*/ 0 w 1178"/>
                <a:gd name="T77" fmla="*/ 0 h 503"/>
                <a:gd name="T78" fmla="*/ 0 w 1178"/>
                <a:gd name="T79" fmla="*/ 0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3"/>
                <a:gd name="T122" fmla="*/ 1178 w 1178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3">
                  <a:moveTo>
                    <a:pt x="317" y="0"/>
                  </a:moveTo>
                  <a:lnTo>
                    <a:pt x="297" y="0"/>
                  </a:lnTo>
                  <a:lnTo>
                    <a:pt x="277" y="1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1"/>
                  </a:lnTo>
                  <a:lnTo>
                    <a:pt x="161" y="40"/>
                  </a:lnTo>
                  <a:lnTo>
                    <a:pt x="143" y="52"/>
                  </a:lnTo>
                  <a:lnTo>
                    <a:pt x="127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1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8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7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3"/>
                  </a:lnTo>
                  <a:lnTo>
                    <a:pt x="1177" y="503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3" y="276"/>
                  </a:lnTo>
                  <a:lnTo>
                    <a:pt x="1168" y="253"/>
                  </a:lnTo>
                  <a:lnTo>
                    <a:pt x="1162" y="232"/>
                  </a:lnTo>
                  <a:lnTo>
                    <a:pt x="1156" y="209"/>
                  </a:lnTo>
                  <a:lnTo>
                    <a:pt x="1148" y="190"/>
                  </a:lnTo>
                  <a:lnTo>
                    <a:pt x="1138" y="169"/>
                  </a:lnTo>
                  <a:lnTo>
                    <a:pt x="1128" y="148"/>
                  </a:lnTo>
                  <a:lnTo>
                    <a:pt x="1116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2"/>
                  </a:lnTo>
                  <a:lnTo>
                    <a:pt x="1059" y="67"/>
                  </a:lnTo>
                  <a:lnTo>
                    <a:pt x="1043" y="54"/>
                  </a:lnTo>
                  <a:lnTo>
                    <a:pt x="1026" y="42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4"/>
                  </a:lnTo>
                  <a:lnTo>
                    <a:pt x="745" y="29"/>
                  </a:lnTo>
                  <a:lnTo>
                    <a:pt x="735" y="44"/>
                  </a:lnTo>
                  <a:lnTo>
                    <a:pt x="724" y="59"/>
                  </a:lnTo>
                  <a:lnTo>
                    <a:pt x="715" y="69"/>
                  </a:lnTo>
                  <a:lnTo>
                    <a:pt x="701" y="83"/>
                  </a:lnTo>
                  <a:lnTo>
                    <a:pt x="688" y="93"/>
                  </a:lnTo>
                  <a:lnTo>
                    <a:pt x="673" y="102"/>
                  </a:lnTo>
                  <a:lnTo>
                    <a:pt x="660" y="109"/>
                  </a:lnTo>
                  <a:lnTo>
                    <a:pt x="645" y="116"/>
                  </a:lnTo>
                  <a:lnTo>
                    <a:pt x="630" y="120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5" y="124"/>
                  </a:lnTo>
                  <a:lnTo>
                    <a:pt x="551" y="122"/>
                  </a:lnTo>
                  <a:lnTo>
                    <a:pt x="535" y="117"/>
                  </a:lnTo>
                  <a:lnTo>
                    <a:pt x="520" y="112"/>
                  </a:lnTo>
                  <a:lnTo>
                    <a:pt x="506" y="105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6"/>
                  </a:lnTo>
                  <a:lnTo>
                    <a:pt x="434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8" name="Freeform 32"/>
            <p:cNvSpPr>
              <a:spLocks/>
            </p:cNvSpPr>
            <p:nvPr/>
          </p:nvSpPr>
          <p:spPr bwMode="auto">
            <a:xfrm>
              <a:off x="2994" y="1007"/>
              <a:ext cx="158" cy="184"/>
            </a:xfrm>
            <a:custGeom>
              <a:avLst/>
              <a:gdLst>
                <a:gd name="T0" fmla="*/ 0 w 634"/>
                <a:gd name="T1" fmla="*/ 0 h 736"/>
                <a:gd name="T2" fmla="*/ 0 w 634"/>
                <a:gd name="T3" fmla="*/ 0 h 736"/>
                <a:gd name="T4" fmla="*/ 0 w 634"/>
                <a:gd name="T5" fmla="*/ 0 h 736"/>
                <a:gd name="T6" fmla="*/ 0 w 634"/>
                <a:gd name="T7" fmla="*/ 0 h 736"/>
                <a:gd name="T8" fmla="*/ 0 w 634"/>
                <a:gd name="T9" fmla="*/ 0 h 736"/>
                <a:gd name="T10" fmla="*/ 0 w 634"/>
                <a:gd name="T11" fmla="*/ 0 h 736"/>
                <a:gd name="T12" fmla="*/ 0 w 634"/>
                <a:gd name="T13" fmla="*/ 0 h 736"/>
                <a:gd name="T14" fmla="*/ 0 w 634"/>
                <a:gd name="T15" fmla="*/ 0 h 736"/>
                <a:gd name="T16" fmla="*/ 0 w 634"/>
                <a:gd name="T17" fmla="*/ 0 h 736"/>
                <a:gd name="T18" fmla="*/ 0 w 634"/>
                <a:gd name="T19" fmla="*/ 0 h 736"/>
                <a:gd name="T20" fmla="*/ 0 w 634"/>
                <a:gd name="T21" fmla="*/ 0 h 736"/>
                <a:gd name="T22" fmla="*/ 0 w 634"/>
                <a:gd name="T23" fmla="*/ 0 h 736"/>
                <a:gd name="T24" fmla="*/ 0 w 634"/>
                <a:gd name="T25" fmla="*/ 0 h 736"/>
                <a:gd name="T26" fmla="*/ 0 w 634"/>
                <a:gd name="T27" fmla="*/ 0 h 736"/>
                <a:gd name="T28" fmla="*/ 0 w 634"/>
                <a:gd name="T29" fmla="*/ 0 h 736"/>
                <a:gd name="T30" fmla="*/ 0 w 634"/>
                <a:gd name="T31" fmla="*/ 0 h 736"/>
                <a:gd name="T32" fmla="*/ 0 w 634"/>
                <a:gd name="T33" fmla="*/ 0 h 736"/>
                <a:gd name="T34" fmla="*/ 0 w 634"/>
                <a:gd name="T35" fmla="*/ 0 h 736"/>
                <a:gd name="T36" fmla="*/ 0 w 634"/>
                <a:gd name="T37" fmla="*/ 0 h 736"/>
                <a:gd name="T38" fmla="*/ 0 w 634"/>
                <a:gd name="T39" fmla="*/ 0 h 736"/>
                <a:gd name="T40" fmla="*/ 0 w 634"/>
                <a:gd name="T41" fmla="*/ 0 h 736"/>
                <a:gd name="T42" fmla="*/ 0 w 634"/>
                <a:gd name="T43" fmla="*/ 0 h 736"/>
                <a:gd name="T44" fmla="*/ 0 w 634"/>
                <a:gd name="T45" fmla="*/ 0 h 736"/>
                <a:gd name="T46" fmla="*/ 0 w 634"/>
                <a:gd name="T47" fmla="*/ 0 h 736"/>
                <a:gd name="T48" fmla="*/ 0 w 634"/>
                <a:gd name="T49" fmla="*/ 0 h 736"/>
                <a:gd name="T50" fmla="*/ 0 w 634"/>
                <a:gd name="T51" fmla="*/ 0 h 736"/>
                <a:gd name="T52" fmla="*/ 0 w 634"/>
                <a:gd name="T53" fmla="*/ 0 h 736"/>
                <a:gd name="T54" fmla="*/ 0 w 634"/>
                <a:gd name="T55" fmla="*/ 0 h 736"/>
                <a:gd name="T56" fmla="*/ 0 w 634"/>
                <a:gd name="T57" fmla="*/ 0 h 736"/>
                <a:gd name="T58" fmla="*/ 0 w 634"/>
                <a:gd name="T59" fmla="*/ 0 h 736"/>
                <a:gd name="T60" fmla="*/ 0 w 634"/>
                <a:gd name="T61" fmla="*/ 0 h 736"/>
                <a:gd name="T62" fmla="*/ 0 w 634"/>
                <a:gd name="T63" fmla="*/ 0 h 736"/>
                <a:gd name="T64" fmla="*/ 0 w 634"/>
                <a:gd name="T65" fmla="*/ 0 h 736"/>
                <a:gd name="T66" fmla="*/ 0 w 634"/>
                <a:gd name="T67" fmla="*/ 0 h 736"/>
                <a:gd name="T68" fmla="*/ 0 w 634"/>
                <a:gd name="T69" fmla="*/ 0 h 736"/>
                <a:gd name="T70" fmla="*/ 0 w 634"/>
                <a:gd name="T71" fmla="*/ 0 h 736"/>
                <a:gd name="T72" fmla="*/ 0 w 634"/>
                <a:gd name="T73" fmla="*/ 0 h 736"/>
                <a:gd name="T74" fmla="*/ 0 w 634"/>
                <a:gd name="T75" fmla="*/ 0 h 736"/>
                <a:gd name="T76" fmla="*/ 0 w 634"/>
                <a:gd name="T77" fmla="*/ 0 h 736"/>
                <a:gd name="T78" fmla="*/ 0 w 634"/>
                <a:gd name="T79" fmla="*/ 0 h 736"/>
                <a:gd name="T80" fmla="*/ 0 w 634"/>
                <a:gd name="T81" fmla="*/ 0 h 736"/>
                <a:gd name="T82" fmla="*/ 0 w 634"/>
                <a:gd name="T83" fmla="*/ 0 h 736"/>
                <a:gd name="T84" fmla="*/ 0 w 634"/>
                <a:gd name="T85" fmla="*/ 0 h 736"/>
                <a:gd name="T86" fmla="*/ 0 w 634"/>
                <a:gd name="T87" fmla="*/ 0 h 736"/>
                <a:gd name="T88" fmla="*/ 0 w 634"/>
                <a:gd name="T89" fmla="*/ 0 h 736"/>
                <a:gd name="T90" fmla="*/ 0 w 634"/>
                <a:gd name="T91" fmla="*/ 0 h 736"/>
                <a:gd name="T92" fmla="*/ 0 w 634"/>
                <a:gd name="T93" fmla="*/ 0 h 736"/>
                <a:gd name="T94" fmla="*/ 0 w 634"/>
                <a:gd name="T95" fmla="*/ 0 h 736"/>
                <a:gd name="T96" fmla="*/ 0 w 634"/>
                <a:gd name="T97" fmla="*/ 0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4"/>
                <a:gd name="T148" fmla="*/ 0 h 736"/>
                <a:gd name="T149" fmla="*/ 634 w 63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4" h="736">
                  <a:moveTo>
                    <a:pt x="634" y="368"/>
                  </a:moveTo>
                  <a:lnTo>
                    <a:pt x="633" y="344"/>
                  </a:lnTo>
                  <a:lnTo>
                    <a:pt x="633" y="321"/>
                  </a:lnTo>
                  <a:lnTo>
                    <a:pt x="628" y="297"/>
                  </a:lnTo>
                  <a:lnTo>
                    <a:pt x="623" y="273"/>
                  </a:lnTo>
                  <a:lnTo>
                    <a:pt x="617" y="250"/>
                  </a:lnTo>
                  <a:lnTo>
                    <a:pt x="610" y="229"/>
                  </a:lnTo>
                  <a:lnTo>
                    <a:pt x="601" y="207"/>
                  </a:lnTo>
                  <a:lnTo>
                    <a:pt x="591" y="185"/>
                  </a:lnTo>
                  <a:lnTo>
                    <a:pt x="580" y="164"/>
                  </a:lnTo>
                  <a:lnTo>
                    <a:pt x="570" y="145"/>
                  </a:lnTo>
                  <a:lnTo>
                    <a:pt x="556" y="128"/>
                  </a:lnTo>
                  <a:lnTo>
                    <a:pt x="542" y="110"/>
                  </a:lnTo>
                  <a:lnTo>
                    <a:pt x="527" y="93"/>
                  </a:lnTo>
                  <a:lnTo>
                    <a:pt x="511" y="77"/>
                  </a:lnTo>
                  <a:lnTo>
                    <a:pt x="494" y="64"/>
                  </a:lnTo>
                  <a:lnTo>
                    <a:pt x="476" y="50"/>
                  </a:lnTo>
                  <a:lnTo>
                    <a:pt x="459" y="39"/>
                  </a:lnTo>
                  <a:lnTo>
                    <a:pt x="440" y="30"/>
                  </a:lnTo>
                  <a:lnTo>
                    <a:pt x="420" y="20"/>
                  </a:lnTo>
                  <a:lnTo>
                    <a:pt x="402" y="13"/>
                  </a:lnTo>
                  <a:lnTo>
                    <a:pt x="381" y="8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20" y="0"/>
                  </a:lnTo>
                  <a:lnTo>
                    <a:pt x="299" y="0"/>
                  </a:lnTo>
                  <a:lnTo>
                    <a:pt x="278" y="4"/>
                  </a:lnTo>
                  <a:lnTo>
                    <a:pt x="258" y="7"/>
                  </a:lnTo>
                  <a:lnTo>
                    <a:pt x="238" y="13"/>
                  </a:lnTo>
                  <a:lnTo>
                    <a:pt x="218" y="20"/>
                  </a:lnTo>
                  <a:lnTo>
                    <a:pt x="199" y="27"/>
                  </a:lnTo>
                  <a:lnTo>
                    <a:pt x="181" y="38"/>
                  </a:lnTo>
                  <a:lnTo>
                    <a:pt x="162" y="48"/>
                  </a:lnTo>
                  <a:lnTo>
                    <a:pt x="145" y="61"/>
                  </a:lnTo>
                  <a:lnTo>
                    <a:pt x="128" y="74"/>
                  </a:lnTo>
                  <a:lnTo>
                    <a:pt x="111" y="89"/>
                  </a:lnTo>
                  <a:lnTo>
                    <a:pt x="96" y="106"/>
                  </a:lnTo>
                  <a:lnTo>
                    <a:pt x="82" y="123"/>
                  </a:lnTo>
                  <a:lnTo>
                    <a:pt x="68" y="141"/>
                  </a:lnTo>
                  <a:lnTo>
                    <a:pt x="56" y="161"/>
                  </a:lnTo>
                  <a:lnTo>
                    <a:pt x="45" y="180"/>
                  </a:lnTo>
                  <a:lnTo>
                    <a:pt x="36" y="201"/>
                  </a:lnTo>
                  <a:lnTo>
                    <a:pt x="27" y="223"/>
                  </a:lnTo>
                  <a:lnTo>
                    <a:pt x="19" y="246"/>
                  </a:lnTo>
                  <a:lnTo>
                    <a:pt x="13" y="269"/>
                  </a:lnTo>
                  <a:lnTo>
                    <a:pt x="8" y="292"/>
                  </a:lnTo>
                  <a:lnTo>
                    <a:pt x="4" y="316"/>
                  </a:lnTo>
                  <a:lnTo>
                    <a:pt x="2" y="339"/>
                  </a:lnTo>
                  <a:lnTo>
                    <a:pt x="0" y="363"/>
                  </a:lnTo>
                  <a:lnTo>
                    <a:pt x="2" y="388"/>
                  </a:lnTo>
                  <a:lnTo>
                    <a:pt x="3" y="411"/>
                  </a:lnTo>
                  <a:lnTo>
                    <a:pt x="5" y="435"/>
                  </a:lnTo>
                  <a:lnTo>
                    <a:pt x="10" y="458"/>
                  </a:lnTo>
                  <a:lnTo>
                    <a:pt x="15" y="482"/>
                  </a:lnTo>
                  <a:lnTo>
                    <a:pt x="24" y="503"/>
                  </a:lnTo>
                  <a:lnTo>
                    <a:pt x="31" y="525"/>
                  </a:lnTo>
                  <a:lnTo>
                    <a:pt x="41" y="547"/>
                  </a:lnTo>
                  <a:lnTo>
                    <a:pt x="51" y="567"/>
                  </a:lnTo>
                  <a:lnTo>
                    <a:pt x="64" y="587"/>
                  </a:lnTo>
                  <a:lnTo>
                    <a:pt x="76" y="606"/>
                  </a:lnTo>
                  <a:lnTo>
                    <a:pt x="89" y="623"/>
                  </a:lnTo>
                  <a:lnTo>
                    <a:pt x="105" y="640"/>
                  </a:lnTo>
                  <a:lnTo>
                    <a:pt x="119" y="656"/>
                  </a:lnTo>
                  <a:lnTo>
                    <a:pt x="136" y="670"/>
                  </a:lnTo>
                  <a:lnTo>
                    <a:pt x="155" y="682"/>
                  </a:lnTo>
                  <a:lnTo>
                    <a:pt x="172" y="695"/>
                  </a:lnTo>
                  <a:lnTo>
                    <a:pt x="191" y="705"/>
                  </a:lnTo>
                  <a:lnTo>
                    <a:pt x="209" y="714"/>
                  </a:lnTo>
                  <a:lnTo>
                    <a:pt x="230" y="721"/>
                  </a:lnTo>
                  <a:lnTo>
                    <a:pt x="249" y="727"/>
                  </a:lnTo>
                  <a:lnTo>
                    <a:pt x="270" y="732"/>
                  </a:lnTo>
                  <a:lnTo>
                    <a:pt x="290" y="735"/>
                  </a:lnTo>
                  <a:lnTo>
                    <a:pt x="310" y="736"/>
                  </a:lnTo>
                  <a:lnTo>
                    <a:pt x="331" y="736"/>
                  </a:lnTo>
                  <a:lnTo>
                    <a:pt x="351" y="733"/>
                  </a:lnTo>
                  <a:lnTo>
                    <a:pt x="372" y="731"/>
                  </a:lnTo>
                  <a:lnTo>
                    <a:pt x="392" y="725"/>
                  </a:lnTo>
                  <a:lnTo>
                    <a:pt x="413" y="720"/>
                  </a:lnTo>
                  <a:lnTo>
                    <a:pt x="431" y="710"/>
                  </a:lnTo>
                  <a:lnTo>
                    <a:pt x="451" y="702"/>
                  </a:lnTo>
                  <a:lnTo>
                    <a:pt x="470" y="691"/>
                  </a:lnTo>
                  <a:lnTo>
                    <a:pt x="486" y="679"/>
                  </a:lnTo>
                  <a:lnTo>
                    <a:pt x="504" y="665"/>
                  </a:lnTo>
                  <a:lnTo>
                    <a:pt x="520" y="651"/>
                  </a:lnTo>
                  <a:lnTo>
                    <a:pt x="534" y="635"/>
                  </a:lnTo>
                  <a:lnTo>
                    <a:pt x="550" y="618"/>
                  </a:lnTo>
                  <a:lnTo>
                    <a:pt x="563" y="599"/>
                  </a:lnTo>
                  <a:lnTo>
                    <a:pt x="576" y="580"/>
                  </a:lnTo>
                  <a:lnTo>
                    <a:pt x="588" y="561"/>
                  </a:lnTo>
                  <a:lnTo>
                    <a:pt x="597" y="540"/>
                  </a:lnTo>
                  <a:lnTo>
                    <a:pt x="607" y="519"/>
                  </a:lnTo>
                  <a:lnTo>
                    <a:pt x="614" y="497"/>
                  </a:lnTo>
                  <a:lnTo>
                    <a:pt x="622" y="474"/>
                  </a:lnTo>
                  <a:lnTo>
                    <a:pt x="625" y="451"/>
                  </a:lnTo>
                  <a:lnTo>
                    <a:pt x="629" y="426"/>
                  </a:lnTo>
                  <a:lnTo>
                    <a:pt x="633" y="402"/>
                  </a:lnTo>
                  <a:lnTo>
                    <a:pt x="634" y="379"/>
                  </a:lnTo>
                  <a:lnTo>
                    <a:pt x="634" y="368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18" name="Freeform 33"/>
          <p:cNvSpPr>
            <a:spLocks/>
          </p:cNvSpPr>
          <p:nvPr/>
        </p:nvSpPr>
        <p:spPr bwMode="auto">
          <a:xfrm>
            <a:off x="4184650" y="2362200"/>
            <a:ext cx="468313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6" y="0"/>
                </a:moveTo>
                <a:lnTo>
                  <a:pt x="297" y="0"/>
                </a:lnTo>
                <a:lnTo>
                  <a:pt x="276" y="1"/>
                </a:lnTo>
                <a:lnTo>
                  <a:pt x="256" y="5"/>
                </a:lnTo>
                <a:lnTo>
                  <a:pt x="236" y="8"/>
                </a:lnTo>
                <a:lnTo>
                  <a:pt x="217" y="15"/>
                </a:lnTo>
                <a:lnTo>
                  <a:pt x="197" y="22"/>
                </a:lnTo>
                <a:lnTo>
                  <a:pt x="179" y="30"/>
                </a:lnTo>
                <a:lnTo>
                  <a:pt x="161" y="40"/>
                </a:lnTo>
                <a:lnTo>
                  <a:pt x="143" y="52"/>
                </a:lnTo>
                <a:lnTo>
                  <a:pt x="127" y="66"/>
                </a:lnTo>
                <a:lnTo>
                  <a:pt x="111" y="79"/>
                </a:lnTo>
                <a:lnTo>
                  <a:pt x="95" y="95"/>
                </a:lnTo>
                <a:lnTo>
                  <a:pt x="81" y="112"/>
                </a:lnTo>
                <a:lnTo>
                  <a:pt x="68" y="129"/>
                </a:lnTo>
                <a:lnTo>
                  <a:pt x="55" y="148"/>
                </a:lnTo>
                <a:lnTo>
                  <a:pt x="44" y="167"/>
                </a:lnTo>
                <a:lnTo>
                  <a:pt x="35" y="188"/>
                </a:lnTo>
                <a:lnTo>
                  <a:pt x="26" y="209"/>
                </a:lnTo>
                <a:lnTo>
                  <a:pt x="18" y="231"/>
                </a:lnTo>
                <a:lnTo>
                  <a:pt x="12" y="252"/>
                </a:lnTo>
                <a:lnTo>
                  <a:pt x="7" y="275"/>
                </a:lnTo>
                <a:lnTo>
                  <a:pt x="3" y="298"/>
                </a:lnTo>
                <a:lnTo>
                  <a:pt x="1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2"/>
                </a:lnTo>
                <a:lnTo>
                  <a:pt x="1175" y="298"/>
                </a:lnTo>
                <a:lnTo>
                  <a:pt x="1173" y="275"/>
                </a:lnTo>
                <a:lnTo>
                  <a:pt x="1168" y="252"/>
                </a:lnTo>
                <a:lnTo>
                  <a:pt x="1162" y="232"/>
                </a:lnTo>
                <a:lnTo>
                  <a:pt x="1156" y="209"/>
                </a:lnTo>
                <a:lnTo>
                  <a:pt x="1147" y="189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0" y="96"/>
                </a:lnTo>
                <a:lnTo>
                  <a:pt x="1075" y="81"/>
                </a:lnTo>
                <a:lnTo>
                  <a:pt x="1059" y="67"/>
                </a:lnTo>
                <a:lnTo>
                  <a:pt x="1043" y="53"/>
                </a:lnTo>
                <a:lnTo>
                  <a:pt x="1026" y="41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3" y="8"/>
                </a:lnTo>
                <a:lnTo>
                  <a:pt x="933" y="5"/>
                </a:lnTo>
                <a:lnTo>
                  <a:pt x="913" y="0"/>
                </a:lnTo>
                <a:lnTo>
                  <a:pt x="894" y="0"/>
                </a:lnTo>
                <a:lnTo>
                  <a:pt x="758" y="0"/>
                </a:lnTo>
                <a:lnTo>
                  <a:pt x="753" y="13"/>
                </a:lnTo>
                <a:lnTo>
                  <a:pt x="745" y="29"/>
                </a:lnTo>
                <a:lnTo>
                  <a:pt x="735" y="44"/>
                </a:lnTo>
                <a:lnTo>
                  <a:pt x="724" y="58"/>
                </a:lnTo>
                <a:lnTo>
                  <a:pt x="714" y="69"/>
                </a:lnTo>
                <a:lnTo>
                  <a:pt x="701" y="83"/>
                </a:lnTo>
                <a:lnTo>
                  <a:pt x="688" y="92"/>
                </a:lnTo>
                <a:lnTo>
                  <a:pt x="673" y="102"/>
                </a:lnTo>
                <a:lnTo>
                  <a:pt x="660" y="109"/>
                </a:lnTo>
                <a:lnTo>
                  <a:pt x="645" y="115"/>
                </a:lnTo>
                <a:lnTo>
                  <a:pt x="629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0" y="121"/>
                </a:lnTo>
                <a:lnTo>
                  <a:pt x="535" y="116"/>
                </a:lnTo>
                <a:lnTo>
                  <a:pt x="520" y="112"/>
                </a:lnTo>
                <a:lnTo>
                  <a:pt x="506" y="104"/>
                </a:lnTo>
                <a:lnTo>
                  <a:pt x="492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4" y="32"/>
                </a:lnTo>
                <a:lnTo>
                  <a:pt x="425" y="16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19" name="Freeform 34"/>
          <p:cNvSpPr>
            <a:spLocks/>
          </p:cNvSpPr>
          <p:nvPr/>
        </p:nvSpPr>
        <p:spPr bwMode="auto">
          <a:xfrm>
            <a:off x="4289425" y="2024063"/>
            <a:ext cx="252413" cy="292100"/>
          </a:xfrm>
          <a:custGeom>
            <a:avLst/>
            <a:gdLst>
              <a:gd name="T0" fmla="*/ 2147483647 w 633"/>
              <a:gd name="T1" fmla="*/ 2147483647 h 736"/>
              <a:gd name="T2" fmla="*/ 2147483647 w 633"/>
              <a:gd name="T3" fmla="*/ 2147483647 h 736"/>
              <a:gd name="T4" fmla="*/ 2147483647 w 633"/>
              <a:gd name="T5" fmla="*/ 2147483647 h 736"/>
              <a:gd name="T6" fmla="*/ 2147483647 w 633"/>
              <a:gd name="T7" fmla="*/ 2147483647 h 736"/>
              <a:gd name="T8" fmla="*/ 2147483647 w 633"/>
              <a:gd name="T9" fmla="*/ 2147483647 h 736"/>
              <a:gd name="T10" fmla="*/ 2147483647 w 633"/>
              <a:gd name="T11" fmla="*/ 2147483647 h 736"/>
              <a:gd name="T12" fmla="*/ 2147483647 w 633"/>
              <a:gd name="T13" fmla="*/ 2147483647 h 736"/>
              <a:gd name="T14" fmla="*/ 2147483647 w 633"/>
              <a:gd name="T15" fmla="*/ 2147483647 h 736"/>
              <a:gd name="T16" fmla="*/ 2147483647 w 633"/>
              <a:gd name="T17" fmla="*/ 2147483647 h 736"/>
              <a:gd name="T18" fmla="*/ 2147483647 w 633"/>
              <a:gd name="T19" fmla="*/ 2147483647 h 736"/>
              <a:gd name="T20" fmla="*/ 2147483647 w 633"/>
              <a:gd name="T21" fmla="*/ 2147483647 h 736"/>
              <a:gd name="T22" fmla="*/ 2147483647 w 633"/>
              <a:gd name="T23" fmla="*/ 0 h 736"/>
              <a:gd name="T24" fmla="*/ 2147483647 w 633"/>
              <a:gd name="T25" fmla="*/ 0 h 736"/>
              <a:gd name="T26" fmla="*/ 2147483647 w 633"/>
              <a:gd name="T27" fmla="*/ 2147483647 h 736"/>
              <a:gd name="T28" fmla="*/ 2147483647 w 633"/>
              <a:gd name="T29" fmla="*/ 2147483647 h 736"/>
              <a:gd name="T30" fmla="*/ 2147483647 w 633"/>
              <a:gd name="T31" fmla="*/ 2147483647 h 736"/>
              <a:gd name="T32" fmla="*/ 2147483647 w 633"/>
              <a:gd name="T33" fmla="*/ 2147483647 h 736"/>
              <a:gd name="T34" fmla="*/ 2147483647 w 633"/>
              <a:gd name="T35" fmla="*/ 2147483647 h 736"/>
              <a:gd name="T36" fmla="*/ 2147483647 w 633"/>
              <a:gd name="T37" fmla="*/ 2147483647 h 736"/>
              <a:gd name="T38" fmla="*/ 2147483647 w 633"/>
              <a:gd name="T39" fmla="*/ 2147483647 h 736"/>
              <a:gd name="T40" fmla="*/ 2147483647 w 633"/>
              <a:gd name="T41" fmla="*/ 2147483647 h 736"/>
              <a:gd name="T42" fmla="*/ 2147483647 w 633"/>
              <a:gd name="T43" fmla="*/ 2147483647 h 736"/>
              <a:gd name="T44" fmla="*/ 2147483647 w 633"/>
              <a:gd name="T45" fmla="*/ 2147483647 h 736"/>
              <a:gd name="T46" fmla="*/ 2147483647 w 633"/>
              <a:gd name="T47" fmla="*/ 2147483647 h 736"/>
              <a:gd name="T48" fmla="*/ 2147483647 w 633"/>
              <a:gd name="T49" fmla="*/ 2147483647 h 736"/>
              <a:gd name="T50" fmla="*/ 2147483647 w 633"/>
              <a:gd name="T51" fmla="*/ 2147483647 h 736"/>
              <a:gd name="T52" fmla="*/ 2147483647 w 633"/>
              <a:gd name="T53" fmla="*/ 2147483647 h 736"/>
              <a:gd name="T54" fmla="*/ 2147483647 w 633"/>
              <a:gd name="T55" fmla="*/ 2147483647 h 736"/>
              <a:gd name="T56" fmla="*/ 2147483647 w 633"/>
              <a:gd name="T57" fmla="*/ 2147483647 h 736"/>
              <a:gd name="T58" fmla="*/ 2147483647 w 633"/>
              <a:gd name="T59" fmla="*/ 2147483647 h 736"/>
              <a:gd name="T60" fmla="*/ 2147483647 w 633"/>
              <a:gd name="T61" fmla="*/ 2147483647 h 736"/>
              <a:gd name="T62" fmla="*/ 2147483647 w 633"/>
              <a:gd name="T63" fmla="*/ 2147483647 h 736"/>
              <a:gd name="T64" fmla="*/ 2147483647 w 633"/>
              <a:gd name="T65" fmla="*/ 2147483647 h 736"/>
              <a:gd name="T66" fmla="*/ 2147483647 w 633"/>
              <a:gd name="T67" fmla="*/ 2147483647 h 736"/>
              <a:gd name="T68" fmla="*/ 2147483647 w 633"/>
              <a:gd name="T69" fmla="*/ 2147483647 h 736"/>
              <a:gd name="T70" fmla="*/ 2147483647 w 633"/>
              <a:gd name="T71" fmla="*/ 2147483647 h 736"/>
              <a:gd name="T72" fmla="*/ 2147483647 w 633"/>
              <a:gd name="T73" fmla="*/ 2147483647 h 736"/>
              <a:gd name="T74" fmla="*/ 2147483647 w 633"/>
              <a:gd name="T75" fmla="*/ 2147483647 h 736"/>
              <a:gd name="T76" fmla="*/ 2147483647 w 633"/>
              <a:gd name="T77" fmla="*/ 2147483647 h 736"/>
              <a:gd name="T78" fmla="*/ 2147483647 w 633"/>
              <a:gd name="T79" fmla="*/ 2147483647 h 736"/>
              <a:gd name="T80" fmla="*/ 2147483647 w 633"/>
              <a:gd name="T81" fmla="*/ 2147483647 h 736"/>
              <a:gd name="T82" fmla="*/ 2147483647 w 633"/>
              <a:gd name="T83" fmla="*/ 2147483647 h 736"/>
              <a:gd name="T84" fmla="*/ 2147483647 w 633"/>
              <a:gd name="T85" fmla="*/ 2147483647 h 736"/>
              <a:gd name="T86" fmla="*/ 2147483647 w 633"/>
              <a:gd name="T87" fmla="*/ 2147483647 h 736"/>
              <a:gd name="T88" fmla="*/ 2147483647 w 633"/>
              <a:gd name="T89" fmla="*/ 2147483647 h 736"/>
              <a:gd name="T90" fmla="*/ 2147483647 w 633"/>
              <a:gd name="T91" fmla="*/ 2147483647 h 736"/>
              <a:gd name="T92" fmla="*/ 2147483647 w 633"/>
              <a:gd name="T93" fmla="*/ 2147483647 h 736"/>
              <a:gd name="T94" fmla="*/ 2147483647 w 633"/>
              <a:gd name="T95" fmla="*/ 2147483647 h 736"/>
              <a:gd name="T96" fmla="*/ 2147483647 w 633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6"/>
              <a:gd name="T149" fmla="*/ 633 w 633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6">
                <a:moveTo>
                  <a:pt x="633" y="368"/>
                </a:moveTo>
                <a:lnTo>
                  <a:pt x="632" y="344"/>
                </a:lnTo>
                <a:lnTo>
                  <a:pt x="632" y="321"/>
                </a:lnTo>
                <a:lnTo>
                  <a:pt x="627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1" y="109"/>
                </a:lnTo>
                <a:lnTo>
                  <a:pt x="527" y="92"/>
                </a:lnTo>
                <a:lnTo>
                  <a:pt x="511" y="77"/>
                </a:lnTo>
                <a:lnTo>
                  <a:pt x="494" y="63"/>
                </a:lnTo>
                <a:lnTo>
                  <a:pt x="476" y="50"/>
                </a:lnTo>
                <a:lnTo>
                  <a:pt x="459" y="39"/>
                </a:lnTo>
                <a:lnTo>
                  <a:pt x="439" y="29"/>
                </a:lnTo>
                <a:lnTo>
                  <a:pt x="420" y="20"/>
                </a:lnTo>
                <a:lnTo>
                  <a:pt x="402" y="12"/>
                </a:lnTo>
                <a:lnTo>
                  <a:pt x="381" y="7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20"/>
                </a:lnTo>
                <a:lnTo>
                  <a:pt x="199" y="27"/>
                </a:lnTo>
                <a:lnTo>
                  <a:pt x="181" y="38"/>
                </a:lnTo>
                <a:lnTo>
                  <a:pt x="161" y="48"/>
                </a:lnTo>
                <a:lnTo>
                  <a:pt x="144" y="61"/>
                </a:lnTo>
                <a:lnTo>
                  <a:pt x="127" y="74"/>
                </a:lnTo>
                <a:lnTo>
                  <a:pt x="111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6" y="160"/>
                </a:lnTo>
                <a:lnTo>
                  <a:pt x="45" y="180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4" y="316"/>
                </a:lnTo>
                <a:lnTo>
                  <a:pt x="1" y="339"/>
                </a:lnTo>
                <a:lnTo>
                  <a:pt x="0" y="363"/>
                </a:lnTo>
                <a:lnTo>
                  <a:pt x="1" y="387"/>
                </a:lnTo>
                <a:lnTo>
                  <a:pt x="3" y="410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3" y="503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6"/>
                </a:lnTo>
                <a:lnTo>
                  <a:pt x="89" y="623"/>
                </a:lnTo>
                <a:lnTo>
                  <a:pt x="104" y="640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4"/>
                </a:lnTo>
                <a:lnTo>
                  <a:pt x="229" y="721"/>
                </a:lnTo>
                <a:lnTo>
                  <a:pt x="249" y="727"/>
                </a:lnTo>
                <a:lnTo>
                  <a:pt x="269" y="732"/>
                </a:lnTo>
                <a:lnTo>
                  <a:pt x="290" y="734"/>
                </a:lnTo>
                <a:lnTo>
                  <a:pt x="310" y="736"/>
                </a:lnTo>
                <a:lnTo>
                  <a:pt x="330" y="736"/>
                </a:lnTo>
                <a:lnTo>
                  <a:pt x="351" y="733"/>
                </a:lnTo>
                <a:lnTo>
                  <a:pt x="371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0" y="702"/>
                </a:lnTo>
                <a:lnTo>
                  <a:pt x="470" y="691"/>
                </a:lnTo>
                <a:lnTo>
                  <a:pt x="485" y="678"/>
                </a:lnTo>
                <a:lnTo>
                  <a:pt x="504" y="665"/>
                </a:lnTo>
                <a:lnTo>
                  <a:pt x="519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2"/>
                </a:lnTo>
                <a:lnTo>
                  <a:pt x="633" y="379"/>
                </a:lnTo>
                <a:lnTo>
                  <a:pt x="633" y="368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0" name="Freeform 35"/>
          <p:cNvSpPr>
            <a:spLocks/>
          </p:cNvSpPr>
          <p:nvPr/>
        </p:nvSpPr>
        <p:spPr bwMode="auto">
          <a:xfrm>
            <a:off x="4948238" y="2349500"/>
            <a:ext cx="466725" cy="198438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6" y="0"/>
                </a:moveTo>
                <a:lnTo>
                  <a:pt x="297" y="0"/>
                </a:lnTo>
                <a:lnTo>
                  <a:pt x="276" y="1"/>
                </a:lnTo>
                <a:lnTo>
                  <a:pt x="256" y="5"/>
                </a:lnTo>
                <a:lnTo>
                  <a:pt x="236" y="9"/>
                </a:lnTo>
                <a:lnTo>
                  <a:pt x="217" y="15"/>
                </a:lnTo>
                <a:lnTo>
                  <a:pt x="197" y="22"/>
                </a:lnTo>
                <a:lnTo>
                  <a:pt x="179" y="30"/>
                </a:lnTo>
                <a:lnTo>
                  <a:pt x="161" y="40"/>
                </a:lnTo>
                <a:lnTo>
                  <a:pt x="143" y="52"/>
                </a:lnTo>
                <a:lnTo>
                  <a:pt x="127" y="66"/>
                </a:lnTo>
                <a:lnTo>
                  <a:pt x="111" y="79"/>
                </a:lnTo>
                <a:lnTo>
                  <a:pt x="95" y="95"/>
                </a:lnTo>
                <a:lnTo>
                  <a:pt x="81" y="112"/>
                </a:lnTo>
                <a:lnTo>
                  <a:pt x="68" y="129"/>
                </a:lnTo>
                <a:lnTo>
                  <a:pt x="55" y="148"/>
                </a:lnTo>
                <a:lnTo>
                  <a:pt x="45" y="167"/>
                </a:lnTo>
                <a:lnTo>
                  <a:pt x="35" y="188"/>
                </a:lnTo>
                <a:lnTo>
                  <a:pt x="26" y="209"/>
                </a:lnTo>
                <a:lnTo>
                  <a:pt x="18" y="231"/>
                </a:lnTo>
                <a:lnTo>
                  <a:pt x="12" y="252"/>
                </a:lnTo>
                <a:lnTo>
                  <a:pt x="7" y="275"/>
                </a:lnTo>
                <a:lnTo>
                  <a:pt x="3" y="299"/>
                </a:lnTo>
                <a:lnTo>
                  <a:pt x="1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2"/>
                </a:lnTo>
                <a:lnTo>
                  <a:pt x="1175" y="299"/>
                </a:lnTo>
                <a:lnTo>
                  <a:pt x="1173" y="275"/>
                </a:lnTo>
                <a:lnTo>
                  <a:pt x="1168" y="252"/>
                </a:lnTo>
                <a:lnTo>
                  <a:pt x="1162" y="232"/>
                </a:lnTo>
                <a:lnTo>
                  <a:pt x="1156" y="209"/>
                </a:lnTo>
                <a:lnTo>
                  <a:pt x="1148" y="189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1"/>
                </a:lnTo>
                <a:lnTo>
                  <a:pt x="1059" y="67"/>
                </a:lnTo>
                <a:lnTo>
                  <a:pt x="1043" y="53"/>
                </a:lnTo>
                <a:lnTo>
                  <a:pt x="1026" y="41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3" y="9"/>
                </a:lnTo>
                <a:lnTo>
                  <a:pt x="933" y="5"/>
                </a:lnTo>
                <a:lnTo>
                  <a:pt x="913" y="0"/>
                </a:lnTo>
                <a:lnTo>
                  <a:pt x="894" y="0"/>
                </a:lnTo>
                <a:lnTo>
                  <a:pt x="758" y="0"/>
                </a:lnTo>
                <a:lnTo>
                  <a:pt x="753" y="13"/>
                </a:lnTo>
                <a:lnTo>
                  <a:pt x="745" y="29"/>
                </a:lnTo>
                <a:lnTo>
                  <a:pt x="735" y="44"/>
                </a:lnTo>
                <a:lnTo>
                  <a:pt x="724" y="58"/>
                </a:lnTo>
                <a:lnTo>
                  <a:pt x="714" y="69"/>
                </a:lnTo>
                <a:lnTo>
                  <a:pt x="701" y="83"/>
                </a:lnTo>
                <a:lnTo>
                  <a:pt x="688" y="92"/>
                </a:lnTo>
                <a:lnTo>
                  <a:pt x="673" y="102"/>
                </a:lnTo>
                <a:lnTo>
                  <a:pt x="660" y="109"/>
                </a:lnTo>
                <a:lnTo>
                  <a:pt x="645" y="115"/>
                </a:lnTo>
                <a:lnTo>
                  <a:pt x="629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1"/>
                </a:lnTo>
                <a:lnTo>
                  <a:pt x="535" y="117"/>
                </a:lnTo>
                <a:lnTo>
                  <a:pt x="520" y="112"/>
                </a:lnTo>
                <a:lnTo>
                  <a:pt x="506" y="104"/>
                </a:lnTo>
                <a:lnTo>
                  <a:pt x="492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4" y="32"/>
                </a:lnTo>
                <a:lnTo>
                  <a:pt x="426" y="16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1" name="Freeform 36"/>
          <p:cNvSpPr>
            <a:spLocks/>
          </p:cNvSpPr>
          <p:nvPr/>
        </p:nvSpPr>
        <p:spPr bwMode="auto">
          <a:xfrm>
            <a:off x="5053013" y="2011363"/>
            <a:ext cx="250825" cy="290512"/>
          </a:xfrm>
          <a:custGeom>
            <a:avLst/>
            <a:gdLst>
              <a:gd name="T0" fmla="*/ 2147483647 w 634"/>
              <a:gd name="T1" fmla="*/ 2147483647 h 736"/>
              <a:gd name="T2" fmla="*/ 2147483647 w 634"/>
              <a:gd name="T3" fmla="*/ 2147483647 h 736"/>
              <a:gd name="T4" fmla="*/ 2147483647 w 634"/>
              <a:gd name="T5" fmla="*/ 2147483647 h 736"/>
              <a:gd name="T6" fmla="*/ 2147483647 w 634"/>
              <a:gd name="T7" fmla="*/ 2147483647 h 736"/>
              <a:gd name="T8" fmla="*/ 2147483647 w 634"/>
              <a:gd name="T9" fmla="*/ 2147483647 h 736"/>
              <a:gd name="T10" fmla="*/ 2147483647 w 634"/>
              <a:gd name="T11" fmla="*/ 2147483647 h 736"/>
              <a:gd name="T12" fmla="*/ 2147483647 w 634"/>
              <a:gd name="T13" fmla="*/ 2147483647 h 736"/>
              <a:gd name="T14" fmla="*/ 2147483647 w 634"/>
              <a:gd name="T15" fmla="*/ 2147483647 h 736"/>
              <a:gd name="T16" fmla="*/ 2147483647 w 634"/>
              <a:gd name="T17" fmla="*/ 2147483647 h 736"/>
              <a:gd name="T18" fmla="*/ 2147483647 w 634"/>
              <a:gd name="T19" fmla="*/ 2147483647 h 736"/>
              <a:gd name="T20" fmla="*/ 2147483647 w 634"/>
              <a:gd name="T21" fmla="*/ 2147483647 h 736"/>
              <a:gd name="T22" fmla="*/ 2147483647 w 634"/>
              <a:gd name="T23" fmla="*/ 0 h 736"/>
              <a:gd name="T24" fmla="*/ 2147483647 w 634"/>
              <a:gd name="T25" fmla="*/ 0 h 736"/>
              <a:gd name="T26" fmla="*/ 2147483647 w 634"/>
              <a:gd name="T27" fmla="*/ 2147483647 h 736"/>
              <a:gd name="T28" fmla="*/ 2147483647 w 634"/>
              <a:gd name="T29" fmla="*/ 2147483647 h 736"/>
              <a:gd name="T30" fmla="*/ 2147483647 w 634"/>
              <a:gd name="T31" fmla="*/ 2147483647 h 736"/>
              <a:gd name="T32" fmla="*/ 2147483647 w 634"/>
              <a:gd name="T33" fmla="*/ 2147483647 h 736"/>
              <a:gd name="T34" fmla="*/ 2147483647 w 634"/>
              <a:gd name="T35" fmla="*/ 2147483647 h 736"/>
              <a:gd name="T36" fmla="*/ 2147483647 w 634"/>
              <a:gd name="T37" fmla="*/ 2147483647 h 736"/>
              <a:gd name="T38" fmla="*/ 2147483647 w 634"/>
              <a:gd name="T39" fmla="*/ 2147483647 h 736"/>
              <a:gd name="T40" fmla="*/ 2147483647 w 634"/>
              <a:gd name="T41" fmla="*/ 2147483647 h 736"/>
              <a:gd name="T42" fmla="*/ 2147483647 w 634"/>
              <a:gd name="T43" fmla="*/ 2147483647 h 736"/>
              <a:gd name="T44" fmla="*/ 2147483647 w 634"/>
              <a:gd name="T45" fmla="*/ 2147483647 h 736"/>
              <a:gd name="T46" fmla="*/ 2147483647 w 634"/>
              <a:gd name="T47" fmla="*/ 2147483647 h 736"/>
              <a:gd name="T48" fmla="*/ 2147483647 w 634"/>
              <a:gd name="T49" fmla="*/ 2147483647 h 736"/>
              <a:gd name="T50" fmla="*/ 2147483647 w 634"/>
              <a:gd name="T51" fmla="*/ 2147483647 h 736"/>
              <a:gd name="T52" fmla="*/ 2147483647 w 634"/>
              <a:gd name="T53" fmla="*/ 2147483647 h 736"/>
              <a:gd name="T54" fmla="*/ 2147483647 w 634"/>
              <a:gd name="T55" fmla="*/ 2147483647 h 736"/>
              <a:gd name="T56" fmla="*/ 2147483647 w 634"/>
              <a:gd name="T57" fmla="*/ 2147483647 h 736"/>
              <a:gd name="T58" fmla="*/ 2147483647 w 634"/>
              <a:gd name="T59" fmla="*/ 2147483647 h 736"/>
              <a:gd name="T60" fmla="*/ 2147483647 w 634"/>
              <a:gd name="T61" fmla="*/ 2147483647 h 736"/>
              <a:gd name="T62" fmla="*/ 2147483647 w 634"/>
              <a:gd name="T63" fmla="*/ 2147483647 h 736"/>
              <a:gd name="T64" fmla="*/ 2147483647 w 634"/>
              <a:gd name="T65" fmla="*/ 2147483647 h 736"/>
              <a:gd name="T66" fmla="*/ 2147483647 w 634"/>
              <a:gd name="T67" fmla="*/ 2147483647 h 736"/>
              <a:gd name="T68" fmla="*/ 2147483647 w 634"/>
              <a:gd name="T69" fmla="*/ 2147483647 h 736"/>
              <a:gd name="T70" fmla="*/ 2147483647 w 634"/>
              <a:gd name="T71" fmla="*/ 2147483647 h 736"/>
              <a:gd name="T72" fmla="*/ 2147483647 w 634"/>
              <a:gd name="T73" fmla="*/ 2147483647 h 736"/>
              <a:gd name="T74" fmla="*/ 2147483647 w 634"/>
              <a:gd name="T75" fmla="*/ 2147483647 h 736"/>
              <a:gd name="T76" fmla="*/ 2147483647 w 634"/>
              <a:gd name="T77" fmla="*/ 2147483647 h 736"/>
              <a:gd name="T78" fmla="*/ 2147483647 w 634"/>
              <a:gd name="T79" fmla="*/ 2147483647 h 736"/>
              <a:gd name="T80" fmla="*/ 2147483647 w 634"/>
              <a:gd name="T81" fmla="*/ 2147483647 h 736"/>
              <a:gd name="T82" fmla="*/ 2147483647 w 634"/>
              <a:gd name="T83" fmla="*/ 2147483647 h 736"/>
              <a:gd name="T84" fmla="*/ 2147483647 w 634"/>
              <a:gd name="T85" fmla="*/ 2147483647 h 736"/>
              <a:gd name="T86" fmla="*/ 2147483647 w 634"/>
              <a:gd name="T87" fmla="*/ 2147483647 h 736"/>
              <a:gd name="T88" fmla="*/ 2147483647 w 634"/>
              <a:gd name="T89" fmla="*/ 2147483647 h 736"/>
              <a:gd name="T90" fmla="*/ 2147483647 w 634"/>
              <a:gd name="T91" fmla="*/ 2147483647 h 736"/>
              <a:gd name="T92" fmla="*/ 2147483647 w 634"/>
              <a:gd name="T93" fmla="*/ 2147483647 h 736"/>
              <a:gd name="T94" fmla="*/ 2147483647 w 634"/>
              <a:gd name="T95" fmla="*/ 2147483647 h 736"/>
              <a:gd name="T96" fmla="*/ 2147483647 w 634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6"/>
              <a:gd name="T149" fmla="*/ 634 w 634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6">
                <a:moveTo>
                  <a:pt x="634" y="368"/>
                </a:moveTo>
                <a:lnTo>
                  <a:pt x="632" y="344"/>
                </a:lnTo>
                <a:lnTo>
                  <a:pt x="632" y="321"/>
                </a:lnTo>
                <a:lnTo>
                  <a:pt x="628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1" y="109"/>
                </a:lnTo>
                <a:lnTo>
                  <a:pt x="527" y="92"/>
                </a:lnTo>
                <a:lnTo>
                  <a:pt x="511" y="77"/>
                </a:lnTo>
                <a:lnTo>
                  <a:pt x="494" y="63"/>
                </a:lnTo>
                <a:lnTo>
                  <a:pt x="476" y="50"/>
                </a:lnTo>
                <a:lnTo>
                  <a:pt x="459" y="39"/>
                </a:lnTo>
                <a:lnTo>
                  <a:pt x="439" y="29"/>
                </a:lnTo>
                <a:lnTo>
                  <a:pt x="420" y="20"/>
                </a:lnTo>
                <a:lnTo>
                  <a:pt x="402" y="12"/>
                </a:lnTo>
                <a:lnTo>
                  <a:pt x="381" y="8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20"/>
                </a:lnTo>
                <a:lnTo>
                  <a:pt x="199" y="27"/>
                </a:lnTo>
                <a:lnTo>
                  <a:pt x="181" y="38"/>
                </a:lnTo>
                <a:lnTo>
                  <a:pt x="162" y="48"/>
                </a:lnTo>
                <a:lnTo>
                  <a:pt x="145" y="61"/>
                </a:lnTo>
                <a:lnTo>
                  <a:pt x="128" y="74"/>
                </a:lnTo>
                <a:lnTo>
                  <a:pt x="111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6" y="160"/>
                </a:lnTo>
                <a:lnTo>
                  <a:pt x="45" y="180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4" y="316"/>
                </a:lnTo>
                <a:lnTo>
                  <a:pt x="1" y="339"/>
                </a:lnTo>
                <a:lnTo>
                  <a:pt x="0" y="363"/>
                </a:lnTo>
                <a:lnTo>
                  <a:pt x="1" y="387"/>
                </a:lnTo>
                <a:lnTo>
                  <a:pt x="3" y="410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3" y="503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6"/>
                </a:lnTo>
                <a:lnTo>
                  <a:pt x="89" y="623"/>
                </a:lnTo>
                <a:lnTo>
                  <a:pt x="105" y="640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4"/>
                </a:lnTo>
                <a:lnTo>
                  <a:pt x="229" y="721"/>
                </a:lnTo>
                <a:lnTo>
                  <a:pt x="249" y="727"/>
                </a:lnTo>
                <a:lnTo>
                  <a:pt x="270" y="732"/>
                </a:lnTo>
                <a:lnTo>
                  <a:pt x="290" y="734"/>
                </a:lnTo>
                <a:lnTo>
                  <a:pt x="310" y="736"/>
                </a:lnTo>
                <a:lnTo>
                  <a:pt x="330" y="736"/>
                </a:lnTo>
                <a:lnTo>
                  <a:pt x="351" y="733"/>
                </a:lnTo>
                <a:lnTo>
                  <a:pt x="371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0" y="702"/>
                </a:lnTo>
                <a:lnTo>
                  <a:pt x="470" y="691"/>
                </a:lnTo>
                <a:lnTo>
                  <a:pt x="486" y="679"/>
                </a:lnTo>
                <a:lnTo>
                  <a:pt x="504" y="665"/>
                </a:lnTo>
                <a:lnTo>
                  <a:pt x="520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7" y="518"/>
                </a:lnTo>
                <a:lnTo>
                  <a:pt x="614" y="497"/>
                </a:lnTo>
                <a:lnTo>
                  <a:pt x="621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2"/>
                </a:lnTo>
                <a:lnTo>
                  <a:pt x="634" y="379"/>
                </a:lnTo>
                <a:lnTo>
                  <a:pt x="634" y="368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2" name="Freeform 37"/>
          <p:cNvSpPr>
            <a:spLocks/>
          </p:cNvSpPr>
          <p:nvPr/>
        </p:nvSpPr>
        <p:spPr bwMode="auto">
          <a:xfrm>
            <a:off x="3000375" y="6127750"/>
            <a:ext cx="466725" cy="198438"/>
          </a:xfrm>
          <a:custGeom>
            <a:avLst/>
            <a:gdLst>
              <a:gd name="T0" fmla="*/ 2147483647 w 1178"/>
              <a:gd name="T1" fmla="*/ 0 h 503"/>
              <a:gd name="T2" fmla="*/ 2147483647 w 1178"/>
              <a:gd name="T3" fmla="*/ 2147483647 h 503"/>
              <a:gd name="T4" fmla="*/ 2147483647 w 1178"/>
              <a:gd name="T5" fmla="*/ 2147483647 h 503"/>
              <a:gd name="T6" fmla="*/ 2147483647 w 1178"/>
              <a:gd name="T7" fmla="*/ 2147483647 h 503"/>
              <a:gd name="T8" fmla="*/ 2147483647 w 1178"/>
              <a:gd name="T9" fmla="*/ 2147483647 h 503"/>
              <a:gd name="T10" fmla="*/ 2147483647 w 1178"/>
              <a:gd name="T11" fmla="*/ 2147483647 h 503"/>
              <a:gd name="T12" fmla="*/ 2147483647 w 1178"/>
              <a:gd name="T13" fmla="*/ 2147483647 h 503"/>
              <a:gd name="T14" fmla="*/ 2147483647 w 1178"/>
              <a:gd name="T15" fmla="*/ 2147483647 h 503"/>
              <a:gd name="T16" fmla="*/ 2147483647 w 1178"/>
              <a:gd name="T17" fmla="*/ 2147483647 h 503"/>
              <a:gd name="T18" fmla="*/ 2147483647 w 1178"/>
              <a:gd name="T19" fmla="*/ 2147483647 h 503"/>
              <a:gd name="T20" fmla="*/ 2147483647 w 1178"/>
              <a:gd name="T21" fmla="*/ 2147483647 h 503"/>
              <a:gd name="T22" fmla="*/ 2147483647 w 1178"/>
              <a:gd name="T23" fmla="*/ 2147483647 h 503"/>
              <a:gd name="T24" fmla="*/ 0 w 1178"/>
              <a:gd name="T25" fmla="*/ 2147483647 h 503"/>
              <a:gd name="T26" fmla="*/ 2147483647 w 1178"/>
              <a:gd name="T27" fmla="*/ 2147483647 h 503"/>
              <a:gd name="T28" fmla="*/ 2147483647 w 1178"/>
              <a:gd name="T29" fmla="*/ 2147483647 h 503"/>
              <a:gd name="T30" fmla="*/ 2147483647 w 1178"/>
              <a:gd name="T31" fmla="*/ 2147483647 h 503"/>
              <a:gd name="T32" fmla="*/ 2147483647 w 1178"/>
              <a:gd name="T33" fmla="*/ 2147483647 h 503"/>
              <a:gd name="T34" fmla="*/ 2147483647 w 1178"/>
              <a:gd name="T35" fmla="*/ 2147483647 h 503"/>
              <a:gd name="T36" fmla="*/ 2147483647 w 1178"/>
              <a:gd name="T37" fmla="*/ 2147483647 h 503"/>
              <a:gd name="T38" fmla="*/ 2147483647 w 1178"/>
              <a:gd name="T39" fmla="*/ 2147483647 h 503"/>
              <a:gd name="T40" fmla="*/ 2147483647 w 1178"/>
              <a:gd name="T41" fmla="*/ 2147483647 h 503"/>
              <a:gd name="T42" fmla="*/ 2147483647 w 1178"/>
              <a:gd name="T43" fmla="*/ 2147483647 h 503"/>
              <a:gd name="T44" fmla="*/ 2147483647 w 1178"/>
              <a:gd name="T45" fmla="*/ 2147483647 h 503"/>
              <a:gd name="T46" fmla="*/ 2147483647 w 1178"/>
              <a:gd name="T47" fmla="*/ 2147483647 h 503"/>
              <a:gd name="T48" fmla="*/ 2147483647 w 1178"/>
              <a:gd name="T49" fmla="*/ 0 h 503"/>
              <a:gd name="T50" fmla="*/ 2147483647 w 1178"/>
              <a:gd name="T51" fmla="*/ 0 h 503"/>
              <a:gd name="T52" fmla="*/ 2147483647 w 1178"/>
              <a:gd name="T53" fmla="*/ 2147483647 h 503"/>
              <a:gd name="T54" fmla="*/ 2147483647 w 1178"/>
              <a:gd name="T55" fmla="*/ 2147483647 h 503"/>
              <a:gd name="T56" fmla="*/ 2147483647 w 1178"/>
              <a:gd name="T57" fmla="*/ 2147483647 h 503"/>
              <a:gd name="T58" fmla="*/ 2147483647 w 1178"/>
              <a:gd name="T59" fmla="*/ 2147483647 h 503"/>
              <a:gd name="T60" fmla="*/ 2147483647 w 1178"/>
              <a:gd name="T61" fmla="*/ 2147483647 h 503"/>
              <a:gd name="T62" fmla="*/ 2147483647 w 1178"/>
              <a:gd name="T63" fmla="*/ 2147483647 h 503"/>
              <a:gd name="T64" fmla="*/ 2147483647 w 1178"/>
              <a:gd name="T65" fmla="*/ 2147483647 h 503"/>
              <a:gd name="T66" fmla="*/ 2147483647 w 1178"/>
              <a:gd name="T67" fmla="*/ 2147483647 h 503"/>
              <a:gd name="T68" fmla="*/ 2147483647 w 1178"/>
              <a:gd name="T69" fmla="*/ 2147483647 h 503"/>
              <a:gd name="T70" fmla="*/ 2147483647 w 1178"/>
              <a:gd name="T71" fmla="*/ 2147483647 h 503"/>
              <a:gd name="T72" fmla="*/ 2147483647 w 1178"/>
              <a:gd name="T73" fmla="*/ 2147483647 h 503"/>
              <a:gd name="T74" fmla="*/ 2147483647 w 1178"/>
              <a:gd name="T75" fmla="*/ 2147483647 h 503"/>
              <a:gd name="T76" fmla="*/ 2147483647 w 1178"/>
              <a:gd name="T77" fmla="*/ 2147483647 h 503"/>
              <a:gd name="T78" fmla="*/ 2147483647 w 1178"/>
              <a:gd name="T79" fmla="*/ 0 h 5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3"/>
              <a:gd name="T122" fmla="*/ 1178 w 1178"/>
              <a:gd name="T123" fmla="*/ 503 h 5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3">
                <a:moveTo>
                  <a:pt x="316" y="0"/>
                </a:moveTo>
                <a:lnTo>
                  <a:pt x="297" y="0"/>
                </a:lnTo>
                <a:lnTo>
                  <a:pt x="276" y="2"/>
                </a:lnTo>
                <a:lnTo>
                  <a:pt x="256" y="5"/>
                </a:lnTo>
                <a:lnTo>
                  <a:pt x="236" y="9"/>
                </a:lnTo>
                <a:lnTo>
                  <a:pt x="217" y="15"/>
                </a:lnTo>
                <a:lnTo>
                  <a:pt x="198" y="22"/>
                </a:lnTo>
                <a:lnTo>
                  <a:pt x="179" y="31"/>
                </a:lnTo>
                <a:lnTo>
                  <a:pt x="161" y="40"/>
                </a:lnTo>
                <a:lnTo>
                  <a:pt x="143" y="53"/>
                </a:lnTo>
                <a:lnTo>
                  <a:pt x="127" y="66"/>
                </a:lnTo>
                <a:lnTo>
                  <a:pt x="111" y="79"/>
                </a:lnTo>
                <a:lnTo>
                  <a:pt x="96" y="95"/>
                </a:lnTo>
                <a:lnTo>
                  <a:pt x="81" y="112"/>
                </a:lnTo>
                <a:lnTo>
                  <a:pt x="68" y="129"/>
                </a:lnTo>
                <a:lnTo>
                  <a:pt x="56" y="148"/>
                </a:lnTo>
                <a:lnTo>
                  <a:pt x="45" y="168"/>
                </a:lnTo>
                <a:lnTo>
                  <a:pt x="35" y="189"/>
                </a:lnTo>
                <a:lnTo>
                  <a:pt x="26" y="209"/>
                </a:lnTo>
                <a:lnTo>
                  <a:pt x="18" y="231"/>
                </a:lnTo>
                <a:lnTo>
                  <a:pt x="12" y="253"/>
                </a:lnTo>
                <a:lnTo>
                  <a:pt x="7" y="276"/>
                </a:lnTo>
                <a:lnTo>
                  <a:pt x="3" y="299"/>
                </a:lnTo>
                <a:lnTo>
                  <a:pt x="1" y="323"/>
                </a:lnTo>
                <a:lnTo>
                  <a:pt x="0" y="350"/>
                </a:lnTo>
                <a:lnTo>
                  <a:pt x="0" y="503"/>
                </a:lnTo>
                <a:lnTo>
                  <a:pt x="1177" y="503"/>
                </a:lnTo>
                <a:lnTo>
                  <a:pt x="1178" y="346"/>
                </a:lnTo>
                <a:lnTo>
                  <a:pt x="1178" y="322"/>
                </a:lnTo>
                <a:lnTo>
                  <a:pt x="1176" y="299"/>
                </a:lnTo>
                <a:lnTo>
                  <a:pt x="1173" y="276"/>
                </a:lnTo>
                <a:lnTo>
                  <a:pt x="1168" y="253"/>
                </a:lnTo>
                <a:lnTo>
                  <a:pt x="1162" y="232"/>
                </a:lnTo>
                <a:lnTo>
                  <a:pt x="1156" y="209"/>
                </a:lnTo>
                <a:lnTo>
                  <a:pt x="1148" y="190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2"/>
                </a:lnTo>
                <a:lnTo>
                  <a:pt x="1059" y="67"/>
                </a:lnTo>
                <a:lnTo>
                  <a:pt x="1043" y="54"/>
                </a:lnTo>
                <a:lnTo>
                  <a:pt x="1026" y="42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3" y="9"/>
                </a:lnTo>
                <a:lnTo>
                  <a:pt x="933" y="5"/>
                </a:lnTo>
                <a:lnTo>
                  <a:pt x="913" y="0"/>
                </a:lnTo>
                <a:lnTo>
                  <a:pt x="894" y="0"/>
                </a:lnTo>
                <a:lnTo>
                  <a:pt x="758" y="0"/>
                </a:lnTo>
                <a:lnTo>
                  <a:pt x="753" y="14"/>
                </a:lnTo>
                <a:lnTo>
                  <a:pt x="745" y="30"/>
                </a:lnTo>
                <a:lnTo>
                  <a:pt x="735" y="44"/>
                </a:lnTo>
                <a:lnTo>
                  <a:pt x="724" y="59"/>
                </a:lnTo>
                <a:lnTo>
                  <a:pt x="714" y="70"/>
                </a:lnTo>
                <a:lnTo>
                  <a:pt x="701" y="83"/>
                </a:lnTo>
                <a:lnTo>
                  <a:pt x="688" y="93"/>
                </a:lnTo>
                <a:lnTo>
                  <a:pt x="673" y="102"/>
                </a:lnTo>
                <a:lnTo>
                  <a:pt x="660" y="110"/>
                </a:lnTo>
                <a:lnTo>
                  <a:pt x="645" y="116"/>
                </a:lnTo>
                <a:lnTo>
                  <a:pt x="630" y="121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2"/>
                </a:lnTo>
                <a:lnTo>
                  <a:pt x="535" y="117"/>
                </a:lnTo>
                <a:lnTo>
                  <a:pt x="520" y="112"/>
                </a:lnTo>
                <a:lnTo>
                  <a:pt x="506" y="105"/>
                </a:lnTo>
                <a:lnTo>
                  <a:pt x="492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7"/>
                </a:lnTo>
                <a:lnTo>
                  <a:pt x="434" y="32"/>
                </a:lnTo>
                <a:lnTo>
                  <a:pt x="426" y="16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3" name="Freeform 38"/>
          <p:cNvSpPr>
            <a:spLocks/>
          </p:cNvSpPr>
          <p:nvPr/>
        </p:nvSpPr>
        <p:spPr bwMode="auto">
          <a:xfrm>
            <a:off x="3105150" y="5789613"/>
            <a:ext cx="250825" cy="292100"/>
          </a:xfrm>
          <a:custGeom>
            <a:avLst/>
            <a:gdLst>
              <a:gd name="T0" fmla="*/ 2147483647 w 634"/>
              <a:gd name="T1" fmla="*/ 2147483647 h 735"/>
              <a:gd name="T2" fmla="*/ 2147483647 w 634"/>
              <a:gd name="T3" fmla="*/ 2147483647 h 735"/>
              <a:gd name="T4" fmla="*/ 2147483647 w 634"/>
              <a:gd name="T5" fmla="*/ 2147483647 h 735"/>
              <a:gd name="T6" fmla="*/ 2147483647 w 634"/>
              <a:gd name="T7" fmla="*/ 2147483647 h 735"/>
              <a:gd name="T8" fmla="*/ 2147483647 w 634"/>
              <a:gd name="T9" fmla="*/ 2147483647 h 735"/>
              <a:gd name="T10" fmla="*/ 2147483647 w 634"/>
              <a:gd name="T11" fmla="*/ 2147483647 h 735"/>
              <a:gd name="T12" fmla="*/ 2147483647 w 634"/>
              <a:gd name="T13" fmla="*/ 2147483647 h 735"/>
              <a:gd name="T14" fmla="*/ 2147483647 w 634"/>
              <a:gd name="T15" fmla="*/ 2147483647 h 735"/>
              <a:gd name="T16" fmla="*/ 2147483647 w 634"/>
              <a:gd name="T17" fmla="*/ 2147483647 h 735"/>
              <a:gd name="T18" fmla="*/ 2147483647 w 634"/>
              <a:gd name="T19" fmla="*/ 2147483647 h 735"/>
              <a:gd name="T20" fmla="*/ 2147483647 w 634"/>
              <a:gd name="T21" fmla="*/ 2147483647 h 735"/>
              <a:gd name="T22" fmla="*/ 2147483647 w 634"/>
              <a:gd name="T23" fmla="*/ 0 h 735"/>
              <a:gd name="T24" fmla="*/ 2147483647 w 634"/>
              <a:gd name="T25" fmla="*/ 0 h 735"/>
              <a:gd name="T26" fmla="*/ 2147483647 w 634"/>
              <a:gd name="T27" fmla="*/ 2147483647 h 735"/>
              <a:gd name="T28" fmla="*/ 2147483647 w 634"/>
              <a:gd name="T29" fmla="*/ 2147483647 h 735"/>
              <a:gd name="T30" fmla="*/ 2147483647 w 634"/>
              <a:gd name="T31" fmla="*/ 2147483647 h 735"/>
              <a:gd name="T32" fmla="*/ 2147483647 w 634"/>
              <a:gd name="T33" fmla="*/ 2147483647 h 735"/>
              <a:gd name="T34" fmla="*/ 2147483647 w 634"/>
              <a:gd name="T35" fmla="*/ 2147483647 h 735"/>
              <a:gd name="T36" fmla="*/ 2147483647 w 634"/>
              <a:gd name="T37" fmla="*/ 2147483647 h 735"/>
              <a:gd name="T38" fmla="*/ 2147483647 w 634"/>
              <a:gd name="T39" fmla="*/ 2147483647 h 735"/>
              <a:gd name="T40" fmla="*/ 2147483647 w 634"/>
              <a:gd name="T41" fmla="*/ 2147483647 h 735"/>
              <a:gd name="T42" fmla="*/ 2147483647 w 634"/>
              <a:gd name="T43" fmla="*/ 2147483647 h 735"/>
              <a:gd name="T44" fmla="*/ 2147483647 w 634"/>
              <a:gd name="T45" fmla="*/ 2147483647 h 735"/>
              <a:gd name="T46" fmla="*/ 2147483647 w 634"/>
              <a:gd name="T47" fmla="*/ 2147483647 h 735"/>
              <a:gd name="T48" fmla="*/ 2147483647 w 634"/>
              <a:gd name="T49" fmla="*/ 2147483647 h 735"/>
              <a:gd name="T50" fmla="*/ 2147483647 w 634"/>
              <a:gd name="T51" fmla="*/ 2147483647 h 735"/>
              <a:gd name="T52" fmla="*/ 2147483647 w 634"/>
              <a:gd name="T53" fmla="*/ 2147483647 h 735"/>
              <a:gd name="T54" fmla="*/ 2147483647 w 634"/>
              <a:gd name="T55" fmla="*/ 2147483647 h 735"/>
              <a:gd name="T56" fmla="*/ 2147483647 w 634"/>
              <a:gd name="T57" fmla="*/ 2147483647 h 735"/>
              <a:gd name="T58" fmla="*/ 2147483647 w 634"/>
              <a:gd name="T59" fmla="*/ 2147483647 h 735"/>
              <a:gd name="T60" fmla="*/ 2147483647 w 634"/>
              <a:gd name="T61" fmla="*/ 2147483647 h 735"/>
              <a:gd name="T62" fmla="*/ 2147483647 w 634"/>
              <a:gd name="T63" fmla="*/ 2147483647 h 735"/>
              <a:gd name="T64" fmla="*/ 2147483647 w 634"/>
              <a:gd name="T65" fmla="*/ 2147483647 h 735"/>
              <a:gd name="T66" fmla="*/ 2147483647 w 634"/>
              <a:gd name="T67" fmla="*/ 2147483647 h 735"/>
              <a:gd name="T68" fmla="*/ 2147483647 w 634"/>
              <a:gd name="T69" fmla="*/ 2147483647 h 735"/>
              <a:gd name="T70" fmla="*/ 2147483647 w 634"/>
              <a:gd name="T71" fmla="*/ 2147483647 h 735"/>
              <a:gd name="T72" fmla="*/ 2147483647 w 634"/>
              <a:gd name="T73" fmla="*/ 2147483647 h 735"/>
              <a:gd name="T74" fmla="*/ 2147483647 w 634"/>
              <a:gd name="T75" fmla="*/ 2147483647 h 735"/>
              <a:gd name="T76" fmla="*/ 2147483647 w 634"/>
              <a:gd name="T77" fmla="*/ 2147483647 h 735"/>
              <a:gd name="T78" fmla="*/ 2147483647 w 634"/>
              <a:gd name="T79" fmla="*/ 2147483647 h 735"/>
              <a:gd name="T80" fmla="*/ 2147483647 w 634"/>
              <a:gd name="T81" fmla="*/ 2147483647 h 735"/>
              <a:gd name="T82" fmla="*/ 2147483647 w 634"/>
              <a:gd name="T83" fmla="*/ 2147483647 h 735"/>
              <a:gd name="T84" fmla="*/ 2147483647 w 634"/>
              <a:gd name="T85" fmla="*/ 2147483647 h 735"/>
              <a:gd name="T86" fmla="*/ 2147483647 w 634"/>
              <a:gd name="T87" fmla="*/ 2147483647 h 735"/>
              <a:gd name="T88" fmla="*/ 2147483647 w 634"/>
              <a:gd name="T89" fmla="*/ 2147483647 h 735"/>
              <a:gd name="T90" fmla="*/ 2147483647 w 634"/>
              <a:gd name="T91" fmla="*/ 2147483647 h 735"/>
              <a:gd name="T92" fmla="*/ 2147483647 w 634"/>
              <a:gd name="T93" fmla="*/ 2147483647 h 735"/>
              <a:gd name="T94" fmla="*/ 2147483647 w 634"/>
              <a:gd name="T95" fmla="*/ 2147483647 h 735"/>
              <a:gd name="T96" fmla="*/ 2147483647 w 634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5"/>
              <a:gd name="T149" fmla="*/ 634 w 634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5">
                <a:moveTo>
                  <a:pt x="634" y="367"/>
                </a:moveTo>
                <a:lnTo>
                  <a:pt x="632" y="343"/>
                </a:lnTo>
                <a:lnTo>
                  <a:pt x="632" y="320"/>
                </a:lnTo>
                <a:lnTo>
                  <a:pt x="628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4"/>
                </a:lnTo>
                <a:lnTo>
                  <a:pt x="580" y="163"/>
                </a:lnTo>
                <a:lnTo>
                  <a:pt x="569" y="144"/>
                </a:lnTo>
                <a:lnTo>
                  <a:pt x="556" y="127"/>
                </a:lnTo>
                <a:lnTo>
                  <a:pt x="541" y="109"/>
                </a:lnTo>
                <a:lnTo>
                  <a:pt x="527" y="92"/>
                </a:lnTo>
                <a:lnTo>
                  <a:pt x="511" y="76"/>
                </a:lnTo>
                <a:lnTo>
                  <a:pt x="494" y="63"/>
                </a:lnTo>
                <a:lnTo>
                  <a:pt x="476" y="49"/>
                </a:lnTo>
                <a:lnTo>
                  <a:pt x="459" y="38"/>
                </a:lnTo>
                <a:lnTo>
                  <a:pt x="440" y="29"/>
                </a:lnTo>
                <a:lnTo>
                  <a:pt x="420" y="19"/>
                </a:lnTo>
                <a:lnTo>
                  <a:pt x="402" y="12"/>
                </a:lnTo>
                <a:lnTo>
                  <a:pt x="381" y="7"/>
                </a:lnTo>
                <a:lnTo>
                  <a:pt x="359" y="3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3"/>
                </a:lnTo>
                <a:lnTo>
                  <a:pt x="258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6"/>
                </a:lnTo>
                <a:lnTo>
                  <a:pt x="181" y="37"/>
                </a:lnTo>
                <a:lnTo>
                  <a:pt x="162" y="47"/>
                </a:lnTo>
                <a:lnTo>
                  <a:pt x="145" y="60"/>
                </a:lnTo>
                <a:lnTo>
                  <a:pt x="128" y="74"/>
                </a:lnTo>
                <a:lnTo>
                  <a:pt x="111" y="88"/>
                </a:lnTo>
                <a:lnTo>
                  <a:pt x="96" y="105"/>
                </a:lnTo>
                <a:lnTo>
                  <a:pt x="82" y="122"/>
                </a:lnTo>
                <a:lnTo>
                  <a:pt x="68" y="140"/>
                </a:lnTo>
                <a:lnTo>
                  <a:pt x="56" y="160"/>
                </a:lnTo>
                <a:lnTo>
                  <a:pt x="45" y="179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8" y="291"/>
                </a:lnTo>
                <a:lnTo>
                  <a:pt x="4" y="315"/>
                </a:lnTo>
                <a:lnTo>
                  <a:pt x="1" y="338"/>
                </a:lnTo>
                <a:lnTo>
                  <a:pt x="0" y="362"/>
                </a:lnTo>
                <a:lnTo>
                  <a:pt x="1" y="387"/>
                </a:lnTo>
                <a:lnTo>
                  <a:pt x="3" y="410"/>
                </a:lnTo>
                <a:lnTo>
                  <a:pt x="5" y="434"/>
                </a:lnTo>
                <a:lnTo>
                  <a:pt x="10" y="457"/>
                </a:lnTo>
                <a:lnTo>
                  <a:pt x="15" y="481"/>
                </a:lnTo>
                <a:lnTo>
                  <a:pt x="23" y="502"/>
                </a:lnTo>
                <a:lnTo>
                  <a:pt x="31" y="524"/>
                </a:lnTo>
                <a:lnTo>
                  <a:pt x="40" y="546"/>
                </a:lnTo>
                <a:lnTo>
                  <a:pt x="51" y="566"/>
                </a:lnTo>
                <a:lnTo>
                  <a:pt x="63" y="586"/>
                </a:lnTo>
                <a:lnTo>
                  <a:pt x="76" y="605"/>
                </a:lnTo>
                <a:lnTo>
                  <a:pt x="89" y="622"/>
                </a:lnTo>
                <a:lnTo>
                  <a:pt x="105" y="639"/>
                </a:lnTo>
                <a:lnTo>
                  <a:pt x="119" y="655"/>
                </a:lnTo>
                <a:lnTo>
                  <a:pt x="136" y="669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3"/>
                </a:lnTo>
                <a:lnTo>
                  <a:pt x="230" y="720"/>
                </a:lnTo>
                <a:lnTo>
                  <a:pt x="249" y="726"/>
                </a:lnTo>
                <a:lnTo>
                  <a:pt x="270" y="731"/>
                </a:lnTo>
                <a:lnTo>
                  <a:pt x="290" y="734"/>
                </a:lnTo>
                <a:lnTo>
                  <a:pt x="310" y="735"/>
                </a:lnTo>
                <a:lnTo>
                  <a:pt x="330" y="735"/>
                </a:lnTo>
                <a:lnTo>
                  <a:pt x="351" y="733"/>
                </a:lnTo>
                <a:lnTo>
                  <a:pt x="372" y="730"/>
                </a:lnTo>
                <a:lnTo>
                  <a:pt x="392" y="724"/>
                </a:lnTo>
                <a:lnTo>
                  <a:pt x="413" y="719"/>
                </a:lnTo>
                <a:lnTo>
                  <a:pt x="431" y="709"/>
                </a:lnTo>
                <a:lnTo>
                  <a:pt x="450" y="701"/>
                </a:lnTo>
                <a:lnTo>
                  <a:pt x="470" y="690"/>
                </a:lnTo>
                <a:lnTo>
                  <a:pt x="486" y="678"/>
                </a:lnTo>
                <a:lnTo>
                  <a:pt x="504" y="665"/>
                </a:lnTo>
                <a:lnTo>
                  <a:pt x="520" y="650"/>
                </a:lnTo>
                <a:lnTo>
                  <a:pt x="534" y="634"/>
                </a:lnTo>
                <a:lnTo>
                  <a:pt x="550" y="617"/>
                </a:lnTo>
                <a:lnTo>
                  <a:pt x="563" y="598"/>
                </a:lnTo>
                <a:lnTo>
                  <a:pt x="575" y="580"/>
                </a:lnTo>
                <a:lnTo>
                  <a:pt x="588" y="560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2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1"/>
                </a:lnTo>
                <a:lnTo>
                  <a:pt x="634" y="378"/>
                </a:lnTo>
                <a:lnTo>
                  <a:pt x="634" y="367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4" name="Freeform 39"/>
          <p:cNvSpPr>
            <a:spLocks/>
          </p:cNvSpPr>
          <p:nvPr/>
        </p:nvSpPr>
        <p:spPr bwMode="auto">
          <a:xfrm>
            <a:off x="2724150" y="6192838"/>
            <a:ext cx="468313" cy="198437"/>
          </a:xfrm>
          <a:custGeom>
            <a:avLst/>
            <a:gdLst>
              <a:gd name="T0" fmla="*/ 2147483647 w 1179"/>
              <a:gd name="T1" fmla="*/ 0 h 502"/>
              <a:gd name="T2" fmla="*/ 2147483647 w 1179"/>
              <a:gd name="T3" fmla="*/ 2147483647 h 502"/>
              <a:gd name="T4" fmla="*/ 2147483647 w 1179"/>
              <a:gd name="T5" fmla="*/ 2147483647 h 502"/>
              <a:gd name="T6" fmla="*/ 2147483647 w 1179"/>
              <a:gd name="T7" fmla="*/ 2147483647 h 502"/>
              <a:gd name="T8" fmla="*/ 2147483647 w 1179"/>
              <a:gd name="T9" fmla="*/ 2147483647 h 502"/>
              <a:gd name="T10" fmla="*/ 2147483647 w 1179"/>
              <a:gd name="T11" fmla="*/ 2147483647 h 502"/>
              <a:gd name="T12" fmla="*/ 2147483647 w 1179"/>
              <a:gd name="T13" fmla="*/ 2147483647 h 502"/>
              <a:gd name="T14" fmla="*/ 2147483647 w 1179"/>
              <a:gd name="T15" fmla="*/ 2147483647 h 502"/>
              <a:gd name="T16" fmla="*/ 2147483647 w 1179"/>
              <a:gd name="T17" fmla="*/ 2147483647 h 502"/>
              <a:gd name="T18" fmla="*/ 2147483647 w 1179"/>
              <a:gd name="T19" fmla="*/ 2147483647 h 502"/>
              <a:gd name="T20" fmla="*/ 2147483647 w 1179"/>
              <a:gd name="T21" fmla="*/ 2147483647 h 502"/>
              <a:gd name="T22" fmla="*/ 2147483647 w 1179"/>
              <a:gd name="T23" fmla="*/ 2147483647 h 502"/>
              <a:gd name="T24" fmla="*/ 0 w 1179"/>
              <a:gd name="T25" fmla="*/ 2147483647 h 502"/>
              <a:gd name="T26" fmla="*/ 2147483647 w 1179"/>
              <a:gd name="T27" fmla="*/ 2147483647 h 502"/>
              <a:gd name="T28" fmla="*/ 2147483647 w 1179"/>
              <a:gd name="T29" fmla="*/ 2147483647 h 502"/>
              <a:gd name="T30" fmla="*/ 2147483647 w 1179"/>
              <a:gd name="T31" fmla="*/ 2147483647 h 502"/>
              <a:gd name="T32" fmla="*/ 2147483647 w 1179"/>
              <a:gd name="T33" fmla="*/ 2147483647 h 502"/>
              <a:gd name="T34" fmla="*/ 2147483647 w 1179"/>
              <a:gd name="T35" fmla="*/ 2147483647 h 502"/>
              <a:gd name="T36" fmla="*/ 2147483647 w 1179"/>
              <a:gd name="T37" fmla="*/ 2147483647 h 502"/>
              <a:gd name="T38" fmla="*/ 2147483647 w 1179"/>
              <a:gd name="T39" fmla="*/ 2147483647 h 502"/>
              <a:gd name="T40" fmla="*/ 2147483647 w 1179"/>
              <a:gd name="T41" fmla="*/ 2147483647 h 502"/>
              <a:gd name="T42" fmla="*/ 2147483647 w 1179"/>
              <a:gd name="T43" fmla="*/ 2147483647 h 502"/>
              <a:gd name="T44" fmla="*/ 2147483647 w 1179"/>
              <a:gd name="T45" fmla="*/ 2147483647 h 502"/>
              <a:gd name="T46" fmla="*/ 2147483647 w 1179"/>
              <a:gd name="T47" fmla="*/ 2147483647 h 502"/>
              <a:gd name="T48" fmla="*/ 2147483647 w 1179"/>
              <a:gd name="T49" fmla="*/ 0 h 502"/>
              <a:gd name="T50" fmla="*/ 2147483647 w 1179"/>
              <a:gd name="T51" fmla="*/ 0 h 502"/>
              <a:gd name="T52" fmla="*/ 2147483647 w 1179"/>
              <a:gd name="T53" fmla="*/ 2147483647 h 502"/>
              <a:gd name="T54" fmla="*/ 2147483647 w 1179"/>
              <a:gd name="T55" fmla="*/ 2147483647 h 502"/>
              <a:gd name="T56" fmla="*/ 2147483647 w 1179"/>
              <a:gd name="T57" fmla="*/ 2147483647 h 502"/>
              <a:gd name="T58" fmla="*/ 2147483647 w 1179"/>
              <a:gd name="T59" fmla="*/ 2147483647 h 502"/>
              <a:gd name="T60" fmla="*/ 2147483647 w 1179"/>
              <a:gd name="T61" fmla="*/ 2147483647 h 502"/>
              <a:gd name="T62" fmla="*/ 2147483647 w 1179"/>
              <a:gd name="T63" fmla="*/ 2147483647 h 502"/>
              <a:gd name="T64" fmla="*/ 2147483647 w 1179"/>
              <a:gd name="T65" fmla="*/ 2147483647 h 502"/>
              <a:gd name="T66" fmla="*/ 2147483647 w 1179"/>
              <a:gd name="T67" fmla="*/ 2147483647 h 502"/>
              <a:gd name="T68" fmla="*/ 2147483647 w 1179"/>
              <a:gd name="T69" fmla="*/ 2147483647 h 502"/>
              <a:gd name="T70" fmla="*/ 2147483647 w 1179"/>
              <a:gd name="T71" fmla="*/ 2147483647 h 502"/>
              <a:gd name="T72" fmla="*/ 2147483647 w 1179"/>
              <a:gd name="T73" fmla="*/ 2147483647 h 502"/>
              <a:gd name="T74" fmla="*/ 2147483647 w 1179"/>
              <a:gd name="T75" fmla="*/ 2147483647 h 502"/>
              <a:gd name="T76" fmla="*/ 2147483647 w 1179"/>
              <a:gd name="T77" fmla="*/ 2147483647 h 502"/>
              <a:gd name="T78" fmla="*/ 2147483647 w 1179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9"/>
              <a:gd name="T121" fmla="*/ 0 h 502"/>
              <a:gd name="T122" fmla="*/ 1179 w 1179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9" h="502">
                <a:moveTo>
                  <a:pt x="317" y="0"/>
                </a:moveTo>
                <a:lnTo>
                  <a:pt x="298" y="0"/>
                </a:lnTo>
                <a:lnTo>
                  <a:pt x="277" y="1"/>
                </a:lnTo>
                <a:lnTo>
                  <a:pt x="256" y="5"/>
                </a:lnTo>
                <a:lnTo>
                  <a:pt x="237" y="9"/>
                </a:lnTo>
                <a:lnTo>
                  <a:pt x="218" y="15"/>
                </a:lnTo>
                <a:lnTo>
                  <a:pt x="198" y="22"/>
                </a:lnTo>
                <a:lnTo>
                  <a:pt x="180" y="30"/>
                </a:lnTo>
                <a:lnTo>
                  <a:pt x="162" y="40"/>
                </a:lnTo>
                <a:lnTo>
                  <a:pt x="144" y="52"/>
                </a:lnTo>
                <a:lnTo>
                  <a:pt x="128" y="66"/>
                </a:lnTo>
                <a:lnTo>
                  <a:pt x="112" y="79"/>
                </a:lnTo>
                <a:lnTo>
                  <a:pt x="96" y="95"/>
                </a:lnTo>
                <a:lnTo>
                  <a:pt x="82" y="112"/>
                </a:lnTo>
                <a:lnTo>
                  <a:pt x="68" y="129"/>
                </a:lnTo>
                <a:lnTo>
                  <a:pt x="56" y="148"/>
                </a:lnTo>
                <a:lnTo>
                  <a:pt x="45" y="167"/>
                </a:lnTo>
                <a:lnTo>
                  <a:pt x="36" y="188"/>
                </a:lnTo>
                <a:lnTo>
                  <a:pt x="27" y="209"/>
                </a:lnTo>
                <a:lnTo>
                  <a:pt x="19" y="231"/>
                </a:lnTo>
                <a:lnTo>
                  <a:pt x="13" y="252"/>
                </a:lnTo>
                <a:lnTo>
                  <a:pt x="8" y="275"/>
                </a:lnTo>
                <a:lnTo>
                  <a:pt x="4" y="299"/>
                </a:lnTo>
                <a:lnTo>
                  <a:pt x="2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9" y="346"/>
                </a:lnTo>
                <a:lnTo>
                  <a:pt x="1179" y="322"/>
                </a:lnTo>
                <a:lnTo>
                  <a:pt x="1176" y="299"/>
                </a:lnTo>
                <a:lnTo>
                  <a:pt x="1174" y="275"/>
                </a:lnTo>
                <a:lnTo>
                  <a:pt x="1169" y="252"/>
                </a:lnTo>
                <a:lnTo>
                  <a:pt x="1163" y="232"/>
                </a:lnTo>
                <a:lnTo>
                  <a:pt x="1157" y="209"/>
                </a:lnTo>
                <a:lnTo>
                  <a:pt x="1148" y="189"/>
                </a:lnTo>
                <a:lnTo>
                  <a:pt x="1139" y="169"/>
                </a:lnTo>
                <a:lnTo>
                  <a:pt x="1129" y="148"/>
                </a:lnTo>
                <a:lnTo>
                  <a:pt x="1117" y="130"/>
                </a:lnTo>
                <a:lnTo>
                  <a:pt x="1105" y="113"/>
                </a:lnTo>
                <a:lnTo>
                  <a:pt x="1091" y="96"/>
                </a:lnTo>
                <a:lnTo>
                  <a:pt x="1076" y="81"/>
                </a:lnTo>
                <a:lnTo>
                  <a:pt x="1060" y="67"/>
                </a:lnTo>
                <a:lnTo>
                  <a:pt x="1044" y="53"/>
                </a:lnTo>
                <a:lnTo>
                  <a:pt x="1027" y="41"/>
                </a:lnTo>
                <a:lnTo>
                  <a:pt x="1014" y="33"/>
                </a:lnTo>
                <a:lnTo>
                  <a:pt x="991" y="22"/>
                </a:lnTo>
                <a:lnTo>
                  <a:pt x="972" y="15"/>
                </a:lnTo>
                <a:lnTo>
                  <a:pt x="954" y="9"/>
                </a:lnTo>
                <a:lnTo>
                  <a:pt x="934" y="5"/>
                </a:lnTo>
                <a:lnTo>
                  <a:pt x="914" y="0"/>
                </a:lnTo>
                <a:lnTo>
                  <a:pt x="895" y="0"/>
                </a:lnTo>
                <a:lnTo>
                  <a:pt x="759" y="0"/>
                </a:lnTo>
                <a:lnTo>
                  <a:pt x="754" y="13"/>
                </a:lnTo>
                <a:lnTo>
                  <a:pt x="745" y="29"/>
                </a:lnTo>
                <a:lnTo>
                  <a:pt x="736" y="44"/>
                </a:lnTo>
                <a:lnTo>
                  <a:pt x="725" y="58"/>
                </a:lnTo>
                <a:lnTo>
                  <a:pt x="715" y="69"/>
                </a:lnTo>
                <a:lnTo>
                  <a:pt x="702" y="83"/>
                </a:lnTo>
                <a:lnTo>
                  <a:pt x="688" y="92"/>
                </a:lnTo>
                <a:lnTo>
                  <a:pt x="674" y="102"/>
                </a:lnTo>
                <a:lnTo>
                  <a:pt x="661" y="109"/>
                </a:lnTo>
                <a:lnTo>
                  <a:pt x="646" y="115"/>
                </a:lnTo>
                <a:lnTo>
                  <a:pt x="630" y="120"/>
                </a:lnTo>
                <a:lnTo>
                  <a:pt x="614" y="124"/>
                </a:lnTo>
                <a:lnTo>
                  <a:pt x="599" y="125"/>
                </a:lnTo>
                <a:lnTo>
                  <a:pt x="582" y="125"/>
                </a:lnTo>
                <a:lnTo>
                  <a:pt x="566" y="124"/>
                </a:lnTo>
                <a:lnTo>
                  <a:pt x="551" y="121"/>
                </a:lnTo>
                <a:lnTo>
                  <a:pt x="536" y="117"/>
                </a:lnTo>
                <a:lnTo>
                  <a:pt x="521" y="112"/>
                </a:lnTo>
                <a:lnTo>
                  <a:pt x="506" y="104"/>
                </a:lnTo>
                <a:lnTo>
                  <a:pt x="493" y="95"/>
                </a:lnTo>
                <a:lnTo>
                  <a:pt x="479" y="85"/>
                </a:lnTo>
                <a:lnTo>
                  <a:pt x="466" y="73"/>
                </a:lnTo>
                <a:lnTo>
                  <a:pt x="455" y="61"/>
                </a:lnTo>
                <a:lnTo>
                  <a:pt x="445" y="46"/>
                </a:lnTo>
                <a:lnTo>
                  <a:pt x="435" y="32"/>
                </a:lnTo>
                <a:lnTo>
                  <a:pt x="426" y="16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5" name="Freeform 40"/>
          <p:cNvSpPr>
            <a:spLocks/>
          </p:cNvSpPr>
          <p:nvPr/>
        </p:nvSpPr>
        <p:spPr bwMode="auto">
          <a:xfrm>
            <a:off x="2828925" y="5854700"/>
            <a:ext cx="252413" cy="290513"/>
          </a:xfrm>
          <a:custGeom>
            <a:avLst/>
            <a:gdLst>
              <a:gd name="T0" fmla="*/ 2147483647 w 633"/>
              <a:gd name="T1" fmla="*/ 2147483647 h 736"/>
              <a:gd name="T2" fmla="*/ 2147483647 w 633"/>
              <a:gd name="T3" fmla="*/ 2147483647 h 736"/>
              <a:gd name="T4" fmla="*/ 2147483647 w 633"/>
              <a:gd name="T5" fmla="*/ 2147483647 h 736"/>
              <a:gd name="T6" fmla="*/ 2147483647 w 633"/>
              <a:gd name="T7" fmla="*/ 2147483647 h 736"/>
              <a:gd name="T8" fmla="*/ 2147483647 w 633"/>
              <a:gd name="T9" fmla="*/ 2147483647 h 736"/>
              <a:gd name="T10" fmla="*/ 2147483647 w 633"/>
              <a:gd name="T11" fmla="*/ 2147483647 h 736"/>
              <a:gd name="T12" fmla="*/ 2147483647 w 633"/>
              <a:gd name="T13" fmla="*/ 2147483647 h 736"/>
              <a:gd name="T14" fmla="*/ 2147483647 w 633"/>
              <a:gd name="T15" fmla="*/ 2147483647 h 736"/>
              <a:gd name="T16" fmla="*/ 2147483647 w 633"/>
              <a:gd name="T17" fmla="*/ 2147483647 h 736"/>
              <a:gd name="T18" fmla="*/ 2147483647 w 633"/>
              <a:gd name="T19" fmla="*/ 2147483647 h 736"/>
              <a:gd name="T20" fmla="*/ 2147483647 w 633"/>
              <a:gd name="T21" fmla="*/ 2147483647 h 736"/>
              <a:gd name="T22" fmla="*/ 2147483647 w 633"/>
              <a:gd name="T23" fmla="*/ 0 h 736"/>
              <a:gd name="T24" fmla="*/ 2147483647 w 633"/>
              <a:gd name="T25" fmla="*/ 0 h 736"/>
              <a:gd name="T26" fmla="*/ 2147483647 w 633"/>
              <a:gd name="T27" fmla="*/ 2147483647 h 736"/>
              <a:gd name="T28" fmla="*/ 2147483647 w 633"/>
              <a:gd name="T29" fmla="*/ 2147483647 h 736"/>
              <a:gd name="T30" fmla="*/ 2147483647 w 633"/>
              <a:gd name="T31" fmla="*/ 2147483647 h 736"/>
              <a:gd name="T32" fmla="*/ 2147483647 w 633"/>
              <a:gd name="T33" fmla="*/ 2147483647 h 736"/>
              <a:gd name="T34" fmla="*/ 2147483647 w 633"/>
              <a:gd name="T35" fmla="*/ 2147483647 h 736"/>
              <a:gd name="T36" fmla="*/ 2147483647 w 633"/>
              <a:gd name="T37" fmla="*/ 2147483647 h 736"/>
              <a:gd name="T38" fmla="*/ 2147483647 w 633"/>
              <a:gd name="T39" fmla="*/ 2147483647 h 736"/>
              <a:gd name="T40" fmla="*/ 2147483647 w 633"/>
              <a:gd name="T41" fmla="*/ 2147483647 h 736"/>
              <a:gd name="T42" fmla="*/ 2147483647 w 633"/>
              <a:gd name="T43" fmla="*/ 2147483647 h 736"/>
              <a:gd name="T44" fmla="*/ 2147483647 w 633"/>
              <a:gd name="T45" fmla="*/ 2147483647 h 736"/>
              <a:gd name="T46" fmla="*/ 2147483647 w 633"/>
              <a:gd name="T47" fmla="*/ 2147483647 h 736"/>
              <a:gd name="T48" fmla="*/ 2147483647 w 633"/>
              <a:gd name="T49" fmla="*/ 2147483647 h 736"/>
              <a:gd name="T50" fmla="*/ 2147483647 w 633"/>
              <a:gd name="T51" fmla="*/ 2147483647 h 736"/>
              <a:gd name="T52" fmla="*/ 2147483647 w 633"/>
              <a:gd name="T53" fmla="*/ 2147483647 h 736"/>
              <a:gd name="T54" fmla="*/ 2147483647 w 633"/>
              <a:gd name="T55" fmla="*/ 2147483647 h 736"/>
              <a:gd name="T56" fmla="*/ 2147483647 w 633"/>
              <a:gd name="T57" fmla="*/ 2147483647 h 736"/>
              <a:gd name="T58" fmla="*/ 2147483647 w 633"/>
              <a:gd name="T59" fmla="*/ 2147483647 h 736"/>
              <a:gd name="T60" fmla="*/ 2147483647 w 633"/>
              <a:gd name="T61" fmla="*/ 2147483647 h 736"/>
              <a:gd name="T62" fmla="*/ 2147483647 w 633"/>
              <a:gd name="T63" fmla="*/ 2147483647 h 736"/>
              <a:gd name="T64" fmla="*/ 2147483647 w 633"/>
              <a:gd name="T65" fmla="*/ 2147483647 h 736"/>
              <a:gd name="T66" fmla="*/ 2147483647 w 633"/>
              <a:gd name="T67" fmla="*/ 2147483647 h 736"/>
              <a:gd name="T68" fmla="*/ 2147483647 w 633"/>
              <a:gd name="T69" fmla="*/ 2147483647 h 736"/>
              <a:gd name="T70" fmla="*/ 2147483647 w 633"/>
              <a:gd name="T71" fmla="*/ 2147483647 h 736"/>
              <a:gd name="T72" fmla="*/ 2147483647 w 633"/>
              <a:gd name="T73" fmla="*/ 2147483647 h 736"/>
              <a:gd name="T74" fmla="*/ 2147483647 w 633"/>
              <a:gd name="T75" fmla="*/ 2147483647 h 736"/>
              <a:gd name="T76" fmla="*/ 2147483647 w 633"/>
              <a:gd name="T77" fmla="*/ 2147483647 h 736"/>
              <a:gd name="T78" fmla="*/ 2147483647 w 633"/>
              <a:gd name="T79" fmla="*/ 2147483647 h 736"/>
              <a:gd name="T80" fmla="*/ 2147483647 w 633"/>
              <a:gd name="T81" fmla="*/ 2147483647 h 736"/>
              <a:gd name="T82" fmla="*/ 2147483647 w 633"/>
              <a:gd name="T83" fmla="*/ 2147483647 h 736"/>
              <a:gd name="T84" fmla="*/ 2147483647 w 633"/>
              <a:gd name="T85" fmla="*/ 2147483647 h 736"/>
              <a:gd name="T86" fmla="*/ 2147483647 w 633"/>
              <a:gd name="T87" fmla="*/ 2147483647 h 736"/>
              <a:gd name="T88" fmla="*/ 2147483647 w 633"/>
              <a:gd name="T89" fmla="*/ 2147483647 h 736"/>
              <a:gd name="T90" fmla="*/ 2147483647 w 633"/>
              <a:gd name="T91" fmla="*/ 2147483647 h 736"/>
              <a:gd name="T92" fmla="*/ 2147483647 w 633"/>
              <a:gd name="T93" fmla="*/ 2147483647 h 736"/>
              <a:gd name="T94" fmla="*/ 2147483647 w 633"/>
              <a:gd name="T95" fmla="*/ 2147483647 h 736"/>
              <a:gd name="T96" fmla="*/ 2147483647 w 633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6"/>
              <a:gd name="T149" fmla="*/ 633 w 633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6">
                <a:moveTo>
                  <a:pt x="633" y="368"/>
                </a:moveTo>
                <a:lnTo>
                  <a:pt x="632" y="344"/>
                </a:lnTo>
                <a:lnTo>
                  <a:pt x="632" y="321"/>
                </a:lnTo>
                <a:lnTo>
                  <a:pt x="627" y="296"/>
                </a:lnTo>
                <a:lnTo>
                  <a:pt x="622" y="273"/>
                </a:lnTo>
                <a:lnTo>
                  <a:pt x="616" y="250"/>
                </a:lnTo>
                <a:lnTo>
                  <a:pt x="609" y="228"/>
                </a:lnTo>
                <a:lnTo>
                  <a:pt x="601" y="207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1" y="109"/>
                </a:lnTo>
                <a:lnTo>
                  <a:pt x="527" y="92"/>
                </a:lnTo>
                <a:lnTo>
                  <a:pt x="511" y="77"/>
                </a:lnTo>
                <a:lnTo>
                  <a:pt x="494" y="63"/>
                </a:lnTo>
                <a:lnTo>
                  <a:pt x="476" y="50"/>
                </a:lnTo>
                <a:lnTo>
                  <a:pt x="459" y="39"/>
                </a:lnTo>
                <a:lnTo>
                  <a:pt x="439" y="29"/>
                </a:lnTo>
                <a:lnTo>
                  <a:pt x="420" y="20"/>
                </a:lnTo>
                <a:lnTo>
                  <a:pt x="402" y="12"/>
                </a:lnTo>
                <a:lnTo>
                  <a:pt x="381" y="8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8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20"/>
                </a:lnTo>
                <a:lnTo>
                  <a:pt x="199" y="27"/>
                </a:lnTo>
                <a:lnTo>
                  <a:pt x="181" y="38"/>
                </a:lnTo>
                <a:lnTo>
                  <a:pt x="161" y="48"/>
                </a:lnTo>
                <a:lnTo>
                  <a:pt x="144" y="61"/>
                </a:lnTo>
                <a:lnTo>
                  <a:pt x="127" y="74"/>
                </a:lnTo>
                <a:lnTo>
                  <a:pt x="110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6" y="160"/>
                </a:lnTo>
                <a:lnTo>
                  <a:pt x="45" y="180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4" y="316"/>
                </a:lnTo>
                <a:lnTo>
                  <a:pt x="1" y="339"/>
                </a:lnTo>
                <a:lnTo>
                  <a:pt x="0" y="363"/>
                </a:lnTo>
                <a:lnTo>
                  <a:pt x="1" y="387"/>
                </a:lnTo>
                <a:lnTo>
                  <a:pt x="2" y="410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3" y="503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6"/>
                </a:lnTo>
                <a:lnTo>
                  <a:pt x="89" y="623"/>
                </a:lnTo>
                <a:lnTo>
                  <a:pt x="104" y="640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0" y="705"/>
                </a:lnTo>
                <a:lnTo>
                  <a:pt x="209" y="714"/>
                </a:lnTo>
                <a:lnTo>
                  <a:pt x="229" y="721"/>
                </a:lnTo>
                <a:lnTo>
                  <a:pt x="249" y="727"/>
                </a:lnTo>
                <a:lnTo>
                  <a:pt x="269" y="732"/>
                </a:lnTo>
                <a:lnTo>
                  <a:pt x="290" y="734"/>
                </a:lnTo>
                <a:lnTo>
                  <a:pt x="309" y="736"/>
                </a:lnTo>
                <a:lnTo>
                  <a:pt x="330" y="736"/>
                </a:lnTo>
                <a:lnTo>
                  <a:pt x="351" y="733"/>
                </a:lnTo>
                <a:lnTo>
                  <a:pt x="371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0" y="702"/>
                </a:lnTo>
                <a:lnTo>
                  <a:pt x="470" y="691"/>
                </a:lnTo>
                <a:lnTo>
                  <a:pt x="485" y="679"/>
                </a:lnTo>
                <a:lnTo>
                  <a:pt x="504" y="665"/>
                </a:lnTo>
                <a:lnTo>
                  <a:pt x="519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7" y="518"/>
                </a:lnTo>
                <a:lnTo>
                  <a:pt x="614" y="497"/>
                </a:lnTo>
                <a:lnTo>
                  <a:pt x="621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2"/>
                </a:lnTo>
                <a:lnTo>
                  <a:pt x="633" y="379"/>
                </a:lnTo>
                <a:lnTo>
                  <a:pt x="633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6" name="Freeform 41"/>
          <p:cNvSpPr>
            <a:spLocks/>
          </p:cNvSpPr>
          <p:nvPr/>
        </p:nvSpPr>
        <p:spPr bwMode="auto">
          <a:xfrm>
            <a:off x="3227388" y="6192838"/>
            <a:ext cx="466725" cy="198437"/>
          </a:xfrm>
          <a:custGeom>
            <a:avLst/>
            <a:gdLst>
              <a:gd name="T0" fmla="*/ 2147483647 w 1179"/>
              <a:gd name="T1" fmla="*/ 0 h 503"/>
              <a:gd name="T2" fmla="*/ 2147483647 w 1179"/>
              <a:gd name="T3" fmla="*/ 2147483647 h 503"/>
              <a:gd name="T4" fmla="*/ 2147483647 w 1179"/>
              <a:gd name="T5" fmla="*/ 2147483647 h 503"/>
              <a:gd name="T6" fmla="*/ 2147483647 w 1179"/>
              <a:gd name="T7" fmla="*/ 2147483647 h 503"/>
              <a:gd name="T8" fmla="*/ 2147483647 w 1179"/>
              <a:gd name="T9" fmla="*/ 2147483647 h 503"/>
              <a:gd name="T10" fmla="*/ 2147483647 w 1179"/>
              <a:gd name="T11" fmla="*/ 2147483647 h 503"/>
              <a:gd name="T12" fmla="*/ 2147483647 w 1179"/>
              <a:gd name="T13" fmla="*/ 2147483647 h 503"/>
              <a:gd name="T14" fmla="*/ 2147483647 w 1179"/>
              <a:gd name="T15" fmla="*/ 2147483647 h 503"/>
              <a:gd name="T16" fmla="*/ 2147483647 w 1179"/>
              <a:gd name="T17" fmla="*/ 2147483647 h 503"/>
              <a:gd name="T18" fmla="*/ 2147483647 w 1179"/>
              <a:gd name="T19" fmla="*/ 2147483647 h 503"/>
              <a:gd name="T20" fmla="*/ 2147483647 w 1179"/>
              <a:gd name="T21" fmla="*/ 2147483647 h 503"/>
              <a:gd name="T22" fmla="*/ 2147483647 w 1179"/>
              <a:gd name="T23" fmla="*/ 2147483647 h 503"/>
              <a:gd name="T24" fmla="*/ 0 w 1179"/>
              <a:gd name="T25" fmla="*/ 2147483647 h 503"/>
              <a:gd name="T26" fmla="*/ 2147483647 w 1179"/>
              <a:gd name="T27" fmla="*/ 2147483647 h 503"/>
              <a:gd name="T28" fmla="*/ 2147483647 w 1179"/>
              <a:gd name="T29" fmla="*/ 2147483647 h 503"/>
              <a:gd name="T30" fmla="*/ 2147483647 w 1179"/>
              <a:gd name="T31" fmla="*/ 2147483647 h 503"/>
              <a:gd name="T32" fmla="*/ 2147483647 w 1179"/>
              <a:gd name="T33" fmla="*/ 2147483647 h 503"/>
              <a:gd name="T34" fmla="*/ 2147483647 w 1179"/>
              <a:gd name="T35" fmla="*/ 2147483647 h 503"/>
              <a:gd name="T36" fmla="*/ 2147483647 w 1179"/>
              <a:gd name="T37" fmla="*/ 2147483647 h 503"/>
              <a:gd name="T38" fmla="*/ 2147483647 w 1179"/>
              <a:gd name="T39" fmla="*/ 2147483647 h 503"/>
              <a:gd name="T40" fmla="*/ 2147483647 w 1179"/>
              <a:gd name="T41" fmla="*/ 2147483647 h 503"/>
              <a:gd name="T42" fmla="*/ 2147483647 w 1179"/>
              <a:gd name="T43" fmla="*/ 2147483647 h 503"/>
              <a:gd name="T44" fmla="*/ 2147483647 w 1179"/>
              <a:gd name="T45" fmla="*/ 2147483647 h 503"/>
              <a:gd name="T46" fmla="*/ 2147483647 w 1179"/>
              <a:gd name="T47" fmla="*/ 2147483647 h 503"/>
              <a:gd name="T48" fmla="*/ 2147483647 w 1179"/>
              <a:gd name="T49" fmla="*/ 0 h 503"/>
              <a:gd name="T50" fmla="*/ 2147483647 w 1179"/>
              <a:gd name="T51" fmla="*/ 0 h 503"/>
              <a:gd name="T52" fmla="*/ 2147483647 w 1179"/>
              <a:gd name="T53" fmla="*/ 2147483647 h 503"/>
              <a:gd name="T54" fmla="*/ 2147483647 w 1179"/>
              <a:gd name="T55" fmla="*/ 2147483647 h 503"/>
              <a:gd name="T56" fmla="*/ 2147483647 w 1179"/>
              <a:gd name="T57" fmla="*/ 2147483647 h 503"/>
              <a:gd name="T58" fmla="*/ 2147483647 w 1179"/>
              <a:gd name="T59" fmla="*/ 2147483647 h 503"/>
              <a:gd name="T60" fmla="*/ 2147483647 w 1179"/>
              <a:gd name="T61" fmla="*/ 2147483647 h 503"/>
              <a:gd name="T62" fmla="*/ 2147483647 w 1179"/>
              <a:gd name="T63" fmla="*/ 2147483647 h 503"/>
              <a:gd name="T64" fmla="*/ 2147483647 w 1179"/>
              <a:gd name="T65" fmla="*/ 2147483647 h 503"/>
              <a:gd name="T66" fmla="*/ 2147483647 w 1179"/>
              <a:gd name="T67" fmla="*/ 2147483647 h 503"/>
              <a:gd name="T68" fmla="*/ 2147483647 w 1179"/>
              <a:gd name="T69" fmla="*/ 2147483647 h 503"/>
              <a:gd name="T70" fmla="*/ 2147483647 w 1179"/>
              <a:gd name="T71" fmla="*/ 2147483647 h 503"/>
              <a:gd name="T72" fmla="*/ 2147483647 w 1179"/>
              <a:gd name="T73" fmla="*/ 2147483647 h 503"/>
              <a:gd name="T74" fmla="*/ 2147483647 w 1179"/>
              <a:gd name="T75" fmla="*/ 2147483647 h 503"/>
              <a:gd name="T76" fmla="*/ 2147483647 w 1179"/>
              <a:gd name="T77" fmla="*/ 2147483647 h 503"/>
              <a:gd name="T78" fmla="*/ 2147483647 w 1179"/>
              <a:gd name="T79" fmla="*/ 0 h 5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9"/>
              <a:gd name="T121" fmla="*/ 0 h 503"/>
              <a:gd name="T122" fmla="*/ 1179 w 1179"/>
              <a:gd name="T123" fmla="*/ 503 h 5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9" h="503">
                <a:moveTo>
                  <a:pt x="317" y="0"/>
                </a:moveTo>
                <a:lnTo>
                  <a:pt x="298" y="0"/>
                </a:lnTo>
                <a:lnTo>
                  <a:pt x="277" y="1"/>
                </a:lnTo>
                <a:lnTo>
                  <a:pt x="256" y="5"/>
                </a:lnTo>
                <a:lnTo>
                  <a:pt x="237" y="9"/>
                </a:lnTo>
                <a:lnTo>
                  <a:pt x="217" y="15"/>
                </a:lnTo>
                <a:lnTo>
                  <a:pt x="198" y="22"/>
                </a:lnTo>
                <a:lnTo>
                  <a:pt x="180" y="31"/>
                </a:lnTo>
                <a:lnTo>
                  <a:pt x="162" y="40"/>
                </a:lnTo>
                <a:lnTo>
                  <a:pt x="143" y="52"/>
                </a:lnTo>
                <a:lnTo>
                  <a:pt x="128" y="66"/>
                </a:lnTo>
                <a:lnTo>
                  <a:pt x="112" y="79"/>
                </a:lnTo>
                <a:lnTo>
                  <a:pt x="96" y="95"/>
                </a:lnTo>
                <a:lnTo>
                  <a:pt x="82" y="112"/>
                </a:lnTo>
                <a:lnTo>
                  <a:pt x="68" y="129"/>
                </a:lnTo>
                <a:lnTo>
                  <a:pt x="56" y="148"/>
                </a:lnTo>
                <a:lnTo>
                  <a:pt x="45" y="168"/>
                </a:lnTo>
                <a:lnTo>
                  <a:pt x="35" y="188"/>
                </a:lnTo>
                <a:lnTo>
                  <a:pt x="27" y="209"/>
                </a:lnTo>
                <a:lnTo>
                  <a:pt x="18" y="231"/>
                </a:lnTo>
                <a:lnTo>
                  <a:pt x="12" y="253"/>
                </a:lnTo>
                <a:lnTo>
                  <a:pt x="8" y="276"/>
                </a:lnTo>
                <a:lnTo>
                  <a:pt x="4" y="299"/>
                </a:lnTo>
                <a:lnTo>
                  <a:pt x="1" y="323"/>
                </a:lnTo>
                <a:lnTo>
                  <a:pt x="0" y="350"/>
                </a:lnTo>
                <a:lnTo>
                  <a:pt x="0" y="503"/>
                </a:lnTo>
                <a:lnTo>
                  <a:pt x="1177" y="503"/>
                </a:lnTo>
                <a:lnTo>
                  <a:pt x="1179" y="346"/>
                </a:lnTo>
                <a:lnTo>
                  <a:pt x="1179" y="322"/>
                </a:lnTo>
                <a:lnTo>
                  <a:pt x="1176" y="299"/>
                </a:lnTo>
                <a:lnTo>
                  <a:pt x="1174" y="276"/>
                </a:lnTo>
                <a:lnTo>
                  <a:pt x="1169" y="253"/>
                </a:lnTo>
                <a:lnTo>
                  <a:pt x="1163" y="232"/>
                </a:lnTo>
                <a:lnTo>
                  <a:pt x="1157" y="209"/>
                </a:lnTo>
                <a:lnTo>
                  <a:pt x="1148" y="190"/>
                </a:lnTo>
                <a:lnTo>
                  <a:pt x="1138" y="169"/>
                </a:lnTo>
                <a:lnTo>
                  <a:pt x="1129" y="148"/>
                </a:lnTo>
                <a:lnTo>
                  <a:pt x="1117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2"/>
                </a:lnTo>
                <a:lnTo>
                  <a:pt x="1060" y="67"/>
                </a:lnTo>
                <a:lnTo>
                  <a:pt x="1044" y="54"/>
                </a:lnTo>
                <a:lnTo>
                  <a:pt x="1027" y="42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4" y="9"/>
                </a:lnTo>
                <a:lnTo>
                  <a:pt x="933" y="5"/>
                </a:lnTo>
                <a:lnTo>
                  <a:pt x="914" y="0"/>
                </a:lnTo>
                <a:lnTo>
                  <a:pt x="895" y="0"/>
                </a:lnTo>
                <a:lnTo>
                  <a:pt x="759" y="0"/>
                </a:lnTo>
                <a:lnTo>
                  <a:pt x="754" y="14"/>
                </a:lnTo>
                <a:lnTo>
                  <a:pt x="745" y="29"/>
                </a:lnTo>
                <a:lnTo>
                  <a:pt x="736" y="44"/>
                </a:lnTo>
                <a:lnTo>
                  <a:pt x="725" y="58"/>
                </a:lnTo>
                <a:lnTo>
                  <a:pt x="715" y="69"/>
                </a:lnTo>
                <a:lnTo>
                  <a:pt x="702" y="83"/>
                </a:lnTo>
                <a:lnTo>
                  <a:pt x="688" y="92"/>
                </a:lnTo>
                <a:lnTo>
                  <a:pt x="674" y="102"/>
                </a:lnTo>
                <a:lnTo>
                  <a:pt x="660" y="109"/>
                </a:lnTo>
                <a:lnTo>
                  <a:pt x="646" y="116"/>
                </a:lnTo>
                <a:lnTo>
                  <a:pt x="630" y="120"/>
                </a:lnTo>
                <a:lnTo>
                  <a:pt x="614" y="124"/>
                </a:lnTo>
                <a:lnTo>
                  <a:pt x="598" y="125"/>
                </a:lnTo>
                <a:lnTo>
                  <a:pt x="582" y="125"/>
                </a:lnTo>
                <a:lnTo>
                  <a:pt x="566" y="124"/>
                </a:lnTo>
                <a:lnTo>
                  <a:pt x="551" y="122"/>
                </a:lnTo>
                <a:lnTo>
                  <a:pt x="535" y="117"/>
                </a:lnTo>
                <a:lnTo>
                  <a:pt x="521" y="112"/>
                </a:lnTo>
                <a:lnTo>
                  <a:pt x="506" y="105"/>
                </a:lnTo>
                <a:lnTo>
                  <a:pt x="493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5" y="32"/>
                </a:lnTo>
                <a:lnTo>
                  <a:pt x="426" y="16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7" name="Freeform 42"/>
          <p:cNvSpPr>
            <a:spLocks/>
          </p:cNvSpPr>
          <p:nvPr/>
        </p:nvSpPr>
        <p:spPr bwMode="auto">
          <a:xfrm>
            <a:off x="3332163" y="5854700"/>
            <a:ext cx="250825" cy="292100"/>
          </a:xfrm>
          <a:custGeom>
            <a:avLst/>
            <a:gdLst>
              <a:gd name="T0" fmla="*/ 2147483647 w 633"/>
              <a:gd name="T1" fmla="*/ 2147483647 h 736"/>
              <a:gd name="T2" fmla="*/ 2147483647 w 633"/>
              <a:gd name="T3" fmla="*/ 2147483647 h 736"/>
              <a:gd name="T4" fmla="*/ 2147483647 w 633"/>
              <a:gd name="T5" fmla="*/ 2147483647 h 736"/>
              <a:gd name="T6" fmla="*/ 2147483647 w 633"/>
              <a:gd name="T7" fmla="*/ 2147483647 h 736"/>
              <a:gd name="T8" fmla="*/ 2147483647 w 633"/>
              <a:gd name="T9" fmla="*/ 2147483647 h 736"/>
              <a:gd name="T10" fmla="*/ 2147483647 w 633"/>
              <a:gd name="T11" fmla="*/ 2147483647 h 736"/>
              <a:gd name="T12" fmla="*/ 2147483647 w 633"/>
              <a:gd name="T13" fmla="*/ 2147483647 h 736"/>
              <a:gd name="T14" fmla="*/ 2147483647 w 633"/>
              <a:gd name="T15" fmla="*/ 2147483647 h 736"/>
              <a:gd name="T16" fmla="*/ 2147483647 w 633"/>
              <a:gd name="T17" fmla="*/ 2147483647 h 736"/>
              <a:gd name="T18" fmla="*/ 2147483647 w 633"/>
              <a:gd name="T19" fmla="*/ 2147483647 h 736"/>
              <a:gd name="T20" fmla="*/ 2147483647 w 633"/>
              <a:gd name="T21" fmla="*/ 2147483647 h 736"/>
              <a:gd name="T22" fmla="*/ 2147483647 w 633"/>
              <a:gd name="T23" fmla="*/ 0 h 736"/>
              <a:gd name="T24" fmla="*/ 2147483647 w 633"/>
              <a:gd name="T25" fmla="*/ 0 h 736"/>
              <a:gd name="T26" fmla="*/ 2147483647 w 633"/>
              <a:gd name="T27" fmla="*/ 2147483647 h 736"/>
              <a:gd name="T28" fmla="*/ 2147483647 w 633"/>
              <a:gd name="T29" fmla="*/ 2147483647 h 736"/>
              <a:gd name="T30" fmla="*/ 2147483647 w 633"/>
              <a:gd name="T31" fmla="*/ 2147483647 h 736"/>
              <a:gd name="T32" fmla="*/ 2147483647 w 633"/>
              <a:gd name="T33" fmla="*/ 2147483647 h 736"/>
              <a:gd name="T34" fmla="*/ 2147483647 w 633"/>
              <a:gd name="T35" fmla="*/ 2147483647 h 736"/>
              <a:gd name="T36" fmla="*/ 2147483647 w 633"/>
              <a:gd name="T37" fmla="*/ 2147483647 h 736"/>
              <a:gd name="T38" fmla="*/ 2147483647 w 633"/>
              <a:gd name="T39" fmla="*/ 2147483647 h 736"/>
              <a:gd name="T40" fmla="*/ 2147483647 w 633"/>
              <a:gd name="T41" fmla="*/ 2147483647 h 736"/>
              <a:gd name="T42" fmla="*/ 2147483647 w 633"/>
              <a:gd name="T43" fmla="*/ 2147483647 h 736"/>
              <a:gd name="T44" fmla="*/ 2147483647 w 633"/>
              <a:gd name="T45" fmla="*/ 2147483647 h 736"/>
              <a:gd name="T46" fmla="*/ 2147483647 w 633"/>
              <a:gd name="T47" fmla="*/ 2147483647 h 736"/>
              <a:gd name="T48" fmla="*/ 2147483647 w 633"/>
              <a:gd name="T49" fmla="*/ 2147483647 h 736"/>
              <a:gd name="T50" fmla="*/ 2147483647 w 633"/>
              <a:gd name="T51" fmla="*/ 2147483647 h 736"/>
              <a:gd name="T52" fmla="*/ 2147483647 w 633"/>
              <a:gd name="T53" fmla="*/ 2147483647 h 736"/>
              <a:gd name="T54" fmla="*/ 2147483647 w 633"/>
              <a:gd name="T55" fmla="*/ 2147483647 h 736"/>
              <a:gd name="T56" fmla="*/ 2147483647 w 633"/>
              <a:gd name="T57" fmla="*/ 2147483647 h 736"/>
              <a:gd name="T58" fmla="*/ 2147483647 w 633"/>
              <a:gd name="T59" fmla="*/ 2147483647 h 736"/>
              <a:gd name="T60" fmla="*/ 2147483647 w 633"/>
              <a:gd name="T61" fmla="*/ 2147483647 h 736"/>
              <a:gd name="T62" fmla="*/ 2147483647 w 633"/>
              <a:gd name="T63" fmla="*/ 2147483647 h 736"/>
              <a:gd name="T64" fmla="*/ 2147483647 w 633"/>
              <a:gd name="T65" fmla="*/ 2147483647 h 736"/>
              <a:gd name="T66" fmla="*/ 2147483647 w 633"/>
              <a:gd name="T67" fmla="*/ 2147483647 h 736"/>
              <a:gd name="T68" fmla="*/ 2147483647 w 633"/>
              <a:gd name="T69" fmla="*/ 2147483647 h 736"/>
              <a:gd name="T70" fmla="*/ 2147483647 w 633"/>
              <a:gd name="T71" fmla="*/ 2147483647 h 736"/>
              <a:gd name="T72" fmla="*/ 2147483647 w 633"/>
              <a:gd name="T73" fmla="*/ 2147483647 h 736"/>
              <a:gd name="T74" fmla="*/ 2147483647 w 633"/>
              <a:gd name="T75" fmla="*/ 2147483647 h 736"/>
              <a:gd name="T76" fmla="*/ 2147483647 w 633"/>
              <a:gd name="T77" fmla="*/ 2147483647 h 736"/>
              <a:gd name="T78" fmla="*/ 2147483647 w 633"/>
              <a:gd name="T79" fmla="*/ 2147483647 h 736"/>
              <a:gd name="T80" fmla="*/ 2147483647 w 633"/>
              <a:gd name="T81" fmla="*/ 2147483647 h 736"/>
              <a:gd name="T82" fmla="*/ 2147483647 w 633"/>
              <a:gd name="T83" fmla="*/ 2147483647 h 736"/>
              <a:gd name="T84" fmla="*/ 2147483647 w 633"/>
              <a:gd name="T85" fmla="*/ 2147483647 h 736"/>
              <a:gd name="T86" fmla="*/ 2147483647 w 633"/>
              <a:gd name="T87" fmla="*/ 2147483647 h 736"/>
              <a:gd name="T88" fmla="*/ 2147483647 w 633"/>
              <a:gd name="T89" fmla="*/ 2147483647 h 736"/>
              <a:gd name="T90" fmla="*/ 2147483647 w 633"/>
              <a:gd name="T91" fmla="*/ 2147483647 h 736"/>
              <a:gd name="T92" fmla="*/ 2147483647 w 633"/>
              <a:gd name="T93" fmla="*/ 2147483647 h 736"/>
              <a:gd name="T94" fmla="*/ 2147483647 w 633"/>
              <a:gd name="T95" fmla="*/ 2147483647 h 736"/>
              <a:gd name="T96" fmla="*/ 2147483647 w 633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6"/>
              <a:gd name="T149" fmla="*/ 633 w 633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6">
                <a:moveTo>
                  <a:pt x="633" y="368"/>
                </a:moveTo>
                <a:lnTo>
                  <a:pt x="632" y="344"/>
                </a:lnTo>
                <a:lnTo>
                  <a:pt x="632" y="321"/>
                </a:lnTo>
                <a:lnTo>
                  <a:pt x="627" y="297"/>
                </a:lnTo>
                <a:lnTo>
                  <a:pt x="622" y="273"/>
                </a:lnTo>
                <a:lnTo>
                  <a:pt x="616" y="250"/>
                </a:lnTo>
                <a:lnTo>
                  <a:pt x="609" y="229"/>
                </a:lnTo>
                <a:lnTo>
                  <a:pt x="600" y="207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1" y="110"/>
                </a:lnTo>
                <a:lnTo>
                  <a:pt x="526" y="93"/>
                </a:lnTo>
                <a:lnTo>
                  <a:pt x="511" y="77"/>
                </a:lnTo>
                <a:lnTo>
                  <a:pt x="494" y="64"/>
                </a:lnTo>
                <a:lnTo>
                  <a:pt x="475" y="50"/>
                </a:lnTo>
                <a:lnTo>
                  <a:pt x="458" y="39"/>
                </a:lnTo>
                <a:lnTo>
                  <a:pt x="439" y="30"/>
                </a:lnTo>
                <a:lnTo>
                  <a:pt x="420" y="20"/>
                </a:lnTo>
                <a:lnTo>
                  <a:pt x="401" y="13"/>
                </a:lnTo>
                <a:lnTo>
                  <a:pt x="381" y="8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8" y="0"/>
                </a:lnTo>
                <a:lnTo>
                  <a:pt x="278" y="4"/>
                </a:lnTo>
                <a:lnTo>
                  <a:pt x="257" y="7"/>
                </a:lnTo>
                <a:lnTo>
                  <a:pt x="238" y="13"/>
                </a:lnTo>
                <a:lnTo>
                  <a:pt x="217" y="20"/>
                </a:lnTo>
                <a:lnTo>
                  <a:pt x="199" y="27"/>
                </a:lnTo>
                <a:lnTo>
                  <a:pt x="181" y="38"/>
                </a:lnTo>
                <a:lnTo>
                  <a:pt x="161" y="48"/>
                </a:lnTo>
                <a:lnTo>
                  <a:pt x="144" y="61"/>
                </a:lnTo>
                <a:lnTo>
                  <a:pt x="127" y="74"/>
                </a:lnTo>
                <a:lnTo>
                  <a:pt x="110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6" y="161"/>
                </a:lnTo>
                <a:lnTo>
                  <a:pt x="45" y="180"/>
                </a:lnTo>
                <a:lnTo>
                  <a:pt x="35" y="201"/>
                </a:lnTo>
                <a:lnTo>
                  <a:pt x="26" y="222"/>
                </a:lnTo>
                <a:lnTo>
                  <a:pt x="18" y="246"/>
                </a:lnTo>
                <a:lnTo>
                  <a:pt x="12" y="269"/>
                </a:lnTo>
                <a:lnTo>
                  <a:pt x="7" y="292"/>
                </a:lnTo>
                <a:lnTo>
                  <a:pt x="3" y="316"/>
                </a:lnTo>
                <a:lnTo>
                  <a:pt x="1" y="339"/>
                </a:lnTo>
                <a:lnTo>
                  <a:pt x="0" y="363"/>
                </a:lnTo>
                <a:lnTo>
                  <a:pt x="1" y="388"/>
                </a:lnTo>
                <a:lnTo>
                  <a:pt x="2" y="411"/>
                </a:lnTo>
                <a:lnTo>
                  <a:pt x="5" y="435"/>
                </a:lnTo>
                <a:lnTo>
                  <a:pt x="10" y="458"/>
                </a:lnTo>
                <a:lnTo>
                  <a:pt x="14" y="482"/>
                </a:lnTo>
                <a:lnTo>
                  <a:pt x="23" y="503"/>
                </a:lnTo>
                <a:lnTo>
                  <a:pt x="30" y="525"/>
                </a:lnTo>
                <a:lnTo>
                  <a:pt x="40" y="546"/>
                </a:lnTo>
                <a:lnTo>
                  <a:pt x="51" y="567"/>
                </a:lnTo>
                <a:lnTo>
                  <a:pt x="63" y="587"/>
                </a:lnTo>
                <a:lnTo>
                  <a:pt x="75" y="606"/>
                </a:lnTo>
                <a:lnTo>
                  <a:pt x="88" y="623"/>
                </a:lnTo>
                <a:lnTo>
                  <a:pt x="104" y="640"/>
                </a:lnTo>
                <a:lnTo>
                  <a:pt x="119" y="656"/>
                </a:lnTo>
                <a:lnTo>
                  <a:pt x="136" y="670"/>
                </a:lnTo>
                <a:lnTo>
                  <a:pt x="154" y="682"/>
                </a:lnTo>
                <a:lnTo>
                  <a:pt x="171" y="695"/>
                </a:lnTo>
                <a:lnTo>
                  <a:pt x="190" y="705"/>
                </a:lnTo>
                <a:lnTo>
                  <a:pt x="209" y="714"/>
                </a:lnTo>
                <a:lnTo>
                  <a:pt x="229" y="721"/>
                </a:lnTo>
                <a:lnTo>
                  <a:pt x="249" y="727"/>
                </a:lnTo>
                <a:lnTo>
                  <a:pt x="269" y="732"/>
                </a:lnTo>
                <a:lnTo>
                  <a:pt x="290" y="735"/>
                </a:lnTo>
                <a:lnTo>
                  <a:pt x="309" y="736"/>
                </a:lnTo>
                <a:lnTo>
                  <a:pt x="330" y="736"/>
                </a:lnTo>
                <a:lnTo>
                  <a:pt x="350" y="733"/>
                </a:lnTo>
                <a:lnTo>
                  <a:pt x="371" y="731"/>
                </a:lnTo>
                <a:lnTo>
                  <a:pt x="392" y="725"/>
                </a:lnTo>
                <a:lnTo>
                  <a:pt x="412" y="720"/>
                </a:lnTo>
                <a:lnTo>
                  <a:pt x="431" y="710"/>
                </a:lnTo>
                <a:lnTo>
                  <a:pt x="450" y="702"/>
                </a:lnTo>
                <a:lnTo>
                  <a:pt x="469" y="691"/>
                </a:lnTo>
                <a:lnTo>
                  <a:pt x="485" y="679"/>
                </a:lnTo>
                <a:lnTo>
                  <a:pt x="503" y="665"/>
                </a:lnTo>
                <a:lnTo>
                  <a:pt x="519" y="651"/>
                </a:lnTo>
                <a:lnTo>
                  <a:pt x="534" y="635"/>
                </a:lnTo>
                <a:lnTo>
                  <a:pt x="549" y="618"/>
                </a:lnTo>
                <a:lnTo>
                  <a:pt x="563" y="599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7" y="519"/>
                </a:lnTo>
                <a:lnTo>
                  <a:pt x="614" y="497"/>
                </a:lnTo>
                <a:lnTo>
                  <a:pt x="621" y="474"/>
                </a:lnTo>
                <a:lnTo>
                  <a:pt x="625" y="451"/>
                </a:lnTo>
                <a:lnTo>
                  <a:pt x="628" y="426"/>
                </a:lnTo>
                <a:lnTo>
                  <a:pt x="632" y="402"/>
                </a:lnTo>
                <a:lnTo>
                  <a:pt x="633" y="379"/>
                </a:lnTo>
                <a:lnTo>
                  <a:pt x="633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8" name="Freeform 43"/>
          <p:cNvSpPr>
            <a:spLocks/>
          </p:cNvSpPr>
          <p:nvPr/>
        </p:nvSpPr>
        <p:spPr bwMode="auto">
          <a:xfrm>
            <a:off x="3681413" y="6143625"/>
            <a:ext cx="466725" cy="198438"/>
          </a:xfrm>
          <a:custGeom>
            <a:avLst/>
            <a:gdLst>
              <a:gd name="T0" fmla="*/ 2147483647 w 1179"/>
              <a:gd name="T1" fmla="*/ 0 h 503"/>
              <a:gd name="T2" fmla="*/ 2147483647 w 1179"/>
              <a:gd name="T3" fmla="*/ 2147483647 h 503"/>
              <a:gd name="T4" fmla="*/ 2147483647 w 1179"/>
              <a:gd name="T5" fmla="*/ 2147483647 h 503"/>
              <a:gd name="T6" fmla="*/ 2147483647 w 1179"/>
              <a:gd name="T7" fmla="*/ 2147483647 h 503"/>
              <a:gd name="T8" fmla="*/ 2147483647 w 1179"/>
              <a:gd name="T9" fmla="*/ 2147483647 h 503"/>
              <a:gd name="T10" fmla="*/ 2147483647 w 1179"/>
              <a:gd name="T11" fmla="*/ 2147483647 h 503"/>
              <a:gd name="T12" fmla="*/ 2147483647 w 1179"/>
              <a:gd name="T13" fmla="*/ 2147483647 h 503"/>
              <a:gd name="T14" fmla="*/ 2147483647 w 1179"/>
              <a:gd name="T15" fmla="*/ 2147483647 h 503"/>
              <a:gd name="T16" fmla="*/ 2147483647 w 1179"/>
              <a:gd name="T17" fmla="*/ 2147483647 h 503"/>
              <a:gd name="T18" fmla="*/ 2147483647 w 1179"/>
              <a:gd name="T19" fmla="*/ 2147483647 h 503"/>
              <a:gd name="T20" fmla="*/ 2147483647 w 1179"/>
              <a:gd name="T21" fmla="*/ 2147483647 h 503"/>
              <a:gd name="T22" fmla="*/ 2147483647 w 1179"/>
              <a:gd name="T23" fmla="*/ 2147483647 h 503"/>
              <a:gd name="T24" fmla="*/ 0 w 1179"/>
              <a:gd name="T25" fmla="*/ 2147483647 h 503"/>
              <a:gd name="T26" fmla="*/ 2147483647 w 1179"/>
              <a:gd name="T27" fmla="*/ 2147483647 h 503"/>
              <a:gd name="T28" fmla="*/ 2147483647 w 1179"/>
              <a:gd name="T29" fmla="*/ 2147483647 h 503"/>
              <a:gd name="T30" fmla="*/ 2147483647 w 1179"/>
              <a:gd name="T31" fmla="*/ 2147483647 h 503"/>
              <a:gd name="T32" fmla="*/ 2147483647 w 1179"/>
              <a:gd name="T33" fmla="*/ 2147483647 h 503"/>
              <a:gd name="T34" fmla="*/ 2147483647 w 1179"/>
              <a:gd name="T35" fmla="*/ 2147483647 h 503"/>
              <a:gd name="T36" fmla="*/ 2147483647 w 1179"/>
              <a:gd name="T37" fmla="*/ 2147483647 h 503"/>
              <a:gd name="T38" fmla="*/ 2147483647 w 1179"/>
              <a:gd name="T39" fmla="*/ 2147483647 h 503"/>
              <a:gd name="T40" fmla="*/ 2147483647 w 1179"/>
              <a:gd name="T41" fmla="*/ 2147483647 h 503"/>
              <a:gd name="T42" fmla="*/ 2147483647 w 1179"/>
              <a:gd name="T43" fmla="*/ 2147483647 h 503"/>
              <a:gd name="T44" fmla="*/ 2147483647 w 1179"/>
              <a:gd name="T45" fmla="*/ 2147483647 h 503"/>
              <a:gd name="T46" fmla="*/ 2147483647 w 1179"/>
              <a:gd name="T47" fmla="*/ 2147483647 h 503"/>
              <a:gd name="T48" fmla="*/ 2147483647 w 1179"/>
              <a:gd name="T49" fmla="*/ 0 h 503"/>
              <a:gd name="T50" fmla="*/ 2147483647 w 1179"/>
              <a:gd name="T51" fmla="*/ 0 h 503"/>
              <a:gd name="T52" fmla="*/ 2147483647 w 1179"/>
              <a:gd name="T53" fmla="*/ 2147483647 h 503"/>
              <a:gd name="T54" fmla="*/ 2147483647 w 1179"/>
              <a:gd name="T55" fmla="*/ 2147483647 h 503"/>
              <a:gd name="T56" fmla="*/ 2147483647 w 1179"/>
              <a:gd name="T57" fmla="*/ 2147483647 h 503"/>
              <a:gd name="T58" fmla="*/ 2147483647 w 1179"/>
              <a:gd name="T59" fmla="*/ 2147483647 h 503"/>
              <a:gd name="T60" fmla="*/ 2147483647 w 1179"/>
              <a:gd name="T61" fmla="*/ 2147483647 h 503"/>
              <a:gd name="T62" fmla="*/ 2147483647 w 1179"/>
              <a:gd name="T63" fmla="*/ 2147483647 h 503"/>
              <a:gd name="T64" fmla="*/ 2147483647 w 1179"/>
              <a:gd name="T65" fmla="*/ 2147483647 h 503"/>
              <a:gd name="T66" fmla="*/ 2147483647 w 1179"/>
              <a:gd name="T67" fmla="*/ 2147483647 h 503"/>
              <a:gd name="T68" fmla="*/ 2147483647 w 1179"/>
              <a:gd name="T69" fmla="*/ 2147483647 h 503"/>
              <a:gd name="T70" fmla="*/ 2147483647 w 1179"/>
              <a:gd name="T71" fmla="*/ 2147483647 h 503"/>
              <a:gd name="T72" fmla="*/ 2147483647 w 1179"/>
              <a:gd name="T73" fmla="*/ 2147483647 h 503"/>
              <a:gd name="T74" fmla="*/ 2147483647 w 1179"/>
              <a:gd name="T75" fmla="*/ 2147483647 h 503"/>
              <a:gd name="T76" fmla="*/ 2147483647 w 1179"/>
              <a:gd name="T77" fmla="*/ 2147483647 h 503"/>
              <a:gd name="T78" fmla="*/ 2147483647 w 1179"/>
              <a:gd name="T79" fmla="*/ 0 h 5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9"/>
              <a:gd name="T121" fmla="*/ 0 h 503"/>
              <a:gd name="T122" fmla="*/ 1179 w 1179"/>
              <a:gd name="T123" fmla="*/ 503 h 5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9" h="503">
                <a:moveTo>
                  <a:pt x="317" y="0"/>
                </a:moveTo>
                <a:lnTo>
                  <a:pt x="298" y="0"/>
                </a:lnTo>
                <a:lnTo>
                  <a:pt x="277" y="2"/>
                </a:lnTo>
                <a:lnTo>
                  <a:pt x="256" y="5"/>
                </a:lnTo>
                <a:lnTo>
                  <a:pt x="237" y="9"/>
                </a:lnTo>
                <a:lnTo>
                  <a:pt x="218" y="15"/>
                </a:lnTo>
                <a:lnTo>
                  <a:pt x="198" y="22"/>
                </a:lnTo>
                <a:lnTo>
                  <a:pt x="180" y="31"/>
                </a:lnTo>
                <a:lnTo>
                  <a:pt x="162" y="41"/>
                </a:lnTo>
                <a:lnTo>
                  <a:pt x="144" y="53"/>
                </a:lnTo>
                <a:lnTo>
                  <a:pt x="128" y="66"/>
                </a:lnTo>
                <a:lnTo>
                  <a:pt x="112" y="79"/>
                </a:lnTo>
                <a:lnTo>
                  <a:pt x="96" y="95"/>
                </a:lnTo>
                <a:lnTo>
                  <a:pt x="82" y="112"/>
                </a:lnTo>
                <a:lnTo>
                  <a:pt x="68" y="129"/>
                </a:lnTo>
                <a:lnTo>
                  <a:pt x="56" y="149"/>
                </a:lnTo>
                <a:lnTo>
                  <a:pt x="45" y="168"/>
                </a:lnTo>
                <a:lnTo>
                  <a:pt x="36" y="189"/>
                </a:lnTo>
                <a:lnTo>
                  <a:pt x="27" y="209"/>
                </a:lnTo>
                <a:lnTo>
                  <a:pt x="19" y="231"/>
                </a:lnTo>
                <a:lnTo>
                  <a:pt x="12" y="253"/>
                </a:lnTo>
                <a:lnTo>
                  <a:pt x="8" y="276"/>
                </a:lnTo>
                <a:lnTo>
                  <a:pt x="4" y="299"/>
                </a:lnTo>
                <a:lnTo>
                  <a:pt x="2" y="323"/>
                </a:lnTo>
                <a:lnTo>
                  <a:pt x="0" y="350"/>
                </a:lnTo>
                <a:lnTo>
                  <a:pt x="0" y="503"/>
                </a:lnTo>
                <a:lnTo>
                  <a:pt x="1177" y="503"/>
                </a:lnTo>
                <a:lnTo>
                  <a:pt x="1179" y="346"/>
                </a:lnTo>
                <a:lnTo>
                  <a:pt x="1179" y="322"/>
                </a:lnTo>
                <a:lnTo>
                  <a:pt x="1176" y="299"/>
                </a:lnTo>
                <a:lnTo>
                  <a:pt x="1174" y="276"/>
                </a:lnTo>
                <a:lnTo>
                  <a:pt x="1169" y="253"/>
                </a:lnTo>
                <a:lnTo>
                  <a:pt x="1163" y="232"/>
                </a:lnTo>
                <a:lnTo>
                  <a:pt x="1157" y="209"/>
                </a:lnTo>
                <a:lnTo>
                  <a:pt x="1148" y="190"/>
                </a:lnTo>
                <a:lnTo>
                  <a:pt x="1139" y="169"/>
                </a:lnTo>
                <a:lnTo>
                  <a:pt x="1129" y="149"/>
                </a:lnTo>
                <a:lnTo>
                  <a:pt x="1117" y="130"/>
                </a:lnTo>
                <a:lnTo>
                  <a:pt x="1105" y="113"/>
                </a:lnTo>
                <a:lnTo>
                  <a:pt x="1091" y="96"/>
                </a:lnTo>
                <a:lnTo>
                  <a:pt x="1075" y="82"/>
                </a:lnTo>
                <a:lnTo>
                  <a:pt x="1060" y="67"/>
                </a:lnTo>
                <a:lnTo>
                  <a:pt x="1044" y="54"/>
                </a:lnTo>
                <a:lnTo>
                  <a:pt x="1027" y="42"/>
                </a:lnTo>
                <a:lnTo>
                  <a:pt x="1014" y="33"/>
                </a:lnTo>
                <a:lnTo>
                  <a:pt x="990" y="22"/>
                </a:lnTo>
                <a:lnTo>
                  <a:pt x="972" y="15"/>
                </a:lnTo>
                <a:lnTo>
                  <a:pt x="954" y="9"/>
                </a:lnTo>
                <a:lnTo>
                  <a:pt x="933" y="5"/>
                </a:lnTo>
                <a:lnTo>
                  <a:pt x="914" y="0"/>
                </a:lnTo>
                <a:lnTo>
                  <a:pt x="895" y="0"/>
                </a:lnTo>
                <a:lnTo>
                  <a:pt x="759" y="0"/>
                </a:lnTo>
                <a:lnTo>
                  <a:pt x="754" y="14"/>
                </a:lnTo>
                <a:lnTo>
                  <a:pt x="745" y="30"/>
                </a:lnTo>
                <a:lnTo>
                  <a:pt x="736" y="44"/>
                </a:lnTo>
                <a:lnTo>
                  <a:pt x="725" y="59"/>
                </a:lnTo>
                <a:lnTo>
                  <a:pt x="715" y="70"/>
                </a:lnTo>
                <a:lnTo>
                  <a:pt x="702" y="83"/>
                </a:lnTo>
                <a:lnTo>
                  <a:pt x="688" y="93"/>
                </a:lnTo>
                <a:lnTo>
                  <a:pt x="674" y="102"/>
                </a:lnTo>
                <a:lnTo>
                  <a:pt x="660" y="110"/>
                </a:lnTo>
                <a:lnTo>
                  <a:pt x="646" y="116"/>
                </a:lnTo>
                <a:lnTo>
                  <a:pt x="630" y="121"/>
                </a:lnTo>
                <a:lnTo>
                  <a:pt x="614" y="124"/>
                </a:lnTo>
                <a:lnTo>
                  <a:pt x="599" y="125"/>
                </a:lnTo>
                <a:lnTo>
                  <a:pt x="582" y="125"/>
                </a:lnTo>
                <a:lnTo>
                  <a:pt x="566" y="124"/>
                </a:lnTo>
                <a:lnTo>
                  <a:pt x="551" y="122"/>
                </a:lnTo>
                <a:lnTo>
                  <a:pt x="535" y="117"/>
                </a:lnTo>
                <a:lnTo>
                  <a:pt x="521" y="112"/>
                </a:lnTo>
                <a:lnTo>
                  <a:pt x="506" y="105"/>
                </a:lnTo>
                <a:lnTo>
                  <a:pt x="493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7"/>
                </a:lnTo>
                <a:lnTo>
                  <a:pt x="435" y="32"/>
                </a:lnTo>
                <a:lnTo>
                  <a:pt x="426" y="16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29" name="Freeform 44"/>
          <p:cNvSpPr>
            <a:spLocks/>
          </p:cNvSpPr>
          <p:nvPr/>
        </p:nvSpPr>
        <p:spPr bwMode="auto">
          <a:xfrm>
            <a:off x="3786188" y="5805488"/>
            <a:ext cx="250825" cy="292100"/>
          </a:xfrm>
          <a:custGeom>
            <a:avLst/>
            <a:gdLst>
              <a:gd name="T0" fmla="*/ 2147483647 w 633"/>
              <a:gd name="T1" fmla="*/ 2147483647 h 735"/>
              <a:gd name="T2" fmla="*/ 2147483647 w 633"/>
              <a:gd name="T3" fmla="*/ 2147483647 h 735"/>
              <a:gd name="T4" fmla="*/ 2147483647 w 633"/>
              <a:gd name="T5" fmla="*/ 2147483647 h 735"/>
              <a:gd name="T6" fmla="*/ 2147483647 w 633"/>
              <a:gd name="T7" fmla="*/ 2147483647 h 735"/>
              <a:gd name="T8" fmla="*/ 2147483647 w 633"/>
              <a:gd name="T9" fmla="*/ 2147483647 h 735"/>
              <a:gd name="T10" fmla="*/ 2147483647 w 633"/>
              <a:gd name="T11" fmla="*/ 2147483647 h 735"/>
              <a:gd name="T12" fmla="*/ 2147483647 w 633"/>
              <a:gd name="T13" fmla="*/ 2147483647 h 735"/>
              <a:gd name="T14" fmla="*/ 2147483647 w 633"/>
              <a:gd name="T15" fmla="*/ 2147483647 h 735"/>
              <a:gd name="T16" fmla="*/ 2147483647 w 633"/>
              <a:gd name="T17" fmla="*/ 2147483647 h 735"/>
              <a:gd name="T18" fmla="*/ 2147483647 w 633"/>
              <a:gd name="T19" fmla="*/ 2147483647 h 735"/>
              <a:gd name="T20" fmla="*/ 2147483647 w 633"/>
              <a:gd name="T21" fmla="*/ 2147483647 h 735"/>
              <a:gd name="T22" fmla="*/ 2147483647 w 633"/>
              <a:gd name="T23" fmla="*/ 0 h 735"/>
              <a:gd name="T24" fmla="*/ 2147483647 w 633"/>
              <a:gd name="T25" fmla="*/ 0 h 735"/>
              <a:gd name="T26" fmla="*/ 2147483647 w 633"/>
              <a:gd name="T27" fmla="*/ 2147483647 h 735"/>
              <a:gd name="T28" fmla="*/ 2147483647 w 633"/>
              <a:gd name="T29" fmla="*/ 2147483647 h 735"/>
              <a:gd name="T30" fmla="*/ 2147483647 w 633"/>
              <a:gd name="T31" fmla="*/ 2147483647 h 735"/>
              <a:gd name="T32" fmla="*/ 2147483647 w 633"/>
              <a:gd name="T33" fmla="*/ 2147483647 h 735"/>
              <a:gd name="T34" fmla="*/ 2147483647 w 633"/>
              <a:gd name="T35" fmla="*/ 2147483647 h 735"/>
              <a:gd name="T36" fmla="*/ 2147483647 w 633"/>
              <a:gd name="T37" fmla="*/ 2147483647 h 735"/>
              <a:gd name="T38" fmla="*/ 2147483647 w 633"/>
              <a:gd name="T39" fmla="*/ 2147483647 h 735"/>
              <a:gd name="T40" fmla="*/ 2147483647 w 633"/>
              <a:gd name="T41" fmla="*/ 2147483647 h 735"/>
              <a:gd name="T42" fmla="*/ 2147483647 w 633"/>
              <a:gd name="T43" fmla="*/ 2147483647 h 735"/>
              <a:gd name="T44" fmla="*/ 2147483647 w 633"/>
              <a:gd name="T45" fmla="*/ 2147483647 h 735"/>
              <a:gd name="T46" fmla="*/ 2147483647 w 633"/>
              <a:gd name="T47" fmla="*/ 2147483647 h 735"/>
              <a:gd name="T48" fmla="*/ 2147483647 w 633"/>
              <a:gd name="T49" fmla="*/ 2147483647 h 735"/>
              <a:gd name="T50" fmla="*/ 2147483647 w 633"/>
              <a:gd name="T51" fmla="*/ 2147483647 h 735"/>
              <a:gd name="T52" fmla="*/ 2147483647 w 633"/>
              <a:gd name="T53" fmla="*/ 2147483647 h 735"/>
              <a:gd name="T54" fmla="*/ 2147483647 w 633"/>
              <a:gd name="T55" fmla="*/ 2147483647 h 735"/>
              <a:gd name="T56" fmla="*/ 2147483647 w 633"/>
              <a:gd name="T57" fmla="*/ 2147483647 h 735"/>
              <a:gd name="T58" fmla="*/ 2147483647 w 633"/>
              <a:gd name="T59" fmla="*/ 2147483647 h 735"/>
              <a:gd name="T60" fmla="*/ 2147483647 w 633"/>
              <a:gd name="T61" fmla="*/ 2147483647 h 735"/>
              <a:gd name="T62" fmla="*/ 2147483647 w 633"/>
              <a:gd name="T63" fmla="*/ 2147483647 h 735"/>
              <a:gd name="T64" fmla="*/ 2147483647 w 633"/>
              <a:gd name="T65" fmla="*/ 2147483647 h 735"/>
              <a:gd name="T66" fmla="*/ 2147483647 w 633"/>
              <a:gd name="T67" fmla="*/ 2147483647 h 735"/>
              <a:gd name="T68" fmla="*/ 2147483647 w 633"/>
              <a:gd name="T69" fmla="*/ 2147483647 h 735"/>
              <a:gd name="T70" fmla="*/ 2147483647 w 633"/>
              <a:gd name="T71" fmla="*/ 2147483647 h 735"/>
              <a:gd name="T72" fmla="*/ 2147483647 w 633"/>
              <a:gd name="T73" fmla="*/ 2147483647 h 735"/>
              <a:gd name="T74" fmla="*/ 2147483647 w 633"/>
              <a:gd name="T75" fmla="*/ 2147483647 h 735"/>
              <a:gd name="T76" fmla="*/ 2147483647 w 633"/>
              <a:gd name="T77" fmla="*/ 2147483647 h 735"/>
              <a:gd name="T78" fmla="*/ 2147483647 w 633"/>
              <a:gd name="T79" fmla="*/ 2147483647 h 735"/>
              <a:gd name="T80" fmla="*/ 2147483647 w 633"/>
              <a:gd name="T81" fmla="*/ 2147483647 h 735"/>
              <a:gd name="T82" fmla="*/ 2147483647 w 633"/>
              <a:gd name="T83" fmla="*/ 2147483647 h 735"/>
              <a:gd name="T84" fmla="*/ 2147483647 w 633"/>
              <a:gd name="T85" fmla="*/ 2147483647 h 735"/>
              <a:gd name="T86" fmla="*/ 2147483647 w 633"/>
              <a:gd name="T87" fmla="*/ 2147483647 h 735"/>
              <a:gd name="T88" fmla="*/ 2147483647 w 633"/>
              <a:gd name="T89" fmla="*/ 2147483647 h 735"/>
              <a:gd name="T90" fmla="*/ 2147483647 w 633"/>
              <a:gd name="T91" fmla="*/ 2147483647 h 735"/>
              <a:gd name="T92" fmla="*/ 2147483647 w 633"/>
              <a:gd name="T93" fmla="*/ 2147483647 h 735"/>
              <a:gd name="T94" fmla="*/ 2147483647 w 633"/>
              <a:gd name="T95" fmla="*/ 2147483647 h 735"/>
              <a:gd name="T96" fmla="*/ 2147483647 w 633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5"/>
              <a:gd name="T149" fmla="*/ 633 w 633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5">
                <a:moveTo>
                  <a:pt x="633" y="367"/>
                </a:moveTo>
                <a:lnTo>
                  <a:pt x="632" y="343"/>
                </a:lnTo>
                <a:lnTo>
                  <a:pt x="632" y="320"/>
                </a:lnTo>
                <a:lnTo>
                  <a:pt x="627" y="296"/>
                </a:lnTo>
                <a:lnTo>
                  <a:pt x="622" y="273"/>
                </a:lnTo>
                <a:lnTo>
                  <a:pt x="616" y="250"/>
                </a:lnTo>
                <a:lnTo>
                  <a:pt x="609" y="228"/>
                </a:lnTo>
                <a:lnTo>
                  <a:pt x="600" y="206"/>
                </a:lnTo>
                <a:lnTo>
                  <a:pt x="591" y="184"/>
                </a:lnTo>
                <a:lnTo>
                  <a:pt x="580" y="163"/>
                </a:lnTo>
                <a:lnTo>
                  <a:pt x="569" y="144"/>
                </a:lnTo>
                <a:lnTo>
                  <a:pt x="556" y="127"/>
                </a:lnTo>
                <a:lnTo>
                  <a:pt x="541" y="109"/>
                </a:lnTo>
                <a:lnTo>
                  <a:pt x="526" y="92"/>
                </a:lnTo>
                <a:lnTo>
                  <a:pt x="511" y="76"/>
                </a:lnTo>
                <a:lnTo>
                  <a:pt x="494" y="63"/>
                </a:lnTo>
                <a:lnTo>
                  <a:pt x="476" y="49"/>
                </a:lnTo>
                <a:lnTo>
                  <a:pt x="459" y="39"/>
                </a:lnTo>
                <a:lnTo>
                  <a:pt x="439" y="29"/>
                </a:lnTo>
                <a:lnTo>
                  <a:pt x="420" y="19"/>
                </a:lnTo>
                <a:lnTo>
                  <a:pt x="401" y="12"/>
                </a:lnTo>
                <a:lnTo>
                  <a:pt x="381" y="7"/>
                </a:lnTo>
                <a:lnTo>
                  <a:pt x="359" y="3"/>
                </a:lnTo>
                <a:lnTo>
                  <a:pt x="340" y="0"/>
                </a:lnTo>
                <a:lnTo>
                  <a:pt x="319" y="0"/>
                </a:lnTo>
                <a:lnTo>
                  <a:pt x="298" y="0"/>
                </a:lnTo>
                <a:lnTo>
                  <a:pt x="278" y="3"/>
                </a:lnTo>
                <a:lnTo>
                  <a:pt x="257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6"/>
                </a:lnTo>
                <a:lnTo>
                  <a:pt x="181" y="37"/>
                </a:lnTo>
                <a:lnTo>
                  <a:pt x="161" y="47"/>
                </a:lnTo>
                <a:lnTo>
                  <a:pt x="144" y="60"/>
                </a:lnTo>
                <a:lnTo>
                  <a:pt x="127" y="74"/>
                </a:lnTo>
                <a:lnTo>
                  <a:pt x="110" y="88"/>
                </a:lnTo>
                <a:lnTo>
                  <a:pt x="96" y="105"/>
                </a:lnTo>
                <a:lnTo>
                  <a:pt x="81" y="122"/>
                </a:lnTo>
                <a:lnTo>
                  <a:pt x="68" y="140"/>
                </a:lnTo>
                <a:lnTo>
                  <a:pt x="56" y="160"/>
                </a:lnTo>
                <a:lnTo>
                  <a:pt x="45" y="179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3" y="315"/>
                </a:lnTo>
                <a:lnTo>
                  <a:pt x="1" y="338"/>
                </a:lnTo>
                <a:lnTo>
                  <a:pt x="0" y="362"/>
                </a:lnTo>
                <a:lnTo>
                  <a:pt x="1" y="387"/>
                </a:lnTo>
                <a:lnTo>
                  <a:pt x="2" y="410"/>
                </a:lnTo>
                <a:lnTo>
                  <a:pt x="5" y="434"/>
                </a:lnTo>
                <a:lnTo>
                  <a:pt x="10" y="457"/>
                </a:lnTo>
                <a:lnTo>
                  <a:pt x="14" y="481"/>
                </a:lnTo>
                <a:lnTo>
                  <a:pt x="23" y="502"/>
                </a:lnTo>
                <a:lnTo>
                  <a:pt x="30" y="524"/>
                </a:lnTo>
                <a:lnTo>
                  <a:pt x="40" y="546"/>
                </a:lnTo>
                <a:lnTo>
                  <a:pt x="51" y="566"/>
                </a:lnTo>
                <a:lnTo>
                  <a:pt x="63" y="586"/>
                </a:lnTo>
                <a:lnTo>
                  <a:pt x="75" y="605"/>
                </a:lnTo>
                <a:lnTo>
                  <a:pt x="88" y="622"/>
                </a:lnTo>
                <a:lnTo>
                  <a:pt x="104" y="639"/>
                </a:lnTo>
                <a:lnTo>
                  <a:pt x="119" y="655"/>
                </a:lnTo>
                <a:lnTo>
                  <a:pt x="136" y="669"/>
                </a:lnTo>
                <a:lnTo>
                  <a:pt x="154" y="682"/>
                </a:lnTo>
                <a:lnTo>
                  <a:pt x="171" y="694"/>
                </a:lnTo>
                <a:lnTo>
                  <a:pt x="190" y="705"/>
                </a:lnTo>
                <a:lnTo>
                  <a:pt x="209" y="713"/>
                </a:lnTo>
                <a:lnTo>
                  <a:pt x="229" y="720"/>
                </a:lnTo>
                <a:lnTo>
                  <a:pt x="249" y="727"/>
                </a:lnTo>
                <a:lnTo>
                  <a:pt x="269" y="731"/>
                </a:lnTo>
                <a:lnTo>
                  <a:pt x="290" y="734"/>
                </a:lnTo>
                <a:lnTo>
                  <a:pt x="309" y="735"/>
                </a:lnTo>
                <a:lnTo>
                  <a:pt x="330" y="735"/>
                </a:lnTo>
                <a:lnTo>
                  <a:pt x="351" y="733"/>
                </a:lnTo>
                <a:lnTo>
                  <a:pt x="371" y="730"/>
                </a:lnTo>
                <a:lnTo>
                  <a:pt x="392" y="724"/>
                </a:lnTo>
                <a:lnTo>
                  <a:pt x="412" y="719"/>
                </a:lnTo>
                <a:lnTo>
                  <a:pt x="431" y="710"/>
                </a:lnTo>
                <a:lnTo>
                  <a:pt x="450" y="701"/>
                </a:lnTo>
                <a:lnTo>
                  <a:pt x="469" y="690"/>
                </a:lnTo>
                <a:lnTo>
                  <a:pt x="485" y="678"/>
                </a:lnTo>
                <a:lnTo>
                  <a:pt x="503" y="665"/>
                </a:lnTo>
                <a:lnTo>
                  <a:pt x="519" y="650"/>
                </a:lnTo>
                <a:lnTo>
                  <a:pt x="534" y="634"/>
                </a:lnTo>
                <a:lnTo>
                  <a:pt x="550" y="617"/>
                </a:lnTo>
                <a:lnTo>
                  <a:pt x="563" y="598"/>
                </a:lnTo>
                <a:lnTo>
                  <a:pt x="575" y="580"/>
                </a:lnTo>
                <a:lnTo>
                  <a:pt x="587" y="560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8" y="426"/>
                </a:lnTo>
                <a:lnTo>
                  <a:pt x="632" y="401"/>
                </a:lnTo>
                <a:lnTo>
                  <a:pt x="633" y="378"/>
                </a:lnTo>
                <a:lnTo>
                  <a:pt x="633" y="367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0" name="Freeform 45"/>
          <p:cNvSpPr>
            <a:spLocks/>
          </p:cNvSpPr>
          <p:nvPr/>
        </p:nvSpPr>
        <p:spPr bwMode="auto">
          <a:xfrm>
            <a:off x="4183063" y="6143625"/>
            <a:ext cx="468312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7" y="0"/>
                </a:moveTo>
                <a:lnTo>
                  <a:pt x="297" y="0"/>
                </a:lnTo>
                <a:lnTo>
                  <a:pt x="277" y="1"/>
                </a:lnTo>
                <a:lnTo>
                  <a:pt x="256" y="5"/>
                </a:lnTo>
                <a:lnTo>
                  <a:pt x="237" y="8"/>
                </a:lnTo>
                <a:lnTo>
                  <a:pt x="217" y="14"/>
                </a:lnTo>
                <a:lnTo>
                  <a:pt x="198" y="22"/>
                </a:lnTo>
                <a:lnTo>
                  <a:pt x="180" y="30"/>
                </a:lnTo>
                <a:lnTo>
                  <a:pt x="162" y="40"/>
                </a:lnTo>
                <a:lnTo>
                  <a:pt x="143" y="52"/>
                </a:lnTo>
                <a:lnTo>
                  <a:pt x="128" y="65"/>
                </a:lnTo>
                <a:lnTo>
                  <a:pt x="112" y="79"/>
                </a:lnTo>
                <a:lnTo>
                  <a:pt x="96" y="94"/>
                </a:lnTo>
                <a:lnTo>
                  <a:pt x="81" y="111"/>
                </a:lnTo>
                <a:lnTo>
                  <a:pt x="68" y="128"/>
                </a:lnTo>
                <a:lnTo>
                  <a:pt x="56" y="148"/>
                </a:lnTo>
                <a:lnTo>
                  <a:pt x="45" y="167"/>
                </a:lnTo>
                <a:lnTo>
                  <a:pt x="35" y="188"/>
                </a:lnTo>
                <a:lnTo>
                  <a:pt x="27" y="208"/>
                </a:lnTo>
                <a:lnTo>
                  <a:pt x="18" y="230"/>
                </a:lnTo>
                <a:lnTo>
                  <a:pt x="12" y="252"/>
                </a:lnTo>
                <a:lnTo>
                  <a:pt x="7" y="275"/>
                </a:lnTo>
                <a:lnTo>
                  <a:pt x="4" y="298"/>
                </a:lnTo>
                <a:lnTo>
                  <a:pt x="1" y="322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1"/>
                </a:lnTo>
                <a:lnTo>
                  <a:pt x="1176" y="298"/>
                </a:lnTo>
                <a:lnTo>
                  <a:pt x="1174" y="275"/>
                </a:lnTo>
                <a:lnTo>
                  <a:pt x="1169" y="252"/>
                </a:lnTo>
                <a:lnTo>
                  <a:pt x="1163" y="231"/>
                </a:lnTo>
                <a:lnTo>
                  <a:pt x="1157" y="208"/>
                </a:lnTo>
                <a:lnTo>
                  <a:pt x="1148" y="189"/>
                </a:lnTo>
                <a:lnTo>
                  <a:pt x="1138" y="168"/>
                </a:lnTo>
                <a:lnTo>
                  <a:pt x="1129" y="148"/>
                </a:lnTo>
                <a:lnTo>
                  <a:pt x="1117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1"/>
                </a:lnTo>
                <a:lnTo>
                  <a:pt x="1059" y="66"/>
                </a:lnTo>
                <a:lnTo>
                  <a:pt x="1044" y="53"/>
                </a:lnTo>
                <a:lnTo>
                  <a:pt x="1027" y="41"/>
                </a:lnTo>
                <a:lnTo>
                  <a:pt x="1013" y="32"/>
                </a:lnTo>
                <a:lnTo>
                  <a:pt x="990" y="22"/>
                </a:lnTo>
                <a:lnTo>
                  <a:pt x="972" y="14"/>
                </a:lnTo>
                <a:lnTo>
                  <a:pt x="954" y="8"/>
                </a:lnTo>
                <a:lnTo>
                  <a:pt x="933" y="5"/>
                </a:lnTo>
                <a:lnTo>
                  <a:pt x="914" y="0"/>
                </a:lnTo>
                <a:lnTo>
                  <a:pt x="894" y="0"/>
                </a:lnTo>
                <a:lnTo>
                  <a:pt x="759" y="0"/>
                </a:lnTo>
                <a:lnTo>
                  <a:pt x="754" y="13"/>
                </a:lnTo>
                <a:lnTo>
                  <a:pt x="745" y="29"/>
                </a:lnTo>
                <a:lnTo>
                  <a:pt x="735" y="43"/>
                </a:lnTo>
                <a:lnTo>
                  <a:pt x="725" y="58"/>
                </a:lnTo>
                <a:lnTo>
                  <a:pt x="715" y="69"/>
                </a:lnTo>
                <a:lnTo>
                  <a:pt x="702" y="82"/>
                </a:lnTo>
                <a:lnTo>
                  <a:pt x="688" y="92"/>
                </a:lnTo>
                <a:lnTo>
                  <a:pt x="674" y="102"/>
                </a:lnTo>
                <a:lnTo>
                  <a:pt x="660" y="109"/>
                </a:lnTo>
                <a:lnTo>
                  <a:pt x="646" y="115"/>
                </a:lnTo>
                <a:lnTo>
                  <a:pt x="630" y="120"/>
                </a:lnTo>
                <a:lnTo>
                  <a:pt x="614" y="123"/>
                </a:lnTo>
                <a:lnTo>
                  <a:pt x="598" y="125"/>
                </a:lnTo>
                <a:lnTo>
                  <a:pt x="581" y="125"/>
                </a:lnTo>
                <a:lnTo>
                  <a:pt x="566" y="123"/>
                </a:lnTo>
                <a:lnTo>
                  <a:pt x="551" y="121"/>
                </a:lnTo>
                <a:lnTo>
                  <a:pt x="535" y="116"/>
                </a:lnTo>
                <a:lnTo>
                  <a:pt x="521" y="111"/>
                </a:lnTo>
                <a:lnTo>
                  <a:pt x="506" y="104"/>
                </a:lnTo>
                <a:lnTo>
                  <a:pt x="493" y="94"/>
                </a:lnTo>
                <a:lnTo>
                  <a:pt x="478" y="85"/>
                </a:lnTo>
                <a:lnTo>
                  <a:pt x="466" y="72"/>
                </a:lnTo>
                <a:lnTo>
                  <a:pt x="455" y="60"/>
                </a:lnTo>
                <a:lnTo>
                  <a:pt x="444" y="46"/>
                </a:lnTo>
                <a:lnTo>
                  <a:pt x="435" y="31"/>
                </a:lnTo>
                <a:lnTo>
                  <a:pt x="426" y="15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1" name="Freeform 46"/>
          <p:cNvSpPr>
            <a:spLocks/>
          </p:cNvSpPr>
          <p:nvPr/>
        </p:nvSpPr>
        <p:spPr bwMode="auto">
          <a:xfrm>
            <a:off x="4287838" y="5805488"/>
            <a:ext cx="252412" cy="292100"/>
          </a:xfrm>
          <a:custGeom>
            <a:avLst/>
            <a:gdLst>
              <a:gd name="T0" fmla="*/ 2147483647 w 633"/>
              <a:gd name="T1" fmla="*/ 2147483647 h 735"/>
              <a:gd name="T2" fmla="*/ 2147483647 w 633"/>
              <a:gd name="T3" fmla="*/ 2147483647 h 735"/>
              <a:gd name="T4" fmla="*/ 2147483647 w 633"/>
              <a:gd name="T5" fmla="*/ 2147483647 h 735"/>
              <a:gd name="T6" fmla="*/ 2147483647 w 633"/>
              <a:gd name="T7" fmla="*/ 2147483647 h 735"/>
              <a:gd name="T8" fmla="*/ 2147483647 w 633"/>
              <a:gd name="T9" fmla="*/ 2147483647 h 735"/>
              <a:gd name="T10" fmla="*/ 2147483647 w 633"/>
              <a:gd name="T11" fmla="*/ 2147483647 h 735"/>
              <a:gd name="T12" fmla="*/ 2147483647 w 633"/>
              <a:gd name="T13" fmla="*/ 2147483647 h 735"/>
              <a:gd name="T14" fmla="*/ 2147483647 w 633"/>
              <a:gd name="T15" fmla="*/ 2147483647 h 735"/>
              <a:gd name="T16" fmla="*/ 2147483647 w 633"/>
              <a:gd name="T17" fmla="*/ 2147483647 h 735"/>
              <a:gd name="T18" fmla="*/ 2147483647 w 633"/>
              <a:gd name="T19" fmla="*/ 2147483647 h 735"/>
              <a:gd name="T20" fmla="*/ 2147483647 w 633"/>
              <a:gd name="T21" fmla="*/ 2147483647 h 735"/>
              <a:gd name="T22" fmla="*/ 2147483647 w 633"/>
              <a:gd name="T23" fmla="*/ 0 h 735"/>
              <a:gd name="T24" fmla="*/ 2147483647 w 633"/>
              <a:gd name="T25" fmla="*/ 0 h 735"/>
              <a:gd name="T26" fmla="*/ 2147483647 w 633"/>
              <a:gd name="T27" fmla="*/ 2147483647 h 735"/>
              <a:gd name="T28" fmla="*/ 2147483647 w 633"/>
              <a:gd name="T29" fmla="*/ 2147483647 h 735"/>
              <a:gd name="T30" fmla="*/ 2147483647 w 633"/>
              <a:gd name="T31" fmla="*/ 2147483647 h 735"/>
              <a:gd name="T32" fmla="*/ 2147483647 w 633"/>
              <a:gd name="T33" fmla="*/ 2147483647 h 735"/>
              <a:gd name="T34" fmla="*/ 2147483647 w 633"/>
              <a:gd name="T35" fmla="*/ 2147483647 h 735"/>
              <a:gd name="T36" fmla="*/ 2147483647 w 633"/>
              <a:gd name="T37" fmla="*/ 2147483647 h 735"/>
              <a:gd name="T38" fmla="*/ 2147483647 w 633"/>
              <a:gd name="T39" fmla="*/ 2147483647 h 735"/>
              <a:gd name="T40" fmla="*/ 2147483647 w 633"/>
              <a:gd name="T41" fmla="*/ 2147483647 h 735"/>
              <a:gd name="T42" fmla="*/ 2147483647 w 633"/>
              <a:gd name="T43" fmla="*/ 2147483647 h 735"/>
              <a:gd name="T44" fmla="*/ 2147483647 w 633"/>
              <a:gd name="T45" fmla="*/ 2147483647 h 735"/>
              <a:gd name="T46" fmla="*/ 2147483647 w 633"/>
              <a:gd name="T47" fmla="*/ 2147483647 h 735"/>
              <a:gd name="T48" fmla="*/ 2147483647 w 633"/>
              <a:gd name="T49" fmla="*/ 2147483647 h 735"/>
              <a:gd name="T50" fmla="*/ 2147483647 w 633"/>
              <a:gd name="T51" fmla="*/ 2147483647 h 735"/>
              <a:gd name="T52" fmla="*/ 2147483647 w 633"/>
              <a:gd name="T53" fmla="*/ 2147483647 h 735"/>
              <a:gd name="T54" fmla="*/ 2147483647 w 633"/>
              <a:gd name="T55" fmla="*/ 2147483647 h 735"/>
              <a:gd name="T56" fmla="*/ 2147483647 w 633"/>
              <a:gd name="T57" fmla="*/ 2147483647 h 735"/>
              <a:gd name="T58" fmla="*/ 2147483647 w 633"/>
              <a:gd name="T59" fmla="*/ 2147483647 h 735"/>
              <a:gd name="T60" fmla="*/ 2147483647 w 633"/>
              <a:gd name="T61" fmla="*/ 2147483647 h 735"/>
              <a:gd name="T62" fmla="*/ 2147483647 w 633"/>
              <a:gd name="T63" fmla="*/ 2147483647 h 735"/>
              <a:gd name="T64" fmla="*/ 2147483647 w 633"/>
              <a:gd name="T65" fmla="*/ 2147483647 h 735"/>
              <a:gd name="T66" fmla="*/ 2147483647 w 633"/>
              <a:gd name="T67" fmla="*/ 2147483647 h 735"/>
              <a:gd name="T68" fmla="*/ 2147483647 w 633"/>
              <a:gd name="T69" fmla="*/ 2147483647 h 735"/>
              <a:gd name="T70" fmla="*/ 2147483647 w 633"/>
              <a:gd name="T71" fmla="*/ 2147483647 h 735"/>
              <a:gd name="T72" fmla="*/ 2147483647 w 633"/>
              <a:gd name="T73" fmla="*/ 2147483647 h 735"/>
              <a:gd name="T74" fmla="*/ 2147483647 w 633"/>
              <a:gd name="T75" fmla="*/ 2147483647 h 735"/>
              <a:gd name="T76" fmla="*/ 2147483647 w 633"/>
              <a:gd name="T77" fmla="*/ 2147483647 h 735"/>
              <a:gd name="T78" fmla="*/ 2147483647 w 633"/>
              <a:gd name="T79" fmla="*/ 2147483647 h 735"/>
              <a:gd name="T80" fmla="*/ 2147483647 w 633"/>
              <a:gd name="T81" fmla="*/ 2147483647 h 735"/>
              <a:gd name="T82" fmla="*/ 2147483647 w 633"/>
              <a:gd name="T83" fmla="*/ 2147483647 h 735"/>
              <a:gd name="T84" fmla="*/ 2147483647 w 633"/>
              <a:gd name="T85" fmla="*/ 2147483647 h 735"/>
              <a:gd name="T86" fmla="*/ 2147483647 w 633"/>
              <a:gd name="T87" fmla="*/ 2147483647 h 735"/>
              <a:gd name="T88" fmla="*/ 2147483647 w 633"/>
              <a:gd name="T89" fmla="*/ 2147483647 h 735"/>
              <a:gd name="T90" fmla="*/ 2147483647 w 633"/>
              <a:gd name="T91" fmla="*/ 2147483647 h 735"/>
              <a:gd name="T92" fmla="*/ 2147483647 w 633"/>
              <a:gd name="T93" fmla="*/ 2147483647 h 735"/>
              <a:gd name="T94" fmla="*/ 2147483647 w 633"/>
              <a:gd name="T95" fmla="*/ 2147483647 h 735"/>
              <a:gd name="T96" fmla="*/ 2147483647 w 633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5"/>
              <a:gd name="T149" fmla="*/ 633 w 633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5">
                <a:moveTo>
                  <a:pt x="633" y="368"/>
                </a:moveTo>
                <a:lnTo>
                  <a:pt x="632" y="343"/>
                </a:lnTo>
                <a:lnTo>
                  <a:pt x="632" y="320"/>
                </a:lnTo>
                <a:lnTo>
                  <a:pt x="627" y="296"/>
                </a:lnTo>
                <a:lnTo>
                  <a:pt x="622" y="273"/>
                </a:lnTo>
                <a:lnTo>
                  <a:pt x="616" y="250"/>
                </a:lnTo>
                <a:lnTo>
                  <a:pt x="609" y="228"/>
                </a:lnTo>
                <a:lnTo>
                  <a:pt x="600" y="206"/>
                </a:lnTo>
                <a:lnTo>
                  <a:pt x="591" y="184"/>
                </a:lnTo>
                <a:lnTo>
                  <a:pt x="580" y="164"/>
                </a:lnTo>
                <a:lnTo>
                  <a:pt x="569" y="144"/>
                </a:lnTo>
                <a:lnTo>
                  <a:pt x="555" y="127"/>
                </a:lnTo>
                <a:lnTo>
                  <a:pt x="541" y="109"/>
                </a:lnTo>
                <a:lnTo>
                  <a:pt x="526" y="92"/>
                </a:lnTo>
                <a:lnTo>
                  <a:pt x="511" y="76"/>
                </a:lnTo>
                <a:lnTo>
                  <a:pt x="494" y="63"/>
                </a:lnTo>
                <a:lnTo>
                  <a:pt x="475" y="50"/>
                </a:lnTo>
                <a:lnTo>
                  <a:pt x="458" y="39"/>
                </a:lnTo>
                <a:lnTo>
                  <a:pt x="439" y="29"/>
                </a:lnTo>
                <a:lnTo>
                  <a:pt x="420" y="19"/>
                </a:lnTo>
                <a:lnTo>
                  <a:pt x="401" y="12"/>
                </a:lnTo>
                <a:lnTo>
                  <a:pt x="381" y="7"/>
                </a:lnTo>
                <a:lnTo>
                  <a:pt x="359" y="4"/>
                </a:lnTo>
                <a:lnTo>
                  <a:pt x="339" y="0"/>
                </a:lnTo>
                <a:lnTo>
                  <a:pt x="319" y="0"/>
                </a:lnTo>
                <a:lnTo>
                  <a:pt x="298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7"/>
                </a:lnTo>
                <a:lnTo>
                  <a:pt x="180" y="38"/>
                </a:lnTo>
                <a:lnTo>
                  <a:pt x="161" y="47"/>
                </a:lnTo>
                <a:lnTo>
                  <a:pt x="144" y="61"/>
                </a:lnTo>
                <a:lnTo>
                  <a:pt x="127" y="74"/>
                </a:lnTo>
                <a:lnTo>
                  <a:pt x="110" y="88"/>
                </a:lnTo>
                <a:lnTo>
                  <a:pt x="96" y="105"/>
                </a:lnTo>
                <a:lnTo>
                  <a:pt x="81" y="122"/>
                </a:lnTo>
                <a:lnTo>
                  <a:pt x="68" y="141"/>
                </a:lnTo>
                <a:lnTo>
                  <a:pt x="55" y="160"/>
                </a:lnTo>
                <a:lnTo>
                  <a:pt x="45" y="179"/>
                </a:lnTo>
                <a:lnTo>
                  <a:pt x="35" y="200"/>
                </a:lnTo>
                <a:lnTo>
                  <a:pt x="26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3" y="315"/>
                </a:lnTo>
                <a:lnTo>
                  <a:pt x="1" y="338"/>
                </a:lnTo>
                <a:lnTo>
                  <a:pt x="0" y="363"/>
                </a:lnTo>
                <a:lnTo>
                  <a:pt x="1" y="387"/>
                </a:lnTo>
                <a:lnTo>
                  <a:pt x="2" y="410"/>
                </a:lnTo>
                <a:lnTo>
                  <a:pt x="5" y="434"/>
                </a:lnTo>
                <a:lnTo>
                  <a:pt x="9" y="457"/>
                </a:lnTo>
                <a:lnTo>
                  <a:pt x="14" y="482"/>
                </a:lnTo>
                <a:lnTo>
                  <a:pt x="23" y="502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5"/>
                </a:lnTo>
                <a:lnTo>
                  <a:pt x="88" y="622"/>
                </a:lnTo>
                <a:lnTo>
                  <a:pt x="104" y="639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0" y="705"/>
                </a:lnTo>
                <a:lnTo>
                  <a:pt x="208" y="713"/>
                </a:lnTo>
                <a:lnTo>
                  <a:pt x="229" y="721"/>
                </a:lnTo>
                <a:lnTo>
                  <a:pt x="248" y="727"/>
                </a:lnTo>
                <a:lnTo>
                  <a:pt x="269" y="732"/>
                </a:lnTo>
                <a:lnTo>
                  <a:pt x="290" y="734"/>
                </a:lnTo>
                <a:lnTo>
                  <a:pt x="309" y="735"/>
                </a:lnTo>
                <a:lnTo>
                  <a:pt x="330" y="735"/>
                </a:lnTo>
                <a:lnTo>
                  <a:pt x="350" y="733"/>
                </a:lnTo>
                <a:lnTo>
                  <a:pt x="371" y="730"/>
                </a:lnTo>
                <a:lnTo>
                  <a:pt x="392" y="724"/>
                </a:lnTo>
                <a:lnTo>
                  <a:pt x="412" y="719"/>
                </a:lnTo>
                <a:lnTo>
                  <a:pt x="430" y="710"/>
                </a:lnTo>
                <a:lnTo>
                  <a:pt x="450" y="701"/>
                </a:lnTo>
                <a:lnTo>
                  <a:pt x="469" y="690"/>
                </a:lnTo>
                <a:lnTo>
                  <a:pt x="485" y="678"/>
                </a:lnTo>
                <a:lnTo>
                  <a:pt x="503" y="665"/>
                </a:lnTo>
                <a:lnTo>
                  <a:pt x="519" y="650"/>
                </a:lnTo>
                <a:lnTo>
                  <a:pt x="534" y="634"/>
                </a:lnTo>
                <a:lnTo>
                  <a:pt x="549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0"/>
                </a:lnTo>
                <a:lnTo>
                  <a:pt x="597" y="540"/>
                </a:lnTo>
                <a:lnTo>
                  <a:pt x="606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8" y="426"/>
                </a:lnTo>
                <a:lnTo>
                  <a:pt x="632" y="402"/>
                </a:lnTo>
                <a:lnTo>
                  <a:pt x="633" y="378"/>
                </a:lnTo>
                <a:lnTo>
                  <a:pt x="633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2" name="Freeform 47"/>
          <p:cNvSpPr>
            <a:spLocks/>
          </p:cNvSpPr>
          <p:nvPr/>
        </p:nvSpPr>
        <p:spPr bwMode="auto">
          <a:xfrm>
            <a:off x="3906838" y="6208713"/>
            <a:ext cx="468312" cy="198437"/>
          </a:xfrm>
          <a:custGeom>
            <a:avLst/>
            <a:gdLst>
              <a:gd name="T0" fmla="*/ 2147483647 w 1178"/>
              <a:gd name="T1" fmla="*/ 0 h 503"/>
              <a:gd name="T2" fmla="*/ 2147483647 w 1178"/>
              <a:gd name="T3" fmla="*/ 2147483647 h 503"/>
              <a:gd name="T4" fmla="*/ 2147483647 w 1178"/>
              <a:gd name="T5" fmla="*/ 2147483647 h 503"/>
              <a:gd name="T6" fmla="*/ 2147483647 w 1178"/>
              <a:gd name="T7" fmla="*/ 2147483647 h 503"/>
              <a:gd name="T8" fmla="*/ 2147483647 w 1178"/>
              <a:gd name="T9" fmla="*/ 2147483647 h 503"/>
              <a:gd name="T10" fmla="*/ 2147483647 w 1178"/>
              <a:gd name="T11" fmla="*/ 2147483647 h 503"/>
              <a:gd name="T12" fmla="*/ 2147483647 w 1178"/>
              <a:gd name="T13" fmla="*/ 2147483647 h 503"/>
              <a:gd name="T14" fmla="*/ 2147483647 w 1178"/>
              <a:gd name="T15" fmla="*/ 2147483647 h 503"/>
              <a:gd name="T16" fmla="*/ 2147483647 w 1178"/>
              <a:gd name="T17" fmla="*/ 2147483647 h 503"/>
              <a:gd name="T18" fmla="*/ 2147483647 w 1178"/>
              <a:gd name="T19" fmla="*/ 2147483647 h 503"/>
              <a:gd name="T20" fmla="*/ 2147483647 w 1178"/>
              <a:gd name="T21" fmla="*/ 2147483647 h 503"/>
              <a:gd name="T22" fmla="*/ 2147483647 w 1178"/>
              <a:gd name="T23" fmla="*/ 2147483647 h 503"/>
              <a:gd name="T24" fmla="*/ 0 w 1178"/>
              <a:gd name="T25" fmla="*/ 2147483647 h 503"/>
              <a:gd name="T26" fmla="*/ 2147483647 w 1178"/>
              <a:gd name="T27" fmla="*/ 2147483647 h 503"/>
              <a:gd name="T28" fmla="*/ 2147483647 w 1178"/>
              <a:gd name="T29" fmla="*/ 2147483647 h 503"/>
              <a:gd name="T30" fmla="*/ 2147483647 w 1178"/>
              <a:gd name="T31" fmla="*/ 2147483647 h 503"/>
              <a:gd name="T32" fmla="*/ 2147483647 w 1178"/>
              <a:gd name="T33" fmla="*/ 2147483647 h 503"/>
              <a:gd name="T34" fmla="*/ 2147483647 w 1178"/>
              <a:gd name="T35" fmla="*/ 2147483647 h 503"/>
              <a:gd name="T36" fmla="*/ 2147483647 w 1178"/>
              <a:gd name="T37" fmla="*/ 2147483647 h 503"/>
              <a:gd name="T38" fmla="*/ 2147483647 w 1178"/>
              <a:gd name="T39" fmla="*/ 2147483647 h 503"/>
              <a:gd name="T40" fmla="*/ 2147483647 w 1178"/>
              <a:gd name="T41" fmla="*/ 2147483647 h 503"/>
              <a:gd name="T42" fmla="*/ 2147483647 w 1178"/>
              <a:gd name="T43" fmla="*/ 2147483647 h 503"/>
              <a:gd name="T44" fmla="*/ 2147483647 w 1178"/>
              <a:gd name="T45" fmla="*/ 2147483647 h 503"/>
              <a:gd name="T46" fmla="*/ 2147483647 w 1178"/>
              <a:gd name="T47" fmla="*/ 2147483647 h 503"/>
              <a:gd name="T48" fmla="*/ 2147483647 w 1178"/>
              <a:gd name="T49" fmla="*/ 0 h 503"/>
              <a:gd name="T50" fmla="*/ 2147483647 w 1178"/>
              <a:gd name="T51" fmla="*/ 0 h 503"/>
              <a:gd name="T52" fmla="*/ 2147483647 w 1178"/>
              <a:gd name="T53" fmla="*/ 2147483647 h 503"/>
              <a:gd name="T54" fmla="*/ 2147483647 w 1178"/>
              <a:gd name="T55" fmla="*/ 2147483647 h 503"/>
              <a:gd name="T56" fmla="*/ 2147483647 w 1178"/>
              <a:gd name="T57" fmla="*/ 2147483647 h 503"/>
              <a:gd name="T58" fmla="*/ 2147483647 w 1178"/>
              <a:gd name="T59" fmla="*/ 2147483647 h 503"/>
              <a:gd name="T60" fmla="*/ 2147483647 w 1178"/>
              <a:gd name="T61" fmla="*/ 2147483647 h 503"/>
              <a:gd name="T62" fmla="*/ 2147483647 w 1178"/>
              <a:gd name="T63" fmla="*/ 2147483647 h 503"/>
              <a:gd name="T64" fmla="*/ 2147483647 w 1178"/>
              <a:gd name="T65" fmla="*/ 2147483647 h 503"/>
              <a:gd name="T66" fmla="*/ 2147483647 w 1178"/>
              <a:gd name="T67" fmla="*/ 2147483647 h 503"/>
              <a:gd name="T68" fmla="*/ 2147483647 w 1178"/>
              <a:gd name="T69" fmla="*/ 2147483647 h 503"/>
              <a:gd name="T70" fmla="*/ 2147483647 w 1178"/>
              <a:gd name="T71" fmla="*/ 2147483647 h 503"/>
              <a:gd name="T72" fmla="*/ 2147483647 w 1178"/>
              <a:gd name="T73" fmla="*/ 2147483647 h 503"/>
              <a:gd name="T74" fmla="*/ 2147483647 w 1178"/>
              <a:gd name="T75" fmla="*/ 2147483647 h 503"/>
              <a:gd name="T76" fmla="*/ 2147483647 w 1178"/>
              <a:gd name="T77" fmla="*/ 2147483647 h 503"/>
              <a:gd name="T78" fmla="*/ 2147483647 w 1178"/>
              <a:gd name="T79" fmla="*/ 0 h 5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3"/>
              <a:gd name="T122" fmla="*/ 1178 w 1178"/>
              <a:gd name="T123" fmla="*/ 503 h 5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3">
                <a:moveTo>
                  <a:pt x="317" y="0"/>
                </a:moveTo>
                <a:lnTo>
                  <a:pt x="297" y="0"/>
                </a:lnTo>
                <a:lnTo>
                  <a:pt x="277" y="2"/>
                </a:lnTo>
                <a:lnTo>
                  <a:pt x="256" y="5"/>
                </a:lnTo>
                <a:lnTo>
                  <a:pt x="236" y="9"/>
                </a:lnTo>
                <a:lnTo>
                  <a:pt x="217" y="15"/>
                </a:lnTo>
                <a:lnTo>
                  <a:pt x="198" y="22"/>
                </a:lnTo>
                <a:lnTo>
                  <a:pt x="179" y="31"/>
                </a:lnTo>
                <a:lnTo>
                  <a:pt x="161" y="40"/>
                </a:lnTo>
                <a:lnTo>
                  <a:pt x="143" y="52"/>
                </a:lnTo>
                <a:lnTo>
                  <a:pt x="127" y="66"/>
                </a:lnTo>
                <a:lnTo>
                  <a:pt x="111" y="79"/>
                </a:lnTo>
                <a:lnTo>
                  <a:pt x="96" y="95"/>
                </a:lnTo>
                <a:lnTo>
                  <a:pt x="81" y="112"/>
                </a:lnTo>
                <a:lnTo>
                  <a:pt x="68" y="129"/>
                </a:lnTo>
                <a:lnTo>
                  <a:pt x="56" y="148"/>
                </a:lnTo>
                <a:lnTo>
                  <a:pt x="45" y="168"/>
                </a:lnTo>
                <a:lnTo>
                  <a:pt x="35" y="188"/>
                </a:lnTo>
                <a:lnTo>
                  <a:pt x="27" y="209"/>
                </a:lnTo>
                <a:lnTo>
                  <a:pt x="18" y="231"/>
                </a:lnTo>
                <a:lnTo>
                  <a:pt x="12" y="253"/>
                </a:lnTo>
                <a:lnTo>
                  <a:pt x="7" y="276"/>
                </a:lnTo>
                <a:lnTo>
                  <a:pt x="3" y="299"/>
                </a:lnTo>
                <a:lnTo>
                  <a:pt x="1" y="323"/>
                </a:lnTo>
                <a:lnTo>
                  <a:pt x="0" y="350"/>
                </a:lnTo>
                <a:lnTo>
                  <a:pt x="0" y="503"/>
                </a:lnTo>
                <a:lnTo>
                  <a:pt x="1177" y="503"/>
                </a:lnTo>
                <a:lnTo>
                  <a:pt x="1178" y="346"/>
                </a:lnTo>
                <a:lnTo>
                  <a:pt x="1178" y="322"/>
                </a:lnTo>
                <a:lnTo>
                  <a:pt x="1176" y="299"/>
                </a:lnTo>
                <a:lnTo>
                  <a:pt x="1173" y="276"/>
                </a:lnTo>
                <a:lnTo>
                  <a:pt x="1168" y="253"/>
                </a:lnTo>
                <a:lnTo>
                  <a:pt x="1162" y="232"/>
                </a:lnTo>
                <a:lnTo>
                  <a:pt x="1156" y="209"/>
                </a:lnTo>
                <a:lnTo>
                  <a:pt x="1148" y="190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2"/>
                </a:lnTo>
                <a:lnTo>
                  <a:pt x="1059" y="67"/>
                </a:lnTo>
                <a:lnTo>
                  <a:pt x="1043" y="54"/>
                </a:lnTo>
                <a:lnTo>
                  <a:pt x="1026" y="42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4" y="9"/>
                </a:lnTo>
                <a:lnTo>
                  <a:pt x="933" y="5"/>
                </a:lnTo>
                <a:lnTo>
                  <a:pt x="914" y="0"/>
                </a:lnTo>
                <a:lnTo>
                  <a:pt x="894" y="0"/>
                </a:lnTo>
                <a:lnTo>
                  <a:pt x="758" y="0"/>
                </a:lnTo>
                <a:lnTo>
                  <a:pt x="753" y="14"/>
                </a:lnTo>
                <a:lnTo>
                  <a:pt x="745" y="29"/>
                </a:lnTo>
                <a:lnTo>
                  <a:pt x="735" y="44"/>
                </a:lnTo>
                <a:lnTo>
                  <a:pt x="724" y="59"/>
                </a:lnTo>
                <a:lnTo>
                  <a:pt x="715" y="69"/>
                </a:lnTo>
                <a:lnTo>
                  <a:pt x="701" y="83"/>
                </a:lnTo>
                <a:lnTo>
                  <a:pt x="688" y="93"/>
                </a:lnTo>
                <a:lnTo>
                  <a:pt x="673" y="102"/>
                </a:lnTo>
                <a:lnTo>
                  <a:pt x="660" y="109"/>
                </a:lnTo>
                <a:lnTo>
                  <a:pt x="645" y="116"/>
                </a:lnTo>
                <a:lnTo>
                  <a:pt x="630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2"/>
                </a:lnTo>
                <a:lnTo>
                  <a:pt x="535" y="117"/>
                </a:lnTo>
                <a:lnTo>
                  <a:pt x="520" y="112"/>
                </a:lnTo>
                <a:lnTo>
                  <a:pt x="506" y="105"/>
                </a:lnTo>
                <a:lnTo>
                  <a:pt x="493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4" y="32"/>
                </a:lnTo>
                <a:lnTo>
                  <a:pt x="426" y="16"/>
                </a:lnTo>
                <a:lnTo>
                  <a:pt x="418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3" name="Freeform 48"/>
          <p:cNvSpPr>
            <a:spLocks/>
          </p:cNvSpPr>
          <p:nvPr/>
        </p:nvSpPr>
        <p:spPr bwMode="auto">
          <a:xfrm>
            <a:off x="4013200" y="5870575"/>
            <a:ext cx="250825" cy="292100"/>
          </a:xfrm>
          <a:custGeom>
            <a:avLst/>
            <a:gdLst>
              <a:gd name="T0" fmla="*/ 2147483647 w 634"/>
              <a:gd name="T1" fmla="*/ 2147483647 h 736"/>
              <a:gd name="T2" fmla="*/ 2147483647 w 634"/>
              <a:gd name="T3" fmla="*/ 2147483647 h 736"/>
              <a:gd name="T4" fmla="*/ 2147483647 w 634"/>
              <a:gd name="T5" fmla="*/ 2147483647 h 736"/>
              <a:gd name="T6" fmla="*/ 2147483647 w 634"/>
              <a:gd name="T7" fmla="*/ 2147483647 h 736"/>
              <a:gd name="T8" fmla="*/ 2147483647 w 634"/>
              <a:gd name="T9" fmla="*/ 2147483647 h 736"/>
              <a:gd name="T10" fmla="*/ 2147483647 w 634"/>
              <a:gd name="T11" fmla="*/ 2147483647 h 736"/>
              <a:gd name="T12" fmla="*/ 2147483647 w 634"/>
              <a:gd name="T13" fmla="*/ 2147483647 h 736"/>
              <a:gd name="T14" fmla="*/ 2147483647 w 634"/>
              <a:gd name="T15" fmla="*/ 2147483647 h 736"/>
              <a:gd name="T16" fmla="*/ 2147483647 w 634"/>
              <a:gd name="T17" fmla="*/ 2147483647 h 736"/>
              <a:gd name="T18" fmla="*/ 2147483647 w 634"/>
              <a:gd name="T19" fmla="*/ 2147483647 h 736"/>
              <a:gd name="T20" fmla="*/ 2147483647 w 634"/>
              <a:gd name="T21" fmla="*/ 2147483647 h 736"/>
              <a:gd name="T22" fmla="*/ 2147483647 w 634"/>
              <a:gd name="T23" fmla="*/ 0 h 736"/>
              <a:gd name="T24" fmla="*/ 2147483647 w 634"/>
              <a:gd name="T25" fmla="*/ 0 h 736"/>
              <a:gd name="T26" fmla="*/ 2147483647 w 634"/>
              <a:gd name="T27" fmla="*/ 2147483647 h 736"/>
              <a:gd name="T28" fmla="*/ 2147483647 w 634"/>
              <a:gd name="T29" fmla="*/ 2147483647 h 736"/>
              <a:gd name="T30" fmla="*/ 2147483647 w 634"/>
              <a:gd name="T31" fmla="*/ 2147483647 h 736"/>
              <a:gd name="T32" fmla="*/ 2147483647 w 634"/>
              <a:gd name="T33" fmla="*/ 2147483647 h 736"/>
              <a:gd name="T34" fmla="*/ 2147483647 w 634"/>
              <a:gd name="T35" fmla="*/ 2147483647 h 736"/>
              <a:gd name="T36" fmla="*/ 2147483647 w 634"/>
              <a:gd name="T37" fmla="*/ 2147483647 h 736"/>
              <a:gd name="T38" fmla="*/ 2147483647 w 634"/>
              <a:gd name="T39" fmla="*/ 2147483647 h 736"/>
              <a:gd name="T40" fmla="*/ 2147483647 w 634"/>
              <a:gd name="T41" fmla="*/ 2147483647 h 736"/>
              <a:gd name="T42" fmla="*/ 2147483647 w 634"/>
              <a:gd name="T43" fmla="*/ 2147483647 h 736"/>
              <a:gd name="T44" fmla="*/ 2147483647 w 634"/>
              <a:gd name="T45" fmla="*/ 2147483647 h 736"/>
              <a:gd name="T46" fmla="*/ 2147483647 w 634"/>
              <a:gd name="T47" fmla="*/ 2147483647 h 736"/>
              <a:gd name="T48" fmla="*/ 2147483647 w 634"/>
              <a:gd name="T49" fmla="*/ 2147483647 h 736"/>
              <a:gd name="T50" fmla="*/ 2147483647 w 634"/>
              <a:gd name="T51" fmla="*/ 2147483647 h 736"/>
              <a:gd name="T52" fmla="*/ 2147483647 w 634"/>
              <a:gd name="T53" fmla="*/ 2147483647 h 736"/>
              <a:gd name="T54" fmla="*/ 2147483647 w 634"/>
              <a:gd name="T55" fmla="*/ 2147483647 h 736"/>
              <a:gd name="T56" fmla="*/ 2147483647 w 634"/>
              <a:gd name="T57" fmla="*/ 2147483647 h 736"/>
              <a:gd name="T58" fmla="*/ 2147483647 w 634"/>
              <a:gd name="T59" fmla="*/ 2147483647 h 736"/>
              <a:gd name="T60" fmla="*/ 2147483647 w 634"/>
              <a:gd name="T61" fmla="*/ 2147483647 h 736"/>
              <a:gd name="T62" fmla="*/ 2147483647 w 634"/>
              <a:gd name="T63" fmla="*/ 2147483647 h 736"/>
              <a:gd name="T64" fmla="*/ 2147483647 w 634"/>
              <a:gd name="T65" fmla="*/ 2147483647 h 736"/>
              <a:gd name="T66" fmla="*/ 2147483647 w 634"/>
              <a:gd name="T67" fmla="*/ 2147483647 h 736"/>
              <a:gd name="T68" fmla="*/ 2147483647 w 634"/>
              <a:gd name="T69" fmla="*/ 2147483647 h 736"/>
              <a:gd name="T70" fmla="*/ 2147483647 w 634"/>
              <a:gd name="T71" fmla="*/ 2147483647 h 736"/>
              <a:gd name="T72" fmla="*/ 2147483647 w 634"/>
              <a:gd name="T73" fmla="*/ 2147483647 h 736"/>
              <a:gd name="T74" fmla="*/ 2147483647 w 634"/>
              <a:gd name="T75" fmla="*/ 2147483647 h 736"/>
              <a:gd name="T76" fmla="*/ 2147483647 w 634"/>
              <a:gd name="T77" fmla="*/ 2147483647 h 736"/>
              <a:gd name="T78" fmla="*/ 2147483647 w 634"/>
              <a:gd name="T79" fmla="*/ 2147483647 h 736"/>
              <a:gd name="T80" fmla="*/ 2147483647 w 634"/>
              <a:gd name="T81" fmla="*/ 2147483647 h 736"/>
              <a:gd name="T82" fmla="*/ 2147483647 w 634"/>
              <a:gd name="T83" fmla="*/ 2147483647 h 736"/>
              <a:gd name="T84" fmla="*/ 2147483647 w 634"/>
              <a:gd name="T85" fmla="*/ 2147483647 h 736"/>
              <a:gd name="T86" fmla="*/ 2147483647 w 634"/>
              <a:gd name="T87" fmla="*/ 2147483647 h 736"/>
              <a:gd name="T88" fmla="*/ 2147483647 w 634"/>
              <a:gd name="T89" fmla="*/ 2147483647 h 736"/>
              <a:gd name="T90" fmla="*/ 2147483647 w 634"/>
              <a:gd name="T91" fmla="*/ 2147483647 h 736"/>
              <a:gd name="T92" fmla="*/ 2147483647 w 634"/>
              <a:gd name="T93" fmla="*/ 2147483647 h 736"/>
              <a:gd name="T94" fmla="*/ 2147483647 w 634"/>
              <a:gd name="T95" fmla="*/ 2147483647 h 736"/>
              <a:gd name="T96" fmla="*/ 2147483647 w 634"/>
              <a:gd name="T97" fmla="*/ 214748364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6"/>
              <a:gd name="T149" fmla="*/ 634 w 634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6">
                <a:moveTo>
                  <a:pt x="634" y="368"/>
                </a:moveTo>
                <a:lnTo>
                  <a:pt x="633" y="344"/>
                </a:lnTo>
                <a:lnTo>
                  <a:pt x="633" y="321"/>
                </a:lnTo>
                <a:lnTo>
                  <a:pt x="628" y="297"/>
                </a:lnTo>
                <a:lnTo>
                  <a:pt x="623" y="274"/>
                </a:lnTo>
                <a:lnTo>
                  <a:pt x="617" y="250"/>
                </a:lnTo>
                <a:lnTo>
                  <a:pt x="610" y="229"/>
                </a:lnTo>
                <a:lnTo>
                  <a:pt x="601" y="207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2" y="110"/>
                </a:lnTo>
                <a:lnTo>
                  <a:pt x="527" y="93"/>
                </a:lnTo>
                <a:lnTo>
                  <a:pt x="511" y="77"/>
                </a:lnTo>
                <a:lnTo>
                  <a:pt x="494" y="64"/>
                </a:lnTo>
                <a:lnTo>
                  <a:pt x="476" y="50"/>
                </a:lnTo>
                <a:lnTo>
                  <a:pt x="459" y="39"/>
                </a:lnTo>
                <a:lnTo>
                  <a:pt x="440" y="30"/>
                </a:lnTo>
                <a:lnTo>
                  <a:pt x="420" y="20"/>
                </a:lnTo>
                <a:lnTo>
                  <a:pt x="402" y="13"/>
                </a:lnTo>
                <a:lnTo>
                  <a:pt x="381" y="8"/>
                </a:lnTo>
                <a:lnTo>
                  <a:pt x="360" y="4"/>
                </a:lnTo>
                <a:lnTo>
                  <a:pt x="340" y="0"/>
                </a:lnTo>
                <a:lnTo>
                  <a:pt x="320" y="0"/>
                </a:lnTo>
                <a:lnTo>
                  <a:pt x="299" y="0"/>
                </a:lnTo>
                <a:lnTo>
                  <a:pt x="278" y="4"/>
                </a:lnTo>
                <a:lnTo>
                  <a:pt x="258" y="7"/>
                </a:lnTo>
                <a:lnTo>
                  <a:pt x="238" y="13"/>
                </a:lnTo>
                <a:lnTo>
                  <a:pt x="218" y="20"/>
                </a:lnTo>
                <a:lnTo>
                  <a:pt x="199" y="27"/>
                </a:lnTo>
                <a:lnTo>
                  <a:pt x="181" y="38"/>
                </a:lnTo>
                <a:lnTo>
                  <a:pt x="162" y="48"/>
                </a:lnTo>
                <a:lnTo>
                  <a:pt x="145" y="61"/>
                </a:lnTo>
                <a:lnTo>
                  <a:pt x="128" y="75"/>
                </a:lnTo>
                <a:lnTo>
                  <a:pt x="111" y="89"/>
                </a:lnTo>
                <a:lnTo>
                  <a:pt x="96" y="106"/>
                </a:lnTo>
                <a:lnTo>
                  <a:pt x="82" y="123"/>
                </a:lnTo>
                <a:lnTo>
                  <a:pt x="68" y="141"/>
                </a:lnTo>
                <a:lnTo>
                  <a:pt x="56" y="161"/>
                </a:lnTo>
                <a:lnTo>
                  <a:pt x="45" y="180"/>
                </a:lnTo>
                <a:lnTo>
                  <a:pt x="36" y="201"/>
                </a:lnTo>
                <a:lnTo>
                  <a:pt x="27" y="223"/>
                </a:lnTo>
                <a:lnTo>
                  <a:pt x="19" y="246"/>
                </a:lnTo>
                <a:lnTo>
                  <a:pt x="13" y="269"/>
                </a:lnTo>
                <a:lnTo>
                  <a:pt x="8" y="292"/>
                </a:lnTo>
                <a:lnTo>
                  <a:pt x="4" y="316"/>
                </a:lnTo>
                <a:lnTo>
                  <a:pt x="2" y="339"/>
                </a:lnTo>
                <a:lnTo>
                  <a:pt x="0" y="363"/>
                </a:lnTo>
                <a:lnTo>
                  <a:pt x="2" y="388"/>
                </a:lnTo>
                <a:lnTo>
                  <a:pt x="3" y="411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3" y="503"/>
                </a:lnTo>
                <a:lnTo>
                  <a:pt x="31" y="525"/>
                </a:lnTo>
                <a:lnTo>
                  <a:pt x="40" y="547"/>
                </a:lnTo>
                <a:lnTo>
                  <a:pt x="51" y="567"/>
                </a:lnTo>
                <a:lnTo>
                  <a:pt x="63" y="587"/>
                </a:lnTo>
                <a:lnTo>
                  <a:pt x="76" y="606"/>
                </a:lnTo>
                <a:lnTo>
                  <a:pt x="89" y="623"/>
                </a:lnTo>
                <a:lnTo>
                  <a:pt x="105" y="640"/>
                </a:lnTo>
                <a:lnTo>
                  <a:pt x="119" y="656"/>
                </a:lnTo>
                <a:lnTo>
                  <a:pt x="136" y="670"/>
                </a:lnTo>
                <a:lnTo>
                  <a:pt x="154" y="682"/>
                </a:lnTo>
                <a:lnTo>
                  <a:pt x="171" y="695"/>
                </a:lnTo>
                <a:lnTo>
                  <a:pt x="191" y="705"/>
                </a:lnTo>
                <a:lnTo>
                  <a:pt x="209" y="714"/>
                </a:lnTo>
                <a:lnTo>
                  <a:pt x="230" y="721"/>
                </a:lnTo>
                <a:lnTo>
                  <a:pt x="249" y="727"/>
                </a:lnTo>
                <a:lnTo>
                  <a:pt x="270" y="732"/>
                </a:lnTo>
                <a:lnTo>
                  <a:pt x="290" y="735"/>
                </a:lnTo>
                <a:lnTo>
                  <a:pt x="310" y="736"/>
                </a:lnTo>
                <a:lnTo>
                  <a:pt x="330" y="736"/>
                </a:lnTo>
                <a:lnTo>
                  <a:pt x="351" y="733"/>
                </a:lnTo>
                <a:lnTo>
                  <a:pt x="372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1" y="702"/>
                </a:lnTo>
                <a:lnTo>
                  <a:pt x="470" y="691"/>
                </a:lnTo>
                <a:lnTo>
                  <a:pt x="486" y="679"/>
                </a:lnTo>
                <a:lnTo>
                  <a:pt x="504" y="665"/>
                </a:lnTo>
                <a:lnTo>
                  <a:pt x="520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9"/>
                </a:lnTo>
                <a:lnTo>
                  <a:pt x="576" y="580"/>
                </a:lnTo>
                <a:lnTo>
                  <a:pt x="588" y="561"/>
                </a:lnTo>
                <a:lnTo>
                  <a:pt x="597" y="540"/>
                </a:lnTo>
                <a:lnTo>
                  <a:pt x="607" y="519"/>
                </a:lnTo>
                <a:lnTo>
                  <a:pt x="614" y="497"/>
                </a:lnTo>
                <a:lnTo>
                  <a:pt x="622" y="474"/>
                </a:lnTo>
                <a:lnTo>
                  <a:pt x="625" y="451"/>
                </a:lnTo>
                <a:lnTo>
                  <a:pt x="629" y="426"/>
                </a:lnTo>
                <a:lnTo>
                  <a:pt x="633" y="402"/>
                </a:lnTo>
                <a:lnTo>
                  <a:pt x="634" y="379"/>
                </a:lnTo>
                <a:lnTo>
                  <a:pt x="634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4" name="Freeform 49"/>
          <p:cNvSpPr>
            <a:spLocks/>
          </p:cNvSpPr>
          <p:nvPr/>
        </p:nvSpPr>
        <p:spPr bwMode="auto">
          <a:xfrm>
            <a:off x="4410075" y="6208713"/>
            <a:ext cx="468313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6" y="0"/>
                </a:moveTo>
                <a:lnTo>
                  <a:pt x="297" y="0"/>
                </a:lnTo>
                <a:lnTo>
                  <a:pt x="276" y="1"/>
                </a:lnTo>
                <a:lnTo>
                  <a:pt x="256" y="4"/>
                </a:lnTo>
                <a:lnTo>
                  <a:pt x="236" y="8"/>
                </a:lnTo>
                <a:lnTo>
                  <a:pt x="217" y="14"/>
                </a:lnTo>
                <a:lnTo>
                  <a:pt x="197" y="21"/>
                </a:lnTo>
                <a:lnTo>
                  <a:pt x="179" y="30"/>
                </a:lnTo>
                <a:lnTo>
                  <a:pt x="161" y="40"/>
                </a:lnTo>
                <a:lnTo>
                  <a:pt x="143" y="52"/>
                </a:lnTo>
                <a:lnTo>
                  <a:pt x="127" y="65"/>
                </a:lnTo>
                <a:lnTo>
                  <a:pt x="111" y="78"/>
                </a:lnTo>
                <a:lnTo>
                  <a:pt x="96" y="94"/>
                </a:lnTo>
                <a:lnTo>
                  <a:pt x="81" y="111"/>
                </a:lnTo>
                <a:lnTo>
                  <a:pt x="68" y="128"/>
                </a:lnTo>
                <a:lnTo>
                  <a:pt x="55" y="148"/>
                </a:lnTo>
                <a:lnTo>
                  <a:pt x="45" y="167"/>
                </a:lnTo>
                <a:lnTo>
                  <a:pt x="35" y="188"/>
                </a:lnTo>
                <a:lnTo>
                  <a:pt x="26" y="208"/>
                </a:lnTo>
                <a:lnTo>
                  <a:pt x="18" y="230"/>
                </a:lnTo>
                <a:lnTo>
                  <a:pt x="12" y="252"/>
                </a:lnTo>
                <a:lnTo>
                  <a:pt x="7" y="275"/>
                </a:lnTo>
                <a:lnTo>
                  <a:pt x="3" y="298"/>
                </a:lnTo>
                <a:lnTo>
                  <a:pt x="1" y="322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5"/>
                </a:lnTo>
                <a:lnTo>
                  <a:pt x="1178" y="321"/>
                </a:lnTo>
                <a:lnTo>
                  <a:pt x="1175" y="298"/>
                </a:lnTo>
                <a:lnTo>
                  <a:pt x="1173" y="275"/>
                </a:lnTo>
                <a:lnTo>
                  <a:pt x="1168" y="252"/>
                </a:lnTo>
                <a:lnTo>
                  <a:pt x="1162" y="231"/>
                </a:lnTo>
                <a:lnTo>
                  <a:pt x="1156" y="208"/>
                </a:lnTo>
                <a:lnTo>
                  <a:pt x="1148" y="189"/>
                </a:lnTo>
                <a:lnTo>
                  <a:pt x="1138" y="168"/>
                </a:lnTo>
                <a:lnTo>
                  <a:pt x="1128" y="148"/>
                </a:lnTo>
                <a:lnTo>
                  <a:pt x="1116" y="129"/>
                </a:lnTo>
                <a:lnTo>
                  <a:pt x="1104" y="112"/>
                </a:lnTo>
                <a:lnTo>
                  <a:pt x="1091" y="95"/>
                </a:lnTo>
                <a:lnTo>
                  <a:pt x="1075" y="81"/>
                </a:lnTo>
                <a:lnTo>
                  <a:pt x="1059" y="66"/>
                </a:lnTo>
                <a:lnTo>
                  <a:pt x="1043" y="53"/>
                </a:lnTo>
                <a:lnTo>
                  <a:pt x="1026" y="41"/>
                </a:lnTo>
                <a:lnTo>
                  <a:pt x="1013" y="32"/>
                </a:lnTo>
                <a:lnTo>
                  <a:pt x="990" y="21"/>
                </a:lnTo>
                <a:lnTo>
                  <a:pt x="972" y="14"/>
                </a:lnTo>
                <a:lnTo>
                  <a:pt x="953" y="8"/>
                </a:lnTo>
                <a:lnTo>
                  <a:pt x="933" y="4"/>
                </a:lnTo>
                <a:lnTo>
                  <a:pt x="913" y="0"/>
                </a:lnTo>
                <a:lnTo>
                  <a:pt x="894" y="0"/>
                </a:lnTo>
                <a:lnTo>
                  <a:pt x="758" y="0"/>
                </a:lnTo>
                <a:lnTo>
                  <a:pt x="753" y="13"/>
                </a:lnTo>
                <a:lnTo>
                  <a:pt x="745" y="29"/>
                </a:lnTo>
                <a:lnTo>
                  <a:pt x="735" y="43"/>
                </a:lnTo>
                <a:lnTo>
                  <a:pt x="724" y="58"/>
                </a:lnTo>
                <a:lnTo>
                  <a:pt x="714" y="69"/>
                </a:lnTo>
                <a:lnTo>
                  <a:pt x="701" y="82"/>
                </a:lnTo>
                <a:lnTo>
                  <a:pt x="688" y="92"/>
                </a:lnTo>
                <a:lnTo>
                  <a:pt x="673" y="101"/>
                </a:lnTo>
                <a:lnTo>
                  <a:pt x="660" y="109"/>
                </a:lnTo>
                <a:lnTo>
                  <a:pt x="645" y="115"/>
                </a:lnTo>
                <a:lnTo>
                  <a:pt x="629" y="120"/>
                </a:lnTo>
                <a:lnTo>
                  <a:pt x="614" y="123"/>
                </a:lnTo>
                <a:lnTo>
                  <a:pt x="598" y="124"/>
                </a:lnTo>
                <a:lnTo>
                  <a:pt x="581" y="124"/>
                </a:lnTo>
                <a:lnTo>
                  <a:pt x="565" y="123"/>
                </a:lnTo>
                <a:lnTo>
                  <a:pt x="551" y="121"/>
                </a:lnTo>
                <a:lnTo>
                  <a:pt x="535" y="116"/>
                </a:lnTo>
                <a:lnTo>
                  <a:pt x="520" y="111"/>
                </a:lnTo>
                <a:lnTo>
                  <a:pt x="506" y="104"/>
                </a:lnTo>
                <a:lnTo>
                  <a:pt x="492" y="94"/>
                </a:lnTo>
                <a:lnTo>
                  <a:pt x="478" y="84"/>
                </a:lnTo>
                <a:lnTo>
                  <a:pt x="466" y="72"/>
                </a:lnTo>
                <a:lnTo>
                  <a:pt x="455" y="60"/>
                </a:lnTo>
                <a:lnTo>
                  <a:pt x="444" y="46"/>
                </a:lnTo>
                <a:lnTo>
                  <a:pt x="434" y="31"/>
                </a:lnTo>
                <a:lnTo>
                  <a:pt x="426" y="15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5" name="Freeform 50"/>
          <p:cNvSpPr>
            <a:spLocks/>
          </p:cNvSpPr>
          <p:nvPr/>
        </p:nvSpPr>
        <p:spPr bwMode="auto">
          <a:xfrm>
            <a:off x="4514850" y="5870575"/>
            <a:ext cx="252413" cy="292100"/>
          </a:xfrm>
          <a:custGeom>
            <a:avLst/>
            <a:gdLst>
              <a:gd name="T0" fmla="*/ 2147483647 w 634"/>
              <a:gd name="T1" fmla="*/ 2147483647 h 735"/>
              <a:gd name="T2" fmla="*/ 2147483647 w 634"/>
              <a:gd name="T3" fmla="*/ 2147483647 h 735"/>
              <a:gd name="T4" fmla="*/ 2147483647 w 634"/>
              <a:gd name="T5" fmla="*/ 2147483647 h 735"/>
              <a:gd name="T6" fmla="*/ 2147483647 w 634"/>
              <a:gd name="T7" fmla="*/ 2147483647 h 735"/>
              <a:gd name="T8" fmla="*/ 2147483647 w 634"/>
              <a:gd name="T9" fmla="*/ 2147483647 h 735"/>
              <a:gd name="T10" fmla="*/ 2147483647 w 634"/>
              <a:gd name="T11" fmla="*/ 2147483647 h 735"/>
              <a:gd name="T12" fmla="*/ 2147483647 w 634"/>
              <a:gd name="T13" fmla="*/ 2147483647 h 735"/>
              <a:gd name="T14" fmla="*/ 2147483647 w 634"/>
              <a:gd name="T15" fmla="*/ 2147483647 h 735"/>
              <a:gd name="T16" fmla="*/ 2147483647 w 634"/>
              <a:gd name="T17" fmla="*/ 2147483647 h 735"/>
              <a:gd name="T18" fmla="*/ 2147483647 w 634"/>
              <a:gd name="T19" fmla="*/ 2147483647 h 735"/>
              <a:gd name="T20" fmla="*/ 2147483647 w 634"/>
              <a:gd name="T21" fmla="*/ 2147483647 h 735"/>
              <a:gd name="T22" fmla="*/ 2147483647 w 634"/>
              <a:gd name="T23" fmla="*/ 0 h 735"/>
              <a:gd name="T24" fmla="*/ 2147483647 w 634"/>
              <a:gd name="T25" fmla="*/ 0 h 735"/>
              <a:gd name="T26" fmla="*/ 2147483647 w 634"/>
              <a:gd name="T27" fmla="*/ 2147483647 h 735"/>
              <a:gd name="T28" fmla="*/ 2147483647 w 634"/>
              <a:gd name="T29" fmla="*/ 2147483647 h 735"/>
              <a:gd name="T30" fmla="*/ 2147483647 w 634"/>
              <a:gd name="T31" fmla="*/ 2147483647 h 735"/>
              <a:gd name="T32" fmla="*/ 2147483647 w 634"/>
              <a:gd name="T33" fmla="*/ 2147483647 h 735"/>
              <a:gd name="T34" fmla="*/ 2147483647 w 634"/>
              <a:gd name="T35" fmla="*/ 2147483647 h 735"/>
              <a:gd name="T36" fmla="*/ 2147483647 w 634"/>
              <a:gd name="T37" fmla="*/ 2147483647 h 735"/>
              <a:gd name="T38" fmla="*/ 2147483647 w 634"/>
              <a:gd name="T39" fmla="*/ 2147483647 h 735"/>
              <a:gd name="T40" fmla="*/ 2147483647 w 634"/>
              <a:gd name="T41" fmla="*/ 2147483647 h 735"/>
              <a:gd name="T42" fmla="*/ 2147483647 w 634"/>
              <a:gd name="T43" fmla="*/ 2147483647 h 735"/>
              <a:gd name="T44" fmla="*/ 2147483647 w 634"/>
              <a:gd name="T45" fmla="*/ 2147483647 h 735"/>
              <a:gd name="T46" fmla="*/ 2147483647 w 634"/>
              <a:gd name="T47" fmla="*/ 2147483647 h 735"/>
              <a:gd name="T48" fmla="*/ 2147483647 w 634"/>
              <a:gd name="T49" fmla="*/ 2147483647 h 735"/>
              <a:gd name="T50" fmla="*/ 2147483647 w 634"/>
              <a:gd name="T51" fmla="*/ 2147483647 h 735"/>
              <a:gd name="T52" fmla="*/ 2147483647 w 634"/>
              <a:gd name="T53" fmla="*/ 2147483647 h 735"/>
              <a:gd name="T54" fmla="*/ 2147483647 w 634"/>
              <a:gd name="T55" fmla="*/ 2147483647 h 735"/>
              <a:gd name="T56" fmla="*/ 2147483647 w 634"/>
              <a:gd name="T57" fmla="*/ 2147483647 h 735"/>
              <a:gd name="T58" fmla="*/ 2147483647 w 634"/>
              <a:gd name="T59" fmla="*/ 2147483647 h 735"/>
              <a:gd name="T60" fmla="*/ 2147483647 w 634"/>
              <a:gd name="T61" fmla="*/ 2147483647 h 735"/>
              <a:gd name="T62" fmla="*/ 2147483647 w 634"/>
              <a:gd name="T63" fmla="*/ 2147483647 h 735"/>
              <a:gd name="T64" fmla="*/ 2147483647 w 634"/>
              <a:gd name="T65" fmla="*/ 2147483647 h 735"/>
              <a:gd name="T66" fmla="*/ 2147483647 w 634"/>
              <a:gd name="T67" fmla="*/ 2147483647 h 735"/>
              <a:gd name="T68" fmla="*/ 2147483647 w 634"/>
              <a:gd name="T69" fmla="*/ 2147483647 h 735"/>
              <a:gd name="T70" fmla="*/ 2147483647 w 634"/>
              <a:gd name="T71" fmla="*/ 2147483647 h 735"/>
              <a:gd name="T72" fmla="*/ 2147483647 w 634"/>
              <a:gd name="T73" fmla="*/ 2147483647 h 735"/>
              <a:gd name="T74" fmla="*/ 2147483647 w 634"/>
              <a:gd name="T75" fmla="*/ 2147483647 h 735"/>
              <a:gd name="T76" fmla="*/ 2147483647 w 634"/>
              <a:gd name="T77" fmla="*/ 2147483647 h 735"/>
              <a:gd name="T78" fmla="*/ 2147483647 w 634"/>
              <a:gd name="T79" fmla="*/ 2147483647 h 735"/>
              <a:gd name="T80" fmla="*/ 2147483647 w 634"/>
              <a:gd name="T81" fmla="*/ 2147483647 h 735"/>
              <a:gd name="T82" fmla="*/ 2147483647 w 634"/>
              <a:gd name="T83" fmla="*/ 2147483647 h 735"/>
              <a:gd name="T84" fmla="*/ 2147483647 w 634"/>
              <a:gd name="T85" fmla="*/ 2147483647 h 735"/>
              <a:gd name="T86" fmla="*/ 2147483647 w 634"/>
              <a:gd name="T87" fmla="*/ 2147483647 h 735"/>
              <a:gd name="T88" fmla="*/ 2147483647 w 634"/>
              <a:gd name="T89" fmla="*/ 2147483647 h 735"/>
              <a:gd name="T90" fmla="*/ 2147483647 w 634"/>
              <a:gd name="T91" fmla="*/ 2147483647 h 735"/>
              <a:gd name="T92" fmla="*/ 2147483647 w 634"/>
              <a:gd name="T93" fmla="*/ 2147483647 h 735"/>
              <a:gd name="T94" fmla="*/ 2147483647 w 634"/>
              <a:gd name="T95" fmla="*/ 2147483647 h 735"/>
              <a:gd name="T96" fmla="*/ 2147483647 w 634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5"/>
              <a:gd name="T149" fmla="*/ 634 w 634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5">
                <a:moveTo>
                  <a:pt x="634" y="367"/>
                </a:moveTo>
                <a:lnTo>
                  <a:pt x="632" y="343"/>
                </a:lnTo>
                <a:lnTo>
                  <a:pt x="632" y="320"/>
                </a:lnTo>
                <a:lnTo>
                  <a:pt x="628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4"/>
                </a:lnTo>
                <a:lnTo>
                  <a:pt x="580" y="164"/>
                </a:lnTo>
                <a:lnTo>
                  <a:pt x="569" y="144"/>
                </a:lnTo>
                <a:lnTo>
                  <a:pt x="556" y="127"/>
                </a:lnTo>
                <a:lnTo>
                  <a:pt x="541" y="109"/>
                </a:lnTo>
                <a:lnTo>
                  <a:pt x="527" y="92"/>
                </a:lnTo>
                <a:lnTo>
                  <a:pt x="511" y="76"/>
                </a:lnTo>
                <a:lnTo>
                  <a:pt x="494" y="63"/>
                </a:lnTo>
                <a:lnTo>
                  <a:pt x="476" y="49"/>
                </a:lnTo>
                <a:lnTo>
                  <a:pt x="459" y="39"/>
                </a:lnTo>
                <a:lnTo>
                  <a:pt x="439" y="29"/>
                </a:lnTo>
                <a:lnTo>
                  <a:pt x="420" y="19"/>
                </a:lnTo>
                <a:lnTo>
                  <a:pt x="402" y="12"/>
                </a:lnTo>
                <a:lnTo>
                  <a:pt x="381" y="7"/>
                </a:lnTo>
                <a:lnTo>
                  <a:pt x="359" y="3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3"/>
                </a:lnTo>
                <a:lnTo>
                  <a:pt x="257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6"/>
                </a:lnTo>
                <a:lnTo>
                  <a:pt x="181" y="37"/>
                </a:lnTo>
                <a:lnTo>
                  <a:pt x="162" y="47"/>
                </a:lnTo>
                <a:lnTo>
                  <a:pt x="145" y="60"/>
                </a:lnTo>
                <a:lnTo>
                  <a:pt x="128" y="74"/>
                </a:lnTo>
                <a:lnTo>
                  <a:pt x="111" y="88"/>
                </a:lnTo>
                <a:lnTo>
                  <a:pt x="96" y="105"/>
                </a:lnTo>
                <a:lnTo>
                  <a:pt x="81" y="122"/>
                </a:lnTo>
                <a:lnTo>
                  <a:pt x="68" y="140"/>
                </a:lnTo>
                <a:lnTo>
                  <a:pt x="56" y="160"/>
                </a:lnTo>
                <a:lnTo>
                  <a:pt x="45" y="179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4" y="315"/>
                </a:lnTo>
                <a:lnTo>
                  <a:pt x="1" y="338"/>
                </a:lnTo>
                <a:lnTo>
                  <a:pt x="0" y="363"/>
                </a:lnTo>
                <a:lnTo>
                  <a:pt x="1" y="387"/>
                </a:lnTo>
                <a:lnTo>
                  <a:pt x="3" y="410"/>
                </a:lnTo>
                <a:lnTo>
                  <a:pt x="5" y="434"/>
                </a:lnTo>
                <a:lnTo>
                  <a:pt x="10" y="457"/>
                </a:lnTo>
                <a:lnTo>
                  <a:pt x="15" y="481"/>
                </a:lnTo>
                <a:lnTo>
                  <a:pt x="23" y="502"/>
                </a:lnTo>
                <a:lnTo>
                  <a:pt x="31" y="524"/>
                </a:lnTo>
                <a:lnTo>
                  <a:pt x="40" y="546"/>
                </a:lnTo>
                <a:lnTo>
                  <a:pt x="51" y="566"/>
                </a:lnTo>
                <a:lnTo>
                  <a:pt x="63" y="586"/>
                </a:lnTo>
                <a:lnTo>
                  <a:pt x="75" y="605"/>
                </a:lnTo>
                <a:lnTo>
                  <a:pt x="89" y="622"/>
                </a:lnTo>
                <a:lnTo>
                  <a:pt x="105" y="639"/>
                </a:lnTo>
                <a:lnTo>
                  <a:pt x="119" y="655"/>
                </a:lnTo>
                <a:lnTo>
                  <a:pt x="136" y="669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3"/>
                </a:lnTo>
                <a:lnTo>
                  <a:pt x="230" y="720"/>
                </a:lnTo>
                <a:lnTo>
                  <a:pt x="249" y="727"/>
                </a:lnTo>
                <a:lnTo>
                  <a:pt x="270" y="731"/>
                </a:lnTo>
                <a:lnTo>
                  <a:pt x="290" y="734"/>
                </a:lnTo>
                <a:lnTo>
                  <a:pt x="310" y="735"/>
                </a:lnTo>
                <a:lnTo>
                  <a:pt x="330" y="735"/>
                </a:lnTo>
                <a:lnTo>
                  <a:pt x="351" y="733"/>
                </a:lnTo>
                <a:lnTo>
                  <a:pt x="372" y="730"/>
                </a:lnTo>
                <a:lnTo>
                  <a:pt x="392" y="724"/>
                </a:lnTo>
                <a:lnTo>
                  <a:pt x="413" y="719"/>
                </a:lnTo>
                <a:lnTo>
                  <a:pt x="431" y="710"/>
                </a:lnTo>
                <a:lnTo>
                  <a:pt x="450" y="701"/>
                </a:lnTo>
                <a:lnTo>
                  <a:pt x="470" y="690"/>
                </a:lnTo>
                <a:lnTo>
                  <a:pt x="486" y="678"/>
                </a:lnTo>
                <a:lnTo>
                  <a:pt x="504" y="665"/>
                </a:lnTo>
                <a:lnTo>
                  <a:pt x="520" y="650"/>
                </a:lnTo>
                <a:lnTo>
                  <a:pt x="534" y="634"/>
                </a:lnTo>
                <a:lnTo>
                  <a:pt x="550" y="617"/>
                </a:lnTo>
                <a:lnTo>
                  <a:pt x="563" y="598"/>
                </a:lnTo>
                <a:lnTo>
                  <a:pt x="575" y="580"/>
                </a:lnTo>
                <a:lnTo>
                  <a:pt x="587" y="560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1"/>
                </a:lnTo>
                <a:lnTo>
                  <a:pt x="634" y="378"/>
                </a:lnTo>
                <a:lnTo>
                  <a:pt x="634" y="367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6" name="Freeform 51"/>
          <p:cNvSpPr>
            <a:spLocks/>
          </p:cNvSpPr>
          <p:nvPr/>
        </p:nvSpPr>
        <p:spPr bwMode="auto">
          <a:xfrm>
            <a:off x="4945063" y="6159500"/>
            <a:ext cx="468312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6" y="0"/>
                </a:moveTo>
                <a:lnTo>
                  <a:pt x="297" y="0"/>
                </a:lnTo>
                <a:lnTo>
                  <a:pt x="276" y="1"/>
                </a:lnTo>
                <a:lnTo>
                  <a:pt x="256" y="5"/>
                </a:lnTo>
                <a:lnTo>
                  <a:pt x="236" y="8"/>
                </a:lnTo>
                <a:lnTo>
                  <a:pt x="217" y="14"/>
                </a:lnTo>
                <a:lnTo>
                  <a:pt x="198" y="22"/>
                </a:lnTo>
                <a:lnTo>
                  <a:pt x="179" y="30"/>
                </a:lnTo>
                <a:lnTo>
                  <a:pt x="161" y="40"/>
                </a:lnTo>
                <a:lnTo>
                  <a:pt x="143" y="52"/>
                </a:lnTo>
                <a:lnTo>
                  <a:pt x="127" y="65"/>
                </a:lnTo>
                <a:lnTo>
                  <a:pt x="111" y="79"/>
                </a:lnTo>
                <a:lnTo>
                  <a:pt x="96" y="94"/>
                </a:lnTo>
                <a:lnTo>
                  <a:pt x="81" y="111"/>
                </a:lnTo>
                <a:lnTo>
                  <a:pt x="68" y="128"/>
                </a:lnTo>
                <a:lnTo>
                  <a:pt x="56" y="148"/>
                </a:lnTo>
                <a:lnTo>
                  <a:pt x="45" y="167"/>
                </a:lnTo>
                <a:lnTo>
                  <a:pt x="35" y="188"/>
                </a:lnTo>
                <a:lnTo>
                  <a:pt x="26" y="208"/>
                </a:lnTo>
                <a:lnTo>
                  <a:pt x="18" y="230"/>
                </a:lnTo>
                <a:lnTo>
                  <a:pt x="12" y="252"/>
                </a:lnTo>
                <a:lnTo>
                  <a:pt x="7" y="275"/>
                </a:lnTo>
                <a:lnTo>
                  <a:pt x="3" y="298"/>
                </a:lnTo>
                <a:lnTo>
                  <a:pt x="1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1"/>
                </a:lnTo>
                <a:lnTo>
                  <a:pt x="1176" y="298"/>
                </a:lnTo>
                <a:lnTo>
                  <a:pt x="1173" y="275"/>
                </a:lnTo>
                <a:lnTo>
                  <a:pt x="1168" y="252"/>
                </a:lnTo>
                <a:lnTo>
                  <a:pt x="1162" y="231"/>
                </a:lnTo>
                <a:lnTo>
                  <a:pt x="1156" y="208"/>
                </a:lnTo>
                <a:lnTo>
                  <a:pt x="1148" y="189"/>
                </a:lnTo>
                <a:lnTo>
                  <a:pt x="1138" y="168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1"/>
                </a:lnTo>
                <a:lnTo>
                  <a:pt x="1059" y="66"/>
                </a:lnTo>
                <a:lnTo>
                  <a:pt x="1043" y="53"/>
                </a:lnTo>
                <a:lnTo>
                  <a:pt x="1026" y="41"/>
                </a:lnTo>
                <a:lnTo>
                  <a:pt x="1013" y="32"/>
                </a:lnTo>
                <a:lnTo>
                  <a:pt x="990" y="22"/>
                </a:lnTo>
                <a:lnTo>
                  <a:pt x="972" y="14"/>
                </a:lnTo>
                <a:lnTo>
                  <a:pt x="954" y="8"/>
                </a:lnTo>
                <a:lnTo>
                  <a:pt x="933" y="5"/>
                </a:lnTo>
                <a:lnTo>
                  <a:pt x="914" y="0"/>
                </a:lnTo>
                <a:lnTo>
                  <a:pt x="894" y="0"/>
                </a:lnTo>
                <a:lnTo>
                  <a:pt x="758" y="0"/>
                </a:lnTo>
                <a:lnTo>
                  <a:pt x="753" y="13"/>
                </a:lnTo>
                <a:lnTo>
                  <a:pt x="745" y="29"/>
                </a:lnTo>
                <a:lnTo>
                  <a:pt x="735" y="43"/>
                </a:lnTo>
                <a:lnTo>
                  <a:pt x="724" y="58"/>
                </a:lnTo>
                <a:lnTo>
                  <a:pt x="715" y="69"/>
                </a:lnTo>
                <a:lnTo>
                  <a:pt x="701" y="82"/>
                </a:lnTo>
                <a:lnTo>
                  <a:pt x="688" y="92"/>
                </a:lnTo>
                <a:lnTo>
                  <a:pt x="673" y="102"/>
                </a:lnTo>
                <a:lnTo>
                  <a:pt x="660" y="109"/>
                </a:lnTo>
                <a:lnTo>
                  <a:pt x="645" y="115"/>
                </a:lnTo>
                <a:lnTo>
                  <a:pt x="630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1"/>
                </a:lnTo>
                <a:lnTo>
                  <a:pt x="535" y="116"/>
                </a:lnTo>
                <a:lnTo>
                  <a:pt x="520" y="111"/>
                </a:lnTo>
                <a:lnTo>
                  <a:pt x="506" y="104"/>
                </a:lnTo>
                <a:lnTo>
                  <a:pt x="492" y="94"/>
                </a:lnTo>
                <a:lnTo>
                  <a:pt x="478" y="85"/>
                </a:lnTo>
                <a:lnTo>
                  <a:pt x="466" y="73"/>
                </a:lnTo>
                <a:lnTo>
                  <a:pt x="455" y="60"/>
                </a:lnTo>
                <a:lnTo>
                  <a:pt x="444" y="46"/>
                </a:lnTo>
                <a:lnTo>
                  <a:pt x="434" y="31"/>
                </a:lnTo>
                <a:lnTo>
                  <a:pt x="426" y="16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7" name="Freeform 52"/>
          <p:cNvSpPr>
            <a:spLocks/>
          </p:cNvSpPr>
          <p:nvPr/>
        </p:nvSpPr>
        <p:spPr bwMode="auto">
          <a:xfrm>
            <a:off x="5049838" y="5821363"/>
            <a:ext cx="252412" cy="292100"/>
          </a:xfrm>
          <a:custGeom>
            <a:avLst/>
            <a:gdLst>
              <a:gd name="T0" fmla="*/ 2147483647 w 634"/>
              <a:gd name="T1" fmla="*/ 2147483647 h 735"/>
              <a:gd name="T2" fmla="*/ 2147483647 w 634"/>
              <a:gd name="T3" fmla="*/ 2147483647 h 735"/>
              <a:gd name="T4" fmla="*/ 2147483647 w 634"/>
              <a:gd name="T5" fmla="*/ 2147483647 h 735"/>
              <a:gd name="T6" fmla="*/ 2147483647 w 634"/>
              <a:gd name="T7" fmla="*/ 2147483647 h 735"/>
              <a:gd name="T8" fmla="*/ 2147483647 w 634"/>
              <a:gd name="T9" fmla="*/ 2147483647 h 735"/>
              <a:gd name="T10" fmla="*/ 2147483647 w 634"/>
              <a:gd name="T11" fmla="*/ 2147483647 h 735"/>
              <a:gd name="T12" fmla="*/ 2147483647 w 634"/>
              <a:gd name="T13" fmla="*/ 2147483647 h 735"/>
              <a:gd name="T14" fmla="*/ 2147483647 w 634"/>
              <a:gd name="T15" fmla="*/ 2147483647 h 735"/>
              <a:gd name="T16" fmla="*/ 2147483647 w 634"/>
              <a:gd name="T17" fmla="*/ 2147483647 h 735"/>
              <a:gd name="T18" fmla="*/ 2147483647 w 634"/>
              <a:gd name="T19" fmla="*/ 2147483647 h 735"/>
              <a:gd name="T20" fmla="*/ 2147483647 w 634"/>
              <a:gd name="T21" fmla="*/ 2147483647 h 735"/>
              <a:gd name="T22" fmla="*/ 2147483647 w 634"/>
              <a:gd name="T23" fmla="*/ 0 h 735"/>
              <a:gd name="T24" fmla="*/ 2147483647 w 634"/>
              <a:gd name="T25" fmla="*/ 0 h 735"/>
              <a:gd name="T26" fmla="*/ 2147483647 w 634"/>
              <a:gd name="T27" fmla="*/ 2147483647 h 735"/>
              <a:gd name="T28" fmla="*/ 2147483647 w 634"/>
              <a:gd name="T29" fmla="*/ 2147483647 h 735"/>
              <a:gd name="T30" fmla="*/ 2147483647 w 634"/>
              <a:gd name="T31" fmla="*/ 2147483647 h 735"/>
              <a:gd name="T32" fmla="*/ 2147483647 w 634"/>
              <a:gd name="T33" fmla="*/ 2147483647 h 735"/>
              <a:gd name="T34" fmla="*/ 2147483647 w 634"/>
              <a:gd name="T35" fmla="*/ 2147483647 h 735"/>
              <a:gd name="T36" fmla="*/ 2147483647 w 634"/>
              <a:gd name="T37" fmla="*/ 2147483647 h 735"/>
              <a:gd name="T38" fmla="*/ 2147483647 w 634"/>
              <a:gd name="T39" fmla="*/ 2147483647 h 735"/>
              <a:gd name="T40" fmla="*/ 2147483647 w 634"/>
              <a:gd name="T41" fmla="*/ 2147483647 h 735"/>
              <a:gd name="T42" fmla="*/ 2147483647 w 634"/>
              <a:gd name="T43" fmla="*/ 2147483647 h 735"/>
              <a:gd name="T44" fmla="*/ 2147483647 w 634"/>
              <a:gd name="T45" fmla="*/ 2147483647 h 735"/>
              <a:gd name="T46" fmla="*/ 2147483647 w 634"/>
              <a:gd name="T47" fmla="*/ 2147483647 h 735"/>
              <a:gd name="T48" fmla="*/ 2147483647 w 634"/>
              <a:gd name="T49" fmla="*/ 2147483647 h 735"/>
              <a:gd name="T50" fmla="*/ 2147483647 w 634"/>
              <a:gd name="T51" fmla="*/ 2147483647 h 735"/>
              <a:gd name="T52" fmla="*/ 2147483647 w 634"/>
              <a:gd name="T53" fmla="*/ 2147483647 h 735"/>
              <a:gd name="T54" fmla="*/ 2147483647 w 634"/>
              <a:gd name="T55" fmla="*/ 2147483647 h 735"/>
              <a:gd name="T56" fmla="*/ 2147483647 w 634"/>
              <a:gd name="T57" fmla="*/ 2147483647 h 735"/>
              <a:gd name="T58" fmla="*/ 2147483647 w 634"/>
              <a:gd name="T59" fmla="*/ 2147483647 h 735"/>
              <a:gd name="T60" fmla="*/ 2147483647 w 634"/>
              <a:gd name="T61" fmla="*/ 2147483647 h 735"/>
              <a:gd name="T62" fmla="*/ 2147483647 w 634"/>
              <a:gd name="T63" fmla="*/ 2147483647 h 735"/>
              <a:gd name="T64" fmla="*/ 2147483647 w 634"/>
              <a:gd name="T65" fmla="*/ 2147483647 h 735"/>
              <a:gd name="T66" fmla="*/ 2147483647 w 634"/>
              <a:gd name="T67" fmla="*/ 2147483647 h 735"/>
              <a:gd name="T68" fmla="*/ 2147483647 w 634"/>
              <a:gd name="T69" fmla="*/ 2147483647 h 735"/>
              <a:gd name="T70" fmla="*/ 2147483647 w 634"/>
              <a:gd name="T71" fmla="*/ 2147483647 h 735"/>
              <a:gd name="T72" fmla="*/ 2147483647 w 634"/>
              <a:gd name="T73" fmla="*/ 2147483647 h 735"/>
              <a:gd name="T74" fmla="*/ 2147483647 w 634"/>
              <a:gd name="T75" fmla="*/ 2147483647 h 735"/>
              <a:gd name="T76" fmla="*/ 2147483647 w 634"/>
              <a:gd name="T77" fmla="*/ 2147483647 h 735"/>
              <a:gd name="T78" fmla="*/ 2147483647 w 634"/>
              <a:gd name="T79" fmla="*/ 2147483647 h 735"/>
              <a:gd name="T80" fmla="*/ 2147483647 w 634"/>
              <a:gd name="T81" fmla="*/ 2147483647 h 735"/>
              <a:gd name="T82" fmla="*/ 2147483647 w 634"/>
              <a:gd name="T83" fmla="*/ 2147483647 h 735"/>
              <a:gd name="T84" fmla="*/ 2147483647 w 634"/>
              <a:gd name="T85" fmla="*/ 2147483647 h 735"/>
              <a:gd name="T86" fmla="*/ 2147483647 w 634"/>
              <a:gd name="T87" fmla="*/ 2147483647 h 735"/>
              <a:gd name="T88" fmla="*/ 2147483647 w 634"/>
              <a:gd name="T89" fmla="*/ 2147483647 h 735"/>
              <a:gd name="T90" fmla="*/ 2147483647 w 634"/>
              <a:gd name="T91" fmla="*/ 2147483647 h 735"/>
              <a:gd name="T92" fmla="*/ 2147483647 w 634"/>
              <a:gd name="T93" fmla="*/ 2147483647 h 735"/>
              <a:gd name="T94" fmla="*/ 2147483647 w 634"/>
              <a:gd name="T95" fmla="*/ 2147483647 h 735"/>
              <a:gd name="T96" fmla="*/ 2147483647 w 634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5"/>
              <a:gd name="T149" fmla="*/ 634 w 634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5">
                <a:moveTo>
                  <a:pt x="634" y="368"/>
                </a:moveTo>
                <a:lnTo>
                  <a:pt x="633" y="343"/>
                </a:lnTo>
                <a:lnTo>
                  <a:pt x="633" y="320"/>
                </a:lnTo>
                <a:lnTo>
                  <a:pt x="628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4"/>
                </a:lnTo>
                <a:lnTo>
                  <a:pt x="580" y="164"/>
                </a:lnTo>
                <a:lnTo>
                  <a:pt x="569" y="144"/>
                </a:lnTo>
                <a:lnTo>
                  <a:pt x="556" y="127"/>
                </a:lnTo>
                <a:lnTo>
                  <a:pt x="542" y="109"/>
                </a:lnTo>
                <a:lnTo>
                  <a:pt x="527" y="92"/>
                </a:lnTo>
                <a:lnTo>
                  <a:pt x="511" y="76"/>
                </a:lnTo>
                <a:lnTo>
                  <a:pt x="494" y="63"/>
                </a:lnTo>
                <a:lnTo>
                  <a:pt x="476" y="50"/>
                </a:lnTo>
                <a:lnTo>
                  <a:pt x="459" y="39"/>
                </a:lnTo>
                <a:lnTo>
                  <a:pt x="440" y="29"/>
                </a:lnTo>
                <a:lnTo>
                  <a:pt x="420" y="19"/>
                </a:lnTo>
                <a:lnTo>
                  <a:pt x="402" y="12"/>
                </a:lnTo>
                <a:lnTo>
                  <a:pt x="381" y="7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4"/>
                </a:lnTo>
                <a:lnTo>
                  <a:pt x="258" y="6"/>
                </a:lnTo>
                <a:lnTo>
                  <a:pt x="238" y="12"/>
                </a:lnTo>
                <a:lnTo>
                  <a:pt x="218" y="19"/>
                </a:lnTo>
                <a:lnTo>
                  <a:pt x="199" y="27"/>
                </a:lnTo>
                <a:lnTo>
                  <a:pt x="181" y="38"/>
                </a:lnTo>
                <a:lnTo>
                  <a:pt x="162" y="47"/>
                </a:lnTo>
                <a:lnTo>
                  <a:pt x="145" y="61"/>
                </a:lnTo>
                <a:lnTo>
                  <a:pt x="128" y="74"/>
                </a:lnTo>
                <a:lnTo>
                  <a:pt x="111" y="89"/>
                </a:lnTo>
                <a:lnTo>
                  <a:pt x="96" y="105"/>
                </a:lnTo>
                <a:lnTo>
                  <a:pt x="82" y="122"/>
                </a:lnTo>
                <a:lnTo>
                  <a:pt x="68" y="141"/>
                </a:lnTo>
                <a:lnTo>
                  <a:pt x="56" y="160"/>
                </a:lnTo>
                <a:lnTo>
                  <a:pt x="45" y="180"/>
                </a:lnTo>
                <a:lnTo>
                  <a:pt x="36" y="200"/>
                </a:lnTo>
                <a:lnTo>
                  <a:pt x="27" y="222"/>
                </a:lnTo>
                <a:lnTo>
                  <a:pt x="19" y="245"/>
                </a:lnTo>
                <a:lnTo>
                  <a:pt x="12" y="268"/>
                </a:lnTo>
                <a:lnTo>
                  <a:pt x="8" y="291"/>
                </a:lnTo>
                <a:lnTo>
                  <a:pt x="4" y="315"/>
                </a:lnTo>
                <a:lnTo>
                  <a:pt x="2" y="338"/>
                </a:lnTo>
                <a:lnTo>
                  <a:pt x="0" y="363"/>
                </a:lnTo>
                <a:lnTo>
                  <a:pt x="2" y="387"/>
                </a:lnTo>
                <a:lnTo>
                  <a:pt x="3" y="410"/>
                </a:lnTo>
                <a:lnTo>
                  <a:pt x="5" y="434"/>
                </a:lnTo>
                <a:lnTo>
                  <a:pt x="10" y="457"/>
                </a:lnTo>
                <a:lnTo>
                  <a:pt x="15" y="482"/>
                </a:lnTo>
                <a:lnTo>
                  <a:pt x="23" y="502"/>
                </a:lnTo>
                <a:lnTo>
                  <a:pt x="31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6" y="605"/>
                </a:lnTo>
                <a:lnTo>
                  <a:pt x="89" y="622"/>
                </a:lnTo>
                <a:lnTo>
                  <a:pt x="105" y="639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3"/>
                </a:lnTo>
                <a:lnTo>
                  <a:pt x="230" y="721"/>
                </a:lnTo>
                <a:lnTo>
                  <a:pt x="249" y="727"/>
                </a:lnTo>
                <a:lnTo>
                  <a:pt x="270" y="732"/>
                </a:lnTo>
                <a:lnTo>
                  <a:pt x="290" y="734"/>
                </a:lnTo>
                <a:lnTo>
                  <a:pt x="310" y="735"/>
                </a:lnTo>
                <a:lnTo>
                  <a:pt x="330" y="735"/>
                </a:lnTo>
                <a:lnTo>
                  <a:pt x="351" y="733"/>
                </a:lnTo>
                <a:lnTo>
                  <a:pt x="372" y="730"/>
                </a:lnTo>
                <a:lnTo>
                  <a:pt x="392" y="724"/>
                </a:lnTo>
                <a:lnTo>
                  <a:pt x="413" y="719"/>
                </a:lnTo>
                <a:lnTo>
                  <a:pt x="431" y="710"/>
                </a:lnTo>
                <a:lnTo>
                  <a:pt x="451" y="701"/>
                </a:lnTo>
                <a:lnTo>
                  <a:pt x="470" y="690"/>
                </a:lnTo>
                <a:lnTo>
                  <a:pt x="486" y="678"/>
                </a:lnTo>
                <a:lnTo>
                  <a:pt x="504" y="665"/>
                </a:lnTo>
                <a:lnTo>
                  <a:pt x="520" y="650"/>
                </a:lnTo>
                <a:lnTo>
                  <a:pt x="534" y="635"/>
                </a:lnTo>
                <a:lnTo>
                  <a:pt x="550" y="618"/>
                </a:lnTo>
                <a:lnTo>
                  <a:pt x="563" y="598"/>
                </a:lnTo>
                <a:lnTo>
                  <a:pt x="575" y="580"/>
                </a:lnTo>
                <a:lnTo>
                  <a:pt x="588" y="561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2" y="473"/>
                </a:lnTo>
                <a:lnTo>
                  <a:pt x="625" y="450"/>
                </a:lnTo>
                <a:lnTo>
                  <a:pt x="629" y="426"/>
                </a:lnTo>
                <a:lnTo>
                  <a:pt x="633" y="402"/>
                </a:lnTo>
                <a:lnTo>
                  <a:pt x="634" y="379"/>
                </a:lnTo>
                <a:lnTo>
                  <a:pt x="634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8" name="Freeform 53"/>
          <p:cNvSpPr>
            <a:spLocks/>
          </p:cNvSpPr>
          <p:nvPr/>
        </p:nvSpPr>
        <p:spPr bwMode="auto">
          <a:xfrm>
            <a:off x="5448300" y="6159500"/>
            <a:ext cx="466725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6" y="0"/>
                </a:moveTo>
                <a:lnTo>
                  <a:pt x="297" y="0"/>
                </a:lnTo>
                <a:lnTo>
                  <a:pt x="276" y="1"/>
                </a:lnTo>
                <a:lnTo>
                  <a:pt x="256" y="5"/>
                </a:lnTo>
                <a:lnTo>
                  <a:pt x="236" y="8"/>
                </a:lnTo>
                <a:lnTo>
                  <a:pt x="217" y="15"/>
                </a:lnTo>
                <a:lnTo>
                  <a:pt x="197" y="22"/>
                </a:lnTo>
                <a:lnTo>
                  <a:pt x="179" y="30"/>
                </a:lnTo>
                <a:lnTo>
                  <a:pt x="161" y="40"/>
                </a:lnTo>
                <a:lnTo>
                  <a:pt x="143" y="52"/>
                </a:lnTo>
                <a:lnTo>
                  <a:pt x="127" y="65"/>
                </a:lnTo>
                <a:lnTo>
                  <a:pt x="111" y="79"/>
                </a:lnTo>
                <a:lnTo>
                  <a:pt x="95" y="95"/>
                </a:lnTo>
                <a:lnTo>
                  <a:pt x="81" y="112"/>
                </a:lnTo>
                <a:lnTo>
                  <a:pt x="68" y="129"/>
                </a:lnTo>
                <a:lnTo>
                  <a:pt x="55" y="148"/>
                </a:lnTo>
                <a:lnTo>
                  <a:pt x="45" y="167"/>
                </a:lnTo>
                <a:lnTo>
                  <a:pt x="35" y="188"/>
                </a:lnTo>
                <a:lnTo>
                  <a:pt x="26" y="209"/>
                </a:lnTo>
                <a:lnTo>
                  <a:pt x="18" y="230"/>
                </a:lnTo>
                <a:lnTo>
                  <a:pt x="12" y="252"/>
                </a:lnTo>
                <a:lnTo>
                  <a:pt x="7" y="275"/>
                </a:lnTo>
                <a:lnTo>
                  <a:pt x="3" y="298"/>
                </a:lnTo>
                <a:lnTo>
                  <a:pt x="1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2"/>
                </a:lnTo>
                <a:lnTo>
                  <a:pt x="1175" y="298"/>
                </a:lnTo>
                <a:lnTo>
                  <a:pt x="1173" y="275"/>
                </a:lnTo>
                <a:lnTo>
                  <a:pt x="1168" y="252"/>
                </a:lnTo>
                <a:lnTo>
                  <a:pt x="1162" y="232"/>
                </a:lnTo>
                <a:lnTo>
                  <a:pt x="1156" y="209"/>
                </a:lnTo>
                <a:lnTo>
                  <a:pt x="1148" y="189"/>
                </a:lnTo>
                <a:lnTo>
                  <a:pt x="1138" y="169"/>
                </a:lnTo>
                <a:lnTo>
                  <a:pt x="1128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0" y="96"/>
                </a:lnTo>
                <a:lnTo>
                  <a:pt x="1075" y="81"/>
                </a:lnTo>
                <a:lnTo>
                  <a:pt x="1059" y="67"/>
                </a:lnTo>
                <a:lnTo>
                  <a:pt x="1043" y="53"/>
                </a:lnTo>
                <a:lnTo>
                  <a:pt x="1026" y="41"/>
                </a:lnTo>
                <a:lnTo>
                  <a:pt x="1013" y="33"/>
                </a:lnTo>
                <a:lnTo>
                  <a:pt x="990" y="22"/>
                </a:lnTo>
                <a:lnTo>
                  <a:pt x="972" y="15"/>
                </a:lnTo>
                <a:lnTo>
                  <a:pt x="953" y="8"/>
                </a:lnTo>
                <a:lnTo>
                  <a:pt x="933" y="5"/>
                </a:lnTo>
                <a:lnTo>
                  <a:pt x="913" y="0"/>
                </a:lnTo>
                <a:lnTo>
                  <a:pt x="894" y="0"/>
                </a:lnTo>
                <a:lnTo>
                  <a:pt x="758" y="0"/>
                </a:lnTo>
                <a:lnTo>
                  <a:pt x="753" y="13"/>
                </a:lnTo>
                <a:lnTo>
                  <a:pt x="745" y="29"/>
                </a:lnTo>
                <a:lnTo>
                  <a:pt x="735" y="44"/>
                </a:lnTo>
                <a:lnTo>
                  <a:pt x="724" y="58"/>
                </a:lnTo>
                <a:lnTo>
                  <a:pt x="714" y="69"/>
                </a:lnTo>
                <a:lnTo>
                  <a:pt x="701" y="82"/>
                </a:lnTo>
                <a:lnTo>
                  <a:pt x="688" y="92"/>
                </a:lnTo>
                <a:lnTo>
                  <a:pt x="673" y="102"/>
                </a:lnTo>
                <a:lnTo>
                  <a:pt x="660" y="109"/>
                </a:lnTo>
                <a:lnTo>
                  <a:pt x="645" y="115"/>
                </a:lnTo>
                <a:lnTo>
                  <a:pt x="629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5" y="124"/>
                </a:lnTo>
                <a:lnTo>
                  <a:pt x="551" y="121"/>
                </a:lnTo>
                <a:lnTo>
                  <a:pt x="535" y="116"/>
                </a:lnTo>
                <a:lnTo>
                  <a:pt x="520" y="112"/>
                </a:lnTo>
                <a:lnTo>
                  <a:pt x="506" y="104"/>
                </a:lnTo>
                <a:lnTo>
                  <a:pt x="492" y="95"/>
                </a:lnTo>
                <a:lnTo>
                  <a:pt x="478" y="85"/>
                </a:lnTo>
                <a:lnTo>
                  <a:pt x="466" y="73"/>
                </a:lnTo>
                <a:lnTo>
                  <a:pt x="455" y="61"/>
                </a:lnTo>
                <a:lnTo>
                  <a:pt x="444" y="46"/>
                </a:lnTo>
                <a:lnTo>
                  <a:pt x="434" y="31"/>
                </a:lnTo>
                <a:lnTo>
                  <a:pt x="426" y="16"/>
                </a:lnTo>
                <a:lnTo>
                  <a:pt x="418" y="0"/>
                </a:lnTo>
                <a:lnTo>
                  <a:pt x="316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39" name="Freeform 54"/>
          <p:cNvSpPr>
            <a:spLocks/>
          </p:cNvSpPr>
          <p:nvPr/>
        </p:nvSpPr>
        <p:spPr bwMode="auto">
          <a:xfrm>
            <a:off x="5553075" y="5822950"/>
            <a:ext cx="250825" cy="290513"/>
          </a:xfrm>
          <a:custGeom>
            <a:avLst/>
            <a:gdLst>
              <a:gd name="T0" fmla="*/ 2147483647 w 634"/>
              <a:gd name="T1" fmla="*/ 2147483647 h 735"/>
              <a:gd name="T2" fmla="*/ 2147483647 w 634"/>
              <a:gd name="T3" fmla="*/ 2147483647 h 735"/>
              <a:gd name="T4" fmla="*/ 2147483647 w 634"/>
              <a:gd name="T5" fmla="*/ 2147483647 h 735"/>
              <a:gd name="T6" fmla="*/ 2147483647 w 634"/>
              <a:gd name="T7" fmla="*/ 2147483647 h 735"/>
              <a:gd name="T8" fmla="*/ 2147483647 w 634"/>
              <a:gd name="T9" fmla="*/ 2147483647 h 735"/>
              <a:gd name="T10" fmla="*/ 2147483647 w 634"/>
              <a:gd name="T11" fmla="*/ 2147483647 h 735"/>
              <a:gd name="T12" fmla="*/ 2147483647 w 634"/>
              <a:gd name="T13" fmla="*/ 2147483647 h 735"/>
              <a:gd name="T14" fmla="*/ 2147483647 w 634"/>
              <a:gd name="T15" fmla="*/ 2147483647 h 735"/>
              <a:gd name="T16" fmla="*/ 2147483647 w 634"/>
              <a:gd name="T17" fmla="*/ 2147483647 h 735"/>
              <a:gd name="T18" fmla="*/ 2147483647 w 634"/>
              <a:gd name="T19" fmla="*/ 2147483647 h 735"/>
              <a:gd name="T20" fmla="*/ 2147483647 w 634"/>
              <a:gd name="T21" fmla="*/ 2147483647 h 735"/>
              <a:gd name="T22" fmla="*/ 2147483647 w 634"/>
              <a:gd name="T23" fmla="*/ 0 h 735"/>
              <a:gd name="T24" fmla="*/ 2147483647 w 634"/>
              <a:gd name="T25" fmla="*/ 0 h 735"/>
              <a:gd name="T26" fmla="*/ 2147483647 w 634"/>
              <a:gd name="T27" fmla="*/ 2147483647 h 735"/>
              <a:gd name="T28" fmla="*/ 2147483647 w 634"/>
              <a:gd name="T29" fmla="*/ 2147483647 h 735"/>
              <a:gd name="T30" fmla="*/ 2147483647 w 634"/>
              <a:gd name="T31" fmla="*/ 2147483647 h 735"/>
              <a:gd name="T32" fmla="*/ 2147483647 w 634"/>
              <a:gd name="T33" fmla="*/ 2147483647 h 735"/>
              <a:gd name="T34" fmla="*/ 2147483647 w 634"/>
              <a:gd name="T35" fmla="*/ 2147483647 h 735"/>
              <a:gd name="T36" fmla="*/ 2147483647 w 634"/>
              <a:gd name="T37" fmla="*/ 2147483647 h 735"/>
              <a:gd name="T38" fmla="*/ 2147483647 w 634"/>
              <a:gd name="T39" fmla="*/ 2147483647 h 735"/>
              <a:gd name="T40" fmla="*/ 2147483647 w 634"/>
              <a:gd name="T41" fmla="*/ 2147483647 h 735"/>
              <a:gd name="T42" fmla="*/ 2147483647 w 634"/>
              <a:gd name="T43" fmla="*/ 2147483647 h 735"/>
              <a:gd name="T44" fmla="*/ 2147483647 w 634"/>
              <a:gd name="T45" fmla="*/ 2147483647 h 735"/>
              <a:gd name="T46" fmla="*/ 2147483647 w 634"/>
              <a:gd name="T47" fmla="*/ 2147483647 h 735"/>
              <a:gd name="T48" fmla="*/ 2147483647 w 634"/>
              <a:gd name="T49" fmla="*/ 2147483647 h 735"/>
              <a:gd name="T50" fmla="*/ 2147483647 w 634"/>
              <a:gd name="T51" fmla="*/ 2147483647 h 735"/>
              <a:gd name="T52" fmla="*/ 2147483647 w 634"/>
              <a:gd name="T53" fmla="*/ 2147483647 h 735"/>
              <a:gd name="T54" fmla="*/ 2147483647 w 634"/>
              <a:gd name="T55" fmla="*/ 2147483647 h 735"/>
              <a:gd name="T56" fmla="*/ 2147483647 w 634"/>
              <a:gd name="T57" fmla="*/ 2147483647 h 735"/>
              <a:gd name="T58" fmla="*/ 2147483647 w 634"/>
              <a:gd name="T59" fmla="*/ 2147483647 h 735"/>
              <a:gd name="T60" fmla="*/ 2147483647 w 634"/>
              <a:gd name="T61" fmla="*/ 2147483647 h 735"/>
              <a:gd name="T62" fmla="*/ 2147483647 w 634"/>
              <a:gd name="T63" fmla="*/ 2147483647 h 735"/>
              <a:gd name="T64" fmla="*/ 2147483647 w 634"/>
              <a:gd name="T65" fmla="*/ 2147483647 h 735"/>
              <a:gd name="T66" fmla="*/ 2147483647 w 634"/>
              <a:gd name="T67" fmla="*/ 2147483647 h 735"/>
              <a:gd name="T68" fmla="*/ 2147483647 w 634"/>
              <a:gd name="T69" fmla="*/ 2147483647 h 735"/>
              <a:gd name="T70" fmla="*/ 2147483647 w 634"/>
              <a:gd name="T71" fmla="*/ 2147483647 h 735"/>
              <a:gd name="T72" fmla="*/ 2147483647 w 634"/>
              <a:gd name="T73" fmla="*/ 2147483647 h 735"/>
              <a:gd name="T74" fmla="*/ 2147483647 w 634"/>
              <a:gd name="T75" fmla="*/ 2147483647 h 735"/>
              <a:gd name="T76" fmla="*/ 2147483647 w 634"/>
              <a:gd name="T77" fmla="*/ 2147483647 h 735"/>
              <a:gd name="T78" fmla="*/ 2147483647 w 634"/>
              <a:gd name="T79" fmla="*/ 2147483647 h 735"/>
              <a:gd name="T80" fmla="*/ 2147483647 w 634"/>
              <a:gd name="T81" fmla="*/ 2147483647 h 735"/>
              <a:gd name="T82" fmla="*/ 2147483647 w 634"/>
              <a:gd name="T83" fmla="*/ 2147483647 h 735"/>
              <a:gd name="T84" fmla="*/ 2147483647 w 634"/>
              <a:gd name="T85" fmla="*/ 2147483647 h 735"/>
              <a:gd name="T86" fmla="*/ 2147483647 w 634"/>
              <a:gd name="T87" fmla="*/ 2147483647 h 735"/>
              <a:gd name="T88" fmla="*/ 2147483647 w 634"/>
              <a:gd name="T89" fmla="*/ 2147483647 h 735"/>
              <a:gd name="T90" fmla="*/ 2147483647 w 634"/>
              <a:gd name="T91" fmla="*/ 2147483647 h 735"/>
              <a:gd name="T92" fmla="*/ 2147483647 w 634"/>
              <a:gd name="T93" fmla="*/ 2147483647 h 735"/>
              <a:gd name="T94" fmla="*/ 2147483647 w 634"/>
              <a:gd name="T95" fmla="*/ 2147483647 h 735"/>
              <a:gd name="T96" fmla="*/ 2147483647 w 634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4"/>
              <a:gd name="T148" fmla="*/ 0 h 735"/>
              <a:gd name="T149" fmla="*/ 634 w 634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4" h="735">
                <a:moveTo>
                  <a:pt x="634" y="368"/>
                </a:moveTo>
                <a:lnTo>
                  <a:pt x="632" y="344"/>
                </a:lnTo>
                <a:lnTo>
                  <a:pt x="632" y="320"/>
                </a:lnTo>
                <a:lnTo>
                  <a:pt x="627" y="296"/>
                </a:lnTo>
                <a:lnTo>
                  <a:pt x="623" y="273"/>
                </a:lnTo>
                <a:lnTo>
                  <a:pt x="617" y="250"/>
                </a:lnTo>
                <a:lnTo>
                  <a:pt x="609" y="228"/>
                </a:lnTo>
                <a:lnTo>
                  <a:pt x="601" y="206"/>
                </a:lnTo>
                <a:lnTo>
                  <a:pt x="591" y="185"/>
                </a:lnTo>
                <a:lnTo>
                  <a:pt x="580" y="164"/>
                </a:lnTo>
                <a:lnTo>
                  <a:pt x="569" y="145"/>
                </a:lnTo>
                <a:lnTo>
                  <a:pt x="556" y="128"/>
                </a:lnTo>
                <a:lnTo>
                  <a:pt x="541" y="109"/>
                </a:lnTo>
                <a:lnTo>
                  <a:pt x="527" y="92"/>
                </a:lnTo>
                <a:lnTo>
                  <a:pt x="511" y="77"/>
                </a:lnTo>
                <a:lnTo>
                  <a:pt x="494" y="63"/>
                </a:lnTo>
                <a:lnTo>
                  <a:pt x="476" y="50"/>
                </a:lnTo>
                <a:lnTo>
                  <a:pt x="459" y="39"/>
                </a:lnTo>
                <a:lnTo>
                  <a:pt x="439" y="29"/>
                </a:lnTo>
                <a:lnTo>
                  <a:pt x="420" y="20"/>
                </a:lnTo>
                <a:lnTo>
                  <a:pt x="402" y="12"/>
                </a:lnTo>
                <a:lnTo>
                  <a:pt x="381" y="7"/>
                </a:lnTo>
                <a:lnTo>
                  <a:pt x="359" y="4"/>
                </a:lnTo>
                <a:lnTo>
                  <a:pt x="340" y="0"/>
                </a:lnTo>
                <a:lnTo>
                  <a:pt x="319" y="0"/>
                </a:lnTo>
                <a:lnTo>
                  <a:pt x="299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20"/>
                </a:lnTo>
                <a:lnTo>
                  <a:pt x="199" y="27"/>
                </a:lnTo>
                <a:lnTo>
                  <a:pt x="181" y="38"/>
                </a:lnTo>
                <a:lnTo>
                  <a:pt x="162" y="47"/>
                </a:lnTo>
                <a:lnTo>
                  <a:pt x="145" y="61"/>
                </a:lnTo>
                <a:lnTo>
                  <a:pt x="128" y="74"/>
                </a:lnTo>
                <a:lnTo>
                  <a:pt x="111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6" y="160"/>
                </a:lnTo>
                <a:lnTo>
                  <a:pt x="45" y="180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4" y="316"/>
                </a:lnTo>
                <a:lnTo>
                  <a:pt x="1" y="339"/>
                </a:lnTo>
                <a:lnTo>
                  <a:pt x="0" y="363"/>
                </a:lnTo>
                <a:lnTo>
                  <a:pt x="1" y="387"/>
                </a:lnTo>
                <a:lnTo>
                  <a:pt x="3" y="410"/>
                </a:lnTo>
                <a:lnTo>
                  <a:pt x="5" y="435"/>
                </a:lnTo>
                <a:lnTo>
                  <a:pt x="10" y="458"/>
                </a:lnTo>
                <a:lnTo>
                  <a:pt x="15" y="482"/>
                </a:lnTo>
                <a:lnTo>
                  <a:pt x="23" y="502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6"/>
                </a:lnTo>
                <a:lnTo>
                  <a:pt x="89" y="623"/>
                </a:lnTo>
                <a:lnTo>
                  <a:pt x="104" y="640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1" y="705"/>
                </a:lnTo>
                <a:lnTo>
                  <a:pt x="209" y="714"/>
                </a:lnTo>
                <a:lnTo>
                  <a:pt x="229" y="721"/>
                </a:lnTo>
                <a:lnTo>
                  <a:pt x="249" y="727"/>
                </a:lnTo>
                <a:lnTo>
                  <a:pt x="270" y="732"/>
                </a:lnTo>
                <a:lnTo>
                  <a:pt x="290" y="734"/>
                </a:lnTo>
                <a:lnTo>
                  <a:pt x="310" y="735"/>
                </a:lnTo>
                <a:lnTo>
                  <a:pt x="330" y="735"/>
                </a:lnTo>
                <a:lnTo>
                  <a:pt x="351" y="733"/>
                </a:lnTo>
                <a:lnTo>
                  <a:pt x="371" y="731"/>
                </a:lnTo>
                <a:lnTo>
                  <a:pt x="392" y="725"/>
                </a:lnTo>
                <a:lnTo>
                  <a:pt x="413" y="720"/>
                </a:lnTo>
                <a:lnTo>
                  <a:pt x="431" y="710"/>
                </a:lnTo>
                <a:lnTo>
                  <a:pt x="450" y="701"/>
                </a:lnTo>
                <a:lnTo>
                  <a:pt x="470" y="691"/>
                </a:lnTo>
                <a:lnTo>
                  <a:pt x="486" y="678"/>
                </a:lnTo>
                <a:lnTo>
                  <a:pt x="504" y="665"/>
                </a:lnTo>
                <a:lnTo>
                  <a:pt x="519" y="651"/>
                </a:lnTo>
                <a:lnTo>
                  <a:pt x="534" y="635"/>
                </a:lnTo>
                <a:lnTo>
                  <a:pt x="550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9" y="426"/>
                </a:lnTo>
                <a:lnTo>
                  <a:pt x="632" y="402"/>
                </a:lnTo>
                <a:lnTo>
                  <a:pt x="634" y="379"/>
                </a:lnTo>
                <a:lnTo>
                  <a:pt x="634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0" name="Freeform 55"/>
          <p:cNvSpPr>
            <a:spLocks/>
          </p:cNvSpPr>
          <p:nvPr/>
        </p:nvSpPr>
        <p:spPr bwMode="auto">
          <a:xfrm>
            <a:off x="5172075" y="6224588"/>
            <a:ext cx="468313" cy="200025"/>
          </a:xfrm>
          <a:custGeom>
            <a:avLst/>
            <a:gdLst>
              <a:gd name="T0" fmla="*/ 2147483647 w 1179"/>
              <a:gd name="T1" fmla="*/ 0 h 502"/>
              <a:gd name="T2" fmla="*/ 2147483647 w 1179"/>
              <a:gd name="T3" fmla="*/ 2147483647 h 502"/>
              <a:gd name="T4" fmla="*/ 2147483647 w 1179"/>
              <a:gd name="T5" fmla="*/ 2147483647 h 502"/>
              <a:gd name="T6" fmla="*/ 2147483647 w 1179"/>
              <a:gd name="T7" fmla="*/ 2147483647 h 502"/>
              <a:gd name="T8" fmla="*/ 2147483647 w 1179"/>
              <a:gd name="T9" fmla="*/ 2147483647 h 502"/>
              <a:gd name="T10" fmla="*/ 2147483647 w 1179"/>
              <a:gd name="T11" fmla="*/ 2147483647 h 502"/>
              <a:gd name="T12" fmla="*/ 2147483647 w 1179"/>
              <a:gd name="T13" fmla="*/ 2147483647 h 502"/>
              <a:gd name="T14" fmla="*/ 2147483647 w 1179"/>
              <a:gd name="T15" fmla="*/ 2147483647 h 502"/>
              <a:gd name="T16" fmla="*/ 2147483647 w 1179"/>
              <a:gd name="T17" fmla="*/ 2147483647 h 502"/>
              <a:gd name="T18" fmla="*/ 2147483647 w 1179"/>
              <a:gd name="T19" fmla="*/ 2147483647 h 502"/>
              <a:gd name="T20" fmla="*/ 2147483647 w 1179"/>
              <a:gd name="T21" fmla="*/ 2147483647 h 502"/>
              <a:gd name="T22" fmla="*/ 2147483647 w 1179"/>
              <a:gd name="T23" fmla="*/ 2147483647 h 502"/>
              <a:gd name="T24" fmla="*/ 0 w 1179"/>
              <a:gd name="T25" fmla="*/ 2147483647 h 502"/>
              <a:gd name="T26" fmla="*/ 2147483647 w 1179"/>
              <a:gd name="T27" fmla="*/ 2147483647 h 502"/>
              <a:gd name="T28" fmla="*/ 2147483647 w 1179"/>
              <a:gd name="T29" fmla="*/ 2147483647 h 502"/>
              <a:gd name="T30" fmla="*/ 2147483647 w 1179"/>
              <a:gd name="T31" fmla="*/ 2147483647 h 502"/>
              <a:gd name="T32" fmla="*/ 2147483647 w 1179"/>
              <a:gd name="T33" fmla="*/ 2147483647 h 502"/>
              <a:gd name="T34" fmla="*/ 2147483647 w 1179"/>
              <a:gd name="T35" fmla="*/ 2147483647 h 502"/>
              <a:gd name="T36" fmla="*/ 2147483647 w 1179"/>
              <a:gd name="T37" fmla="*/ 2147483647 h 502"/>
              <a:gd name="T38" fmla="*/ 2147483647 w 1179"/>
              <a:gd name="T39" fmla="*/ 2147483647 h 502"/>
              <a:gd name="T40" fmla="*/ 2147483647 w 1179"/>
              <a:gd name="T41" fmla="*/ 2147483647 h 502"/>
              <a:gd name="T42" fmla="*/ 2147483647 w 1179"/>
              <a:gd name="T43" fmla="*/ 2147483647 h 502"/>
              <a:gd name="T44" fmla="*/ 2147483647 w 1179"/>
              <a:gd name="T45" fmla="*/ 2147483647 h 502"/>
              <a:gd name="T46" fmla="*/ 2147483647 w 1179"/>
              <a:gd name="T47" fmla="*/ 2147483647 h 502"/>
              <a:gd name="T48" fmla="*/ 2147483647 w 1179"/>
              <a:gd name="T49" fmla="*/ 0 h 502"/>
              <a:gd name="T50" fmla="*/ 2147483647 w 1179"/>
              <a:gd name="T51" fmla="*/ 0 h 502"/>
              <a:gd name="T52" fmla="*/ 2147483647 w 1179"/>
              <a:gd name="T53" fmla="*/ 2147483647 h 502"/>
              <a:gd name="T54" fmla="*/ 2147483647 w 1179"/>
              <a:gd name="T55" fmla="*/ 2147483647 h 502"/>
              <a:gd name="T56" fmla="*/ 2147483647 w 1179"/>
              <a:gd name="T57" fmla="*/ 2147483647 h 502"/>
              <a:gd name="T58" fmla="*/ 2147483647 w 1179"/>
              <a:gd name="T59" fmla="*/ 2147483647 h 502"/>
              <a:gd name="T60" fmla="*/ 2147483647 w 1179"/>
              <a:gd name="T61" fmla="*/ 2147483647 h 502"/>
              <a:gd name="T62" fmla="*/ 2147483647 w 1179"/>
              <a:gd name="T63" fmla="*/ 2147483647 h 502"/>
              <a:gd name="T64" fmla="*/ 2147483647 w 1179"/>
              <a:gd name="T65" fmla="*/ 2147483647 h 502"/>
              <a:gd name="T66" fmla="*/ 2147483647 w 1179"/>
              <a:gd name="T67" fmla="*/ 2147483647 h 502"/>
              <a:gd name="T68" fmla="*/ 2147483647 w 1179"/>
              <a:gd name="T69" fmla="*/ 2147483647 h 502"/>
              <a:gd name="T70" fmla="*/ 2147483647 w 1179"/>
              <a:gd name="T71" fmla="*/ 2147483647 h 502"/>
              <a:gd name="T72" fmla="*/ 2147483647 w 1179"/>
              <a:gd name="T73" fmla="*/ 2147483647 h 502"/>
              <a:gd name="T74" fmla="*/ 2147483647 w 1179"/>
              <a:gd name="T75" fmla="*/ 2147483647 h 502"/>
              <a:gd name="T76" fmla="*/ 2147483647 w 1179"/>
              <a:gd name="T77" fmla="*/ 2147483647 h 502"/>
              <a:gd name="T78" fmla="*/ 2147483647 w 1179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9"/>
              <a:gd name="T121" fmla="*/ 0 h 502"/>
              <a:gd name="T122" fmla="*/ 1179 w 1179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9" h="502">
                <a:moveTo>
                  <a:pt x="317" y="0"/>
                </a:moveTo>
                <a:lnTo>
                  <a:pt x="298" y="0"/>
                </a:lnTo>
                <a:lnTo>
                  <a:pt x="277" y="1"/>
                </a:lnTo>
                <a:lnTo>
                  <a:pt x="256" y="4"/>
                </a:lnTo>
                <a:lnTo>
                  <a:pt x="237" y="8"/>
                </a:lnTo>
                <a:lnTo>
                  <a:pt x="218" y="14"/>
                </a:lnTo>
                <a:lnTo>
                  <a:pt x="198" y="21"/>
                </a:lnTo>
                <a:lnTo>
                  <a:pt x="180" y="30"/>
                </a:lnTo>
                <a:lnTo>
                  <a:pt x="162" y="40"/>
                </a:lnTo>
                <a:lnTo>
                  <a:pt x="144" y="52"/>
                </a:lnTo>
                <a:lnTo>
                  <a:pt x="128" y="65"/>
                </a:lnTo>
                <a:lnTo>
                  <a:pt x="112" y="78"/>
                </a:lnTo>
                <a:lnTo>
                  <a:pt x="96" y="94"/>
                </a:lnTo>
                <a:lnTo>
                  <a:pt x="82" y="111"/>
                </a:lnTo>
                <a:lnTo>
                  <a:pt x="68" y="128"/>
                </a:lnTo>
                <a:lnTo>
                  <a:pt x="56" y="148"/>
                </a:lnTo>
                <a:lnTo>
                  <a:pt x="45" y="167"/>
                </a:lnTo>
                <a:lnTo>
                  <a:pt x="36" y="188"/>
                </a:lnTo>
                <a:lnTo>
                  <a:pt x="27" y="208"/>
                </a:lnTo>
                <a:lnTo>
                  <a:pt x="19" y="230"/>
                </a:lnTo>
                <a:lnTo>
                  <a:pt x="12" y="252"/>
                </a:lnTo>
                <a:lnTo>
                  <a:pt x="8" y="275"/>
                </a:lnTo>
                <a:lnTo>
                  <a:pt x="4" y="298"/>
                </a:lnTo>
                <a:lnTo>
                  <a:pt x="2" y="322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9" y="345"/>
                </a:lnTo>
                <a:lnTo>
                  <a:pt x="1179" y="321"/>
                </a:lnTo>
                <a:lnTo>
                  <a:pt x="1176" y="298"/>
                </a:lnTo>
                <a:lnTo>
                  <a:pt x="1174" y="275"/>
                </a:lnTo>
                <a:lnTo>
                  <a:pt x="1169" y="252"/>
                </a:lnTo>
                <a:lnTo>
                  <a:pt x="1163" y="231"/>
                </a:lnTo>
                <a:lnTo>
                  <a:pt x="1157" y="208"/>
                </a:lnTo>
                <a:lnTo>
                  <a:pt x="1148" y="189"/>
                </a:lnTo>
                <a:lnTo>
                  <a:pt x="1139" y="168"/>
                </a:lnTo>
                <a:lnTo>
                  <a:pt x="1129" y="148"/>
                </a:lnTo>
                <a:lnTo>
                  <a:pt x="1117" y="129"/>
                </a:lnTo>
                <a:lnTo>
                  <a:pt x="1105" y="112"/>
                </a:lnTo>
                <a:lnTo>
                  <a:pt x="1091" y="95"/>
                </a:lnTo>
                <a:lnTo>
                  <a:pt x="1075" y="81"/>
                </a:lnTo>
                <a:lnTo>
                  <a:pt x="1060" y="66"/>
                </a:lnTo>
                <a:lnTo>
                  <a:pt x="1044" y="53"/>
                </a:lnTo>
                <a:lnTo>
                  <a:pt x="1027" y="41"/>
                </a:lnTo>
                <a:lnTo>
                  <a:pt x="1014" y="32"/>
                </a:lnTo>
                <a:lnTo>
                  <a:pt x="990" y="21"/>
                </a:lnTo>
                <a:lnTo>
                  <a:pt x="972" y="14"/>
                </a:lnTo>
                <a:lnTo>
                  <a:pt x="954" y="8"/>
                </a:lnTo>
                <a:lnTo>
                  <a:pt x="933" y="4"/>
                </a:lnTo>
                <a:lnTo>
                  <a:pt x="914" y="0"/>
                </a:lnTo>
                <a:lnTo>
                  <a:pt x="895" y="0"/>
                </a:lnTo>
                <a:lnTo>
                  <a:pt x="759" y="0"/>
                </a:lnTo>
                <a:lnTo>
                  <a:pt x="754" y="13"/>
                </a:lnTo>
                <a:lnTo>
                  <a:pt x="745" y="29"/>
                </a:lnTo>
                <a:lnTo>
                  <a:pt x="736" y="43"/>
                </a:lnTo>
                <a:lnTo>
                  <a:pt x="725" y="58"/>
                </a:lnTo>
                <a:lnTo>
                  <a:pt x="715" y="69"/>
                </a:lnTo>
                <a:lnTo>
                  <a:pt x="702" y="82"/>
                </a:lnTo>
                <a:lnTo>
                  <a:pt x="688" y="92"/>
                </a:lnTo>
                <a:lnTo>
                  <a:pt x="674" y="101"/>
                </a:lnTo>
                <a:lnTo>
                  <a:pt x="660" y="109"/>
                </a:lnTo>
                <a:lnTo>
                  <a:pt x="646" y="115"/>
                </a:lnTo>
                <a:lnTo>
                  <a:pt x="630" y="120"/>
                </a:lnTo>
                <a:lnTo>
                  <a:pt x="614" y="123"/>
                </a:lnTo>
                <a:lnTo>
                  <a:pt x="599" y="125"/>
                </a:lnTo>
                <a:lnTo>
                  <a:pt x="582" y="125"/>
                </a:lnTo>
                <a:lnTo>
                  <a:pt x="566" y="123"/>
                </a:lnTo>
                <a:lnTo>
                  <a:pt x="551" y="121"/>
                </a:lnTo>
                <a:lnTo>
                  <a:pt x="535" y="116"/>
                </a:lnTo>
                <a:lnTo>
                  <a:pt x="521" y="111"/>
                </a:lnTo>
                <a:lnTo>
                  <a:pt x="506" y="104"/>
                </a:lnTo>
                <a:lnTo>
                  <a:pt x="493" y="94"/>
                </a:lnTo>
                <a:lnTo>
                  <a:pt x="478" y="84"/>
                </a:lnTo>
                <a:lnTo>
                  <a:pt x="466" y="72"/>
                </a:lnTo>
                <a:lnTo>
                  <a:pt x="455" y="60"/>
                </a:lnTo>
                <a:lnTo>
                  <a:pt x="444" y="46"/>
                </a:lnTo>
                <a:lnTo>
                  <a:pt x="435" y="31"/>
                </a:lnTo>
                <a:lnTo>
                  <a:pt x="426" y="15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1" name="Freeform 56"/>
          <p:cNvSpPr>
            <a:spLocks/>
          </p:cNvSpPr>
          <p:nvPr/>
        </p:nvSpPr>
        <p:spPr bwMode="auto">
          <a:xfrm>
            <a:off x="5276850" y="5886450"/>
            <a:ext cx="252413" cy="292100"/>
          </a:xfrm>
          <a:custGeom>
            <a:avLst/>
            <a:gdLst>
              <a:gd name="T0" fmla="*/ 2147483647 w 633"/>
              <a:gd name="T1" fmla="*/ 2147483647 h 735"/>
              <a:gd name="T2" fmla="*/ 2147483647 w 633"/>
              <a:gd name="T3" fmla="*/ 2147483647 h 735"/>
              <a:gd name="T4" fmla="*/ 2147483647 w 633"/>
              <a:gd name="T5" fmla="*/ 2147483647 h 735"/>
              <a:gd name="T6" fmla="*/ 2147483647 w 633"/>
              <a:gd name="T7" fmla="*/ 2147483647 h 735"/>
              <a:gd name="T8" fmla="*/ 2147483647 w 633"/>
              <a:gd name="T9" fmla="*/ 2147483647 h 735"/>
              <a:gd name="T10" fmla="*/ 2147483647 w 633"/>
              <a:gd name="T11" fmla="*/ 2147483647 h 735"/>
              <a:gd name="T12" fmla="*/ 2147483647 w 633"/>
              <a:gd name="T13" fmla="*/ 2147483647 h 735"/>
              <a:gd name="T14" fmla="*/ 2147483647 w 633"/>
              <a:gd name="T15" fmla="*/ 2147483647 h 735"/>
              <a:gd name="T16" fmla="*/ 2147483647 w 633"/>
              <a:gd name="T17" fmla="*/ 2147483647 h 735"/>
              <a:gd name="T18" fmla="*/ 2147483647 w 633"/>
              <a:gd name="T19" fmla="*/ 2147483647 h 735"/>
              <a:gd name="T20" fmla="*/ 2147483647 w 633"/>
              <a:gd name="T21" fmla="*/ 2147483647 h 735"/>
              <a:gd name="T22" fmla="*/ 2147483647 w 633"/>
              <a:gd name="T23" fmla="*/ 0 h 735"/>
              <a:gd name="T24" fmla="*/ 2147483647 w 633"/>
              <a:gd name="T25" fmla="*/ 0 h 735"/>
              <a:gd name="T26" fmla="*/ 2147483647 w 633"/>
              <a:gd name="T27" fmla="*/ 2147483647 h 735"/>
              <a:gd name="T28" fmla="*/ 2147483647 w 633"/>
              <a:gd name="T29" fmla="*/ 2147483647 h 735"/>
              <a:gd name="T30" fmla="*/ 2147483647 w 633"/>
              <a:gd name="T31" fmla="*/ 2147483647 h 735"/>
              <a:gd name="T32" fmla="*/ 2147483647 w 633"/>
              <a:gd name="T33" fmla="*/ 2147483647 h 735"/>
              <a:gd name="T34" fmla="*/ 2147483647 w 633"/>
              <a:gd name="T35" fmla="*/ 2147483647 h 735"/>
              <a:gd name="T36" fmla="*/ 2147483647 w 633"/>
              <a:gd name="T37" fmla="*/ 2147483647 h 735"/>
              <a:gd name="T38" fmla="*/ 2147483647 w 633"/>
              <a:gd name="T39" fmla="*/ 2147483647 h 735"/>
              <a:gd name="T40" fmla="*/ 2147483647 w 633"/>
              <a:gd name="T41" fmla="*/ 2147483647 h 735"/>
              <a:gd name="T42" fmla="*/ 2147483647 w 633"/>
              <a:gd name="T43" fmla="*/ 2147483647 h 735"/>
              <a:gd name="T44" fmla="*/ 2147483647 w 633"/>
              <a:gd name="T45" fmla="*/ 2147483647 h 735"/>
              <a:gd name="T46" fmla="*/ 2147483647 w 633"/>
              <a:gd name="T47" fmla="*/ 2147483647 h 735"/>
              <a:gd name="T48" fmla="*/ 2147483647 w 633"/>
              <a:gd name="T49" fmla="*/ 2147483647 h 735"/>
              <a:gd name="T50" fmla="*/ 2147483647 w 633"/>
              <a:gd name="T51" fmla="*/ 2147483647 h 735"/>
              <a:gd name="T52" fmla="*/ 2147483647 w 633"/>
              <a:gd name="T53" fmla="*/ 2147483647 h 735"/>
              <a:gd name="T54" fmla="*/ 2147483647 w 633"/>
              <a:gd name="T55" fmla="*/ 2147483647 h 735"/>
              <a:gd name="T56" fmla="*/ 2147483647 w 633"/>
              <a:gd name="T57" fmla="*/ 2147483647 h 735"/>
              <a:gd name="T58" fmla="*/ 2147483647 w 633"/>
              <a:gd name="T59" fmla="*/ 2147483647 h 735"/>
              <a:gd name="T60" fmla="*/ 2147483647 w 633"/>
              <a:gd name="T61" fmla="*/ 2147483647 h 735"/>
              <a:gd name="T62" fmla="*/ 2147483647 w 633"/>
              <a:gd name="T63" fmla="*/ 2147483647 h 735"/>
              <a:gd name="T64" fmla="*/ 2147483647 w 633"/>
              <a:gd name="T65" fmla="*/ 2147483647 h 735"/>
              <a:gd name="T66" fmla="*/ 2147483647 w 633"/>
              <a:gd name="T67" fmla="*/ 2147483647 h 735"/>
              <a:gd name="T68" fmla="*/ 2147483647 w 633"/>
              <a:gd name="T69" fmla="*/ 2147483647 h 735"/>
              <a:gd name="T70" fmla="*/ 2147483647 w 633"/>
              <a:gd name="T71" fmla="*/ 2147483647 h 735"/>
              <a:gd name="T72" fmla="*/ 2147483647 w 633"/>
              <a:gd name="T73" fmla="*/ 2147483647 h 735"/>
              <a:gd name="T74" fmla="*/ 2147483647 w 633"/>
              <a:gd name="T75" fmla="*/ 2147483647 h 735"/>
              <a:gd name="T76" fmla="*/ 2147483647 w 633"/>
              <a:gd name="T77" fmla="*/ 2147483647 h 735"/>
              <a:gd name="T78" fmla="*/ 2147483647 w 633"/>
              <a:gd name="T79" fmla="*/ 2147483647 h 735"/>
              <a:gd name="T80" fmla="*/ 2147483647 w 633"/>
              <a:gd name="T81" fmla="*/ 2147483647 h 735"/>
              <a:gd name="T82" fmla="*/ 2147483647 w 633"/>
              <a:gd name="T83" fmla="*/ 2147483647 h 735"/>
              <a:gd name="T84" fmla="*/ 2147483647 w 633"/>
              <a:gd name="T85" fmla="*/ 2147483647 h 735"/>
              <a:gd name="T86" fmla="*/ 2147483647 w 633"/>
              <a:gd name="T87" fmla="*/ 2147483647 h 735"/>
              <a:gd name="T88" fmla="*/ 2147483647 w 633"/>
              <a:gd name="T89" fmla="*/ 2147483647 h 735"/>
              <a:gd name="T90" fmla="*/ 2147483647 w 633"/>
              <a:gd name="T91" fmla="*/ 2147483647 h 735"/>
              <a:gd name="T92" fmla="*/ 2147483647 w 633"/>
              <a:gd name="T93" fmla="*/ 2147483647 h 735"/>
              <a:gd name="T94" fmla="*/ 2147483647 w 633"/>
              <a:gd name="T95" fmla="*/ 2147483647 h 735"/>
              <a:gd name="T96" fmla="*/ 2147483647 w 633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5"/>
              <a:gd name="T149" fmla="*/ 633 w 633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5">
                <a:moveTo>
                  <a:pt x="633" y="367"/>
                </a:moveTo>
                <a:lnTo>
                  <a:pt x="632" y="343"/>
                </a:lnTo>
                <a:lnTo>
                  <a:pt x="632" y="320"/>
                </a:lnTo>
                <a:lnTo>
                  <a:pt x="627" y="296"/>
                </a:lnTo>
                <a:lnTo>
                  <a:pt x="622" y="273"/>
                </a:lnTo>
                <a:lnTo>
                  <a:pt x="616" y="250"/>
                </a:lnTo>
                <a:lnTo>
                  <a:pt x="609" y="228"/>
                </a:lnTo>
                <a:lnTo>
                  <a:pt x="600" y="206"/>
                </a:lnTo>
                <a:lnTo>
                  <a:pt x="591" y="184"/>
                </a:lnTo>
                <a:lnTo>
                  <a:pt x="580" y="164"/>
                </a:lnTo>
                <a:lnTo>
                  <a:pt x="569" y="144"/>
                </a:lnTo>
                <a:lnTo>
                  <a:pt x="556" y="127"/>
                </a:lnTo>
                <a:lnTo>
                  <a:pt x="541" y="109"/>
                </a:lnTo>
                <a:lnTo>
                  <a:pt x="526" y="92"/>
                </a:lnTo>
                <a:lnTo>
                  <a:pt x="511" y="76"/>
                </a:lnTo>
                <a:lnTo>
                  <a:pt x="494" y="63"/>
                </a:lnTo>
                <a:lnTo>
                  <a:pt x="476" y="49"/>
                </a:lnTo>
                <a:lnTo>
                  <a:pt x="459" y="39"/>
                </a:lnTo>
                <a:lnTo>
                  <a:pt x="439" y="29"/>
                </a:lnTo>
                <a:lnTo>
                  <a:pt x="420" y="19"/>
                </a:lnTo>
                <a:lnTo>
                  <a:pt x="401" y="12"/>
                </a:lnTo>
                <a:lnTo>
                  <a:pt x="381" y="7"/>
                </a:lnTo>
                <a:lnTo>
                  <a:pt x="359" y="3"/>
                </a:lnTo>
                <a:lnTo>
                  <a:pt x="340" y="0"/>
                </a:lnTo>
                <a:lnTo>
                  <a:pt x="319" y="0"/>
                </a:lnTo>
                <a:lnTo>
                  <a:pt x="298" y="0"/>
                </a:lnTo>
                <a:lnTo>
                  <a:pt x="278" y="3"/>
                </a:lnTo>
                <a:lnTo>
                  <a:pt x="257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6"/>
                </a:lnTo>
                <a:lnTo>
                  <a:pt x="181" y="37"/>
                </a:lnTo>
                <a:lnTo>
                  <a:pt x="161" y="47"/>
                </a:lnTo>
                <a:lnTo>
                  <a:pt x="144" y="60"/>
                </a:lnTo>
                <a:lnTo>
                  <a:pt x="127" y="74"/>
                </a:lnTo>
                <a:lnTo>
                  <a:pt x="110" y="88"/>
                </a:lnTo>
                <a:lnTo>
                  <a:pt x="96" y="105"/>
                </a:lnTo>
                <a:lnTo>
                  <a:pt x="81" y="122"/>
                </a:lnTo>
                <a:lnTo>
                  <a:pt x="68" y="140"/>
                </a:lnTo>
                <a:lnTo>
                  <a:pt x="56" y="160"/>
                </a:lnTo>
                <a:lnTo>
                  <a:pt x="45" y="179"/>
                </a:lnTo>
                <a:lnTo>
                  <a:pt x="35" y="200"/>
                </a:lnTo>
                <a:lnTo>
                  <a:pt x="27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3" y="315"/>
                </a:lnTo>
                <a:lnTo>
                  <a:pt x="1" y="338"/>
                </a:lnTo>
                <a:lnTo>
                  <a:pt x="0" y="363"/>
                </a:lnTo>
                <a:lnTo>
                  <a:pt x="1" y="387"/>
                </a:lnTo>
                <a:lnTo>
                  <a:pt x="2" y="410"/>
                </a:lnTo>
                <a:lnTo>
                  <a:pt x="5" y="434"/>
                </a:lnTo>
                <a:lnTo>
                  <a:pt x="10" y="457"/>
                </a:lnTo>
                <a:lnTo>
                  <a:pt x="14" y="481"/>
                </a:lnTo>
                <a:lnTo>
                  <a:pt x="23" y="502"/>
                </a:lnTo>
                <a:lnTo>
                  <a:pt x="30" y="524"/>
                </a:lnTo>
                <a:lnTo>
                  <a:pt x="40" y="546"/>
                </a:lnTo>
                <a:lnTo>
                  <a:pt x="51" y="566"/>
                </a:lnTo>
                <a:lnTo>
                  <a:pt x="63" y="586"/>
                </a:lnTo>
                <a:lnTo>
                  <a:pt x="75" y="605"/>
                </a:lnTo>
                <a:lnTo>
                  <a:pt x="88" y="622"/>
                </a:lnTo>
                <a:lnTo>
                  <a:pt x="104" y="639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0" y="705"/>
                </a:lnTo>
                <a:lnTo>
                  <a:pt x="209" y="713"/>
                </a:lnTo>
                <a:lnTo>
                  <a:pt x="229" y="720"/>
                </a:lnTo>
                <a:lnTo>
                  <a:pt x="249" y="727"/>
                </a:lnTo>
                <a:lnTo>
                  <a:pt x="269" y="731"/>
                </a:lnTo>
                <a:lnTo>
                  <a:pt x="290" y="734"/>
                </a:lnTo>
                <a:lnTo>
                  <a:pt x="309" y="735"/>
                </a:lnTo>
                <a:lnTo>
                  <a:pt x="330" y="735"/>
                </a:lnTo>
                <a:lnTo>
                  <a:pt x="351" y="733"/>
                </a:lnTo>
                <a:lnTo>
                  <a:pt x="371" y="730"/>
                </a:lnTo>
                <a:lnTo>
                  <a:pt x="392" y="724"/>
                </a:lnTo>
                <a:lnTo>
                  <a:pt x="412" y="719"/>
                </a:lnTo>
                <a:lnTo>
                  <a:pt x="431" y="710"/>
                </a:lnTo>
                <a:lnTo>
                  <a:pt x="450" y="701"/>
                </a:lnTo>
                <a:lnTo>
                  <a:pt x="469" y="690"/>
                </a:lnTo>
                <a:lnTo>
                  <a:pt x="485" y="678"/>
                </a:lnTo>
                <a:lnTo>
                  <a:pt x="503" y="665"/>
                </a:lnTo>
                <a:lnTo>
                  <a:pt x="519" y="650"/>
                </a:lnTo>
                <a:lnTo>
                  <a:pt x="534" y="634"/>
                </a:lnTo>
                <a:lnTo>
                  <a:pt x="550" y="617"/>
                </a:lnTo>
                <a:lnTo>
                  <a:pt x="563" y="598"/>
                </a:lnTo>
                <a:lnTo>
                  <a:pt x="575" y="580"/>
                </a:lnTo>
                <a:lnTo>
                  <a:pt x="587" y="560"/>
                </a:lnTo>
                <a:lnTo>
                  <a:pt x="597" y="540"/>
                </a:lnTo>
                <a:lnTo>
                  <a:pt x="607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8" y="426"/>
                </a:lnTo>
                <a:lnTo>
                  <a:pt x="632" y="401"/>
                </a:lnTo>
                <a:lnTo>
                  <a:pt x="633" y="378"/>
                </a:lnTo>
                <a:lnTo>
                  <a:pt x="633" y="367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2" name="Freeform 57"/>
          <p:cNvSpPr>
            <a:spLocks/>
          </p:cNvSpPr>
          <p:nvPr/>
        </p:nvSpPr>
        <p:spPr bwMode="auto">
          <a:xfrm>
            <a:off x="5675313" y="6224588"/>
            <a:ext cx="466725" cy="200025"/>
          </a:xfrm>
          <a:custGeom>
            <a:avLst/>
            <a:gdLst>
              <a:gd name="T0" fmla="*/ 2147483647 w 1178"/>
              <a:gd name="T1" fmla="*/ 0 h 502"/>
              <a:gd name="T2" fmla="*/ 2147483647 w 1178"/>
              <a:gd name="T3" fmla="*/ 2147483647 h 502"/>
              <a:gd name="T4" fmla="*/ 2147483647 w 1178"/>
              <a:gd name="T5" fmla="*/ 2147483647 h 502"/>
              <a:gd name="T6" fmla="*/ 2147483647 w 1178"/>
              <a:gd name="T7" fmla="*/ 2147483647 h 502"/>
              <a:gd name="T8" fmla="*/ 2147483647 w 1178"/>
              <a:gd name="T9" fmla="*/ 2147483647 h 502"/>
              <a:gd name="T10" fmla="*/ 2147483647 w 1178"/>
              <a:gd name="T11" fmla="*/ 2147483647 h 502"/>
              <a:gd name="T12" fmla="*/ 2147483647 w 1178"/>
              <a:gd name="T13" fmla="*/ 2147483647 h 502"/>
              <a:gd name="T14" fmla="*/ 2147483647 w 1178"/>
              <a:gd name="T15" fmla="*/ 2147483647 h 502"/>
              <a:gd name="T16" fmla="*/ 2147483647 w 1178"/>
              <a:gd name="T17" fmla="*/ 2147483647 h 502"/>
              <a:gd name="T18" fmla="*/ 2147483647 w 1178"/>
              <a:gd name="T19" fmla="*/ 2147483647 h 502"/>
              <a:gd name="T20" fmla="*/ 2147483647 w 1178"/>
              <a:gd name="T21" fmla="*/ 2147483647 h 502"/>
              <a:gd name="T22" fmla="*/ 2147483647 w 1178"/>
              <a:gd name="T23" fmla="*/ 2147483647 h 502"/>
              <a:gd name="T24" fmla="*/ 0 w 1178"/>
              <a:gd name="T25" fmla="*/ 2147483647 h 502"/>
              <a:gd name="T26" fmla="*/ 2147483647 w 1178"/>
              <a:gd name="T27" fmla="*/ 2147483647 h 502"/>
              <a:gd name="T28" fmla="*/ 2147483647 w 1178"/>
              <a:gd name="T29" fmla="*/ 2147483647 h 502"/>
              <a:gd name="T30" fmla="*/ 2147483647 w 1178"/>
              <a:gd name="T31" fmla="*/ 2147483647 h 502"/>
              <a:gd name="T32" fmla="*/ 2147483647 w 1178"/>
              <a:gd name="T33" fmla="*/ 2147483647 h 502"/>
              <a:gd name="T34" fmla="*/ 2147483647 w 1178"/>
              <a:gd name="T35" fmla="*/ 2147483647 h 502"/>
              <a:gd name="T36" fmla="*/ 2147483647 w 1178"/>
              <a:gd name="T37" fmla="*/ 2147483647 h 502"/>
              <a:gd name="T38" fmla="*/ 2147483647 w 1178"/>
              <a:gd name="T39" fmla="*/ 2147483647 h 502"/>
              <a:gd name="T40" fmla="*/ 2147483647 w 1178"/>
              <a:gd name="T41" fmla="*/ 2147483647 h 502"/>
              <a:gd name="T42" fmla="*/ 2147483647 w 1178"/>
              <a:gd name="T43" fmla="*/ 2147483647 h 502"/>
              <a:gd name="T44" fmla="*/ 2147483647 w 1178"/>
              <a:gd name="T45" fmla="*/ 2147483647 h 502"/>
              <a:gd name="T46" fmla="*/ 2147483647 w 1178"/>
              <a:gd name="T47" fmla="*/ 2147483647 h 502"/>
              <a:gd name="T48" fmla="*/ 2147483647 w 1178"/>
              <a:gd name="T49" fmla="*/ 0 h 502"/>
              <a:gd name="T50" fmla="*/ 2147483647 w 1178"/>
              <a:gd name="T51" fmla="*/ 0 h 502"/>
              <a:gd name="T52" fmla="*/ 2147483647 w 1178"/>
              <a:gd name="T53" fmla="*/ 2147483647 h 502"/>
              <a:gd name="T54" fmla="*/ 2147483647 w 1178"/>
              <a:gd name="T55" fmla="*/ 2147483647 h 502"/>
              <a:gd name="T56" fmla="*/ 2147483647 w 1178"/>
              <a:gd name="T57" fmla="*/ 2147483647 h 502"/>
              <a:gd name="T58" fmla="*/ 2147483647 w 1178"/>
              <a:gd name="T59" fmla="*/ 2147483647 h 502"/>
              <a:gd name="T60" fmla="*/ 2147483647 w 1178"/>
              <a:gd name="T61" fmla="*/ 2147483647 h 502"/>
              <a:gd name="T62" fmla="*/ 2147483647 w 1178"/>
              <a:gd name="T63" fmla="*/ 2147483647 h 502"/>
              <a:gd name="T64" fmla="*/ 2147483647 w 1178"/>
              <a:gd name="T65" fmla="*/ 2147483647 h 502"/>
              <a:gd name="T66" fmla="*/ 2147483647 w 1178"/>
              <a:gd name="T67" fmla="*/ 2147483647 h 502"/>
              <a:gd name="T68" fmla="*/ 2147483647 w 1178"/>
              <a:gd name="T69" fmla="*/ 2147483647 h 502"/>
              <a:gd name="T70" fmla="*/ 2147483647 w 1178"/>
              <a:gd name="T71" fmla="*/ 2147483647 h 502"/>
              <a:gd name="T72" fmla="*/ 2147483647 w 1178"/>
              <a:gd name="T73" fmla="*/ 2147483647 h 502"/>
              <a:gd name="T74" fmla="*/ 2147483647 w 1178"/>
              <a:gd name="T75" fmla="*/ 2147483647 h 502"/>
              <a:gd name="T76" fmla="*/ 2147483647 w 1178"/>
              <a:gd name="T77" fmla="*/ 2147483647 h 502"/>
              <a:gd name="T78" fmla="*/ 2147483647 w 1178"/>
              <a:gd name="T79" fmla="*/ 0 h 5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78"/>
              <a:gd name="T121" fmla="*/ 0 h 502"/>
              <a:gd name="T122" fmla="*/ 1178 w 1178"/>
              <a:gd name="T123" fmla="*/ 502 h 5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78" h="502">
                <a:moveTo>
                  <a:pt x="317" y="0"/>
                </a:moveTo>
                <a:lnTo>
                  <a:pt x="297" y="0"/>
                </a:lnTo>
                <a:lnTo>
                  <a:pt x="277" y="1"/>
                </a:lnTo>
                <a:lnTo>
                  <a:pt x="256" y="5"/>
                </a:lnTo>
                <a:lnTo>
                  <a:pt x="237" y="8"/>
                </a:lnTo>
                <a:lnTo>
                  <a:pt x="217" y="14"/>
                </a:lnTo>
                <a:lnTo>
                  <a:pt x="198" y="22"/>
                </a:lnTo>
                <a:lnTo>
                  <a:pt x="180" y="30"/>
                </a:lnTo>
                <a:lnTo>
                  <a:pt x="162" y="40"/>
                </a:lnTo>
                <a:lnTo>
                  <a:pt x="143" y="52"/>
                </a:lnTo>
                <a:lnTo>
                  <a:pt x="128" y="65"/>
                </a:lnTo>
                <a:lnTo>
                  <a:pt x="112" y="79"/>
                </a:lnTo>
                <a:lnTo>
                  <a:pt x="96" y="94"/>
                </a:lnTo>
                <a:lnTo>
                  <a:pt x="81" y="111"/>
                </a:lnTo>
                <a:lnTo>
                  <a:pt x="68" y="128"/>
                </a:lnTo>
                <a:lnTo>
                  <a:pt x="56" y="148"/>
                </a:lnTo>
                <a:lnTo>
                  <a:pt x="45" y="167"/>
                </a:lnTo>
                <a:lnTo>
                  <a:pt x="35" y="188"/>
                </a:lnTo>
                <a:lnTo>
                  <a:pt x="27" y="208"/>
                </a:lnTo>
                <a:lnTo>
                  <a:pt x="18" y="230"/>
                </a:lnTo>
                <a:lnTo>
                  <a:pt x="12" y="252"/>
                </a:lnTo>
                <a:lnTo>
                  <a:pt x="7" y="275"/>
                </a:lnTo>
                <a:lnTo>
                  <a:pt x="4" y="298"/>
                </a:lnTo>
                <a:lnTo>
                  <a:pt x="1" y="323"/>
                </a:lnTo>
                <a:lnTo>
                  <a:pt x="0" y="349"/>
                </a:lnTo>
                <a:lnTo>
                  <a:pt x="0" y="502"/>
                </a:lnTo>
                <a:lnTo>
                  <a:pt x="1177" y="502"/>
                </a:lnTo>
                <a:lnTo>
                  <a:pt x="1178" y="346"/>
                </a:lnTo>
                <a:lnTo>
                  <a:pt x="1178" y="321"/>
                </a:lnTo>
                <a:lnTo>
                  <a:pt x="1176" y="298"/>
                </a:lnTo>
                <a:lnTo>
                  <a:pt x="1174" y="275"/>
                </a:lnTo>
                <a:lnTo>
                  <a:pt x="1169" y="252"/>
                </a:lnTo>
                <a:lnTo>
                  <a:pt x="1163" y="232"/>
                </a:lnTo>
                <a:lnTo>
                  <a:pt x="1157" y="208"/>
                </a:lnTo>
                <a:lnTo>
                  <a:pt x="1148" y="189"/>
                </a:lnTo>
                <a:lnTo>
                  <a:pt x="1138" y="168"/>
                </a:lnTo>
                <a:lnTo>
                  <a:pt x="1129" y="148"/>
                </a:lnTo>
                <a:lnTo>
                  <a:pt x="1116" y="130"/>
                </a:lnTo>
                <a:lnTo>
                  <a:pt x="1104" y="113"/>
                </a:lnTo>
                <a:lnTo>
                  <a:pt x="1091" y="96"/>
                </a:lnTo>
                <a:lnTo>
                  <a:pt x="1075" y="81"/>
                </a:lnTo>
                <a:lnTo>
                  <a:pt x="1059" y="66"/>
                </a:lnTo>
                <a:lnTo>
                  <a:pt x="1044" y="53"/>
                </a:lnTo>
                <a:lnTo>
                  <a:pt x="1027" y="41"/>
                </a:lnTo>
                <a:lnTo>
                  <a:pt x="1013" y="33"/>
                </a:lnTo>
                <a:lnTo>
                  <a:pt x="990" y="22"/>
                </a:lnTo>
                <a:lnTo>
                  <a:pt x="972" y="14"/>
                </a:lnTo>
                <a:lnTo>
                  <a:pt x="954" y="8"/>
                </a:lnTo>
                <a:lnTo>
                  <a:pt x="933" y="5"/>
                </a:lnTo>
                <a:lnTo>
                  <a:pt x="914" y="0"/>
                </a:lnTo>
                <a:lnTo>
                  <a:pt x="894" y="0"/>
                </a:lnTo>
                <a:lnTo>
                  <a:pt x="759" y="0"/>
                </a:lnTo>
                <a:lnTo>
                  <a:pt x="754" y="13"/>
                </a:lnTo>
                <a:lnTo>
                  <a:pt x="745" y="29"/>
                </a:lnTo>
                <a:lnTo>
                  <a:pt x="735" y="43"/>
                </a:lnTo>
                <a:lnTo>
                  <a:pt x="725" y="58"/>
                </a:lnTo>
                <a:lnTo>
                  <a:pt x="715" y="69"/>
                </a:lnTo>
                <a:lnTo>
                  <a:pt x="702" y="82"/>
                </a:lnTo>
                <a:lnTo>
                  <a:pt x="688" y="92"/>
                </a:lnTo>
                <a:lnTo>
                  <a:pt x="674" y="102"/>
                </a:lnTo>
                <a:lnTo>
                  <a:pt x="660" y="109"/>
                </a:lnTo>
                <a:lnTo>
                  <a:pt x="646" y="115"/>
                </a:lnTo>
                <a:lnTo>
                  <a:pt x="630" y="120"/>
                </a:lnTo>
                <a:lnTo>
                  <a:pt x="614" y="124"/>
                </a:lnTo>
                <a:lnTo>
                  <a:pt x="598" y="125"/>
                </a:lnTo>
                <a:lnTo>
                  <a:pt x="581" y="125"/>
                </a:lnTo>
                <a:lnTo>
                  <a:pt x="566" y="124"/>
                </a:lnTo>
                <a:lnTo>
                  <a:pt x="551" y="121"/>
                </a:lnTo>
                <a:lnTo>
                  <a:pt x="535" y="116"/>
                </a:lnTo>
                <a:lnTo>
                  <a:pt x="521" y="111"/>
                </a:lnTo>
                <a:lnTo>
                  <a:pt x="506" y="104"/>
                </a:lnTo>
                <a:lnTo>
                  <a:pt x="493" y="94"/>
                </a:lnTo>
                <a:lnTo>
                  <a:pt x="478" y="85"/>
                </a:lnTo>
                <a:lnTo>
                  <a:pt x="466" y="73"/>
                </a:lnTo>
                <a:lnTo>
                  <a:pt x="455" y="60"/>
                </a:lnTo>
                <a:lnTo>
                  <a:pt x="444" y="46"/>
                </a:lnTo>
                <a:lnTo>
                  <a:pt x="435" y="31"/>
                </a:lnTo>
                <a:lnTo>
                  <a:pt x="426" y="16"/>
                </a:lnTo>
                <a:lnTo>
                  <a:pt x="419" y="0"/>
                </a:lnTo>
                <a:lnTo>
                  <a:pt x="317" y="0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3" name="Freeform 58"/>
          <p:cNvSpPr>
            <a:spLocks/>
          </p:cNvSpPr>
          <p:nvPr/>
        </p:nvSpPr>
        <p:spPr bwMode="auto">
          <a:xfrm>
            <a:off x="5780088" y="5886450"/>
            <a:ext cx="250825" cy="292100"/>
          </a:xfrm>
          <a:custGeom>
            <a:avLst/>
            <a:gdLst>
              <a:gd name="T0" fmla="*/ 2147483647 w 633"/>
              <a:gd name="T1" fmla="*/ 2147483647 h 735"/>
              <a:gd name="T2" fmla="*/ 2147483647 w 633"/>
              <a:gd name="T3" fmla="*/ 2147483647 h 735"/>
              <a:gd name="T4" fmla="*/ 2147483647 w 633"/>
              <a:gd name="T5" fmla="*/ 2147483647 h 735"/>
              <a:gd name="T6" fmla="*/ 2147483647 w 633"/>
              <a:gd name="T7" fmla="*/ 2147483647 h 735"/>
              <a:gd name="T8" fmla="*/ 2147483647 w 633"/>
              <a:gd name="T9" fmla="*/ 2147483647 h 735"/>
              <a:gd name="T10" fmla="*/ 2147483647 w 633"/>
              <a:gd name="T11" fmla="*/ 2147483647 h 735"/>
              <a:gd name="T12" fmla="*/ 2147483647 w 633"/>
              <a:gd name="T13" fmla="*/ 2147483647 h 735"/>
              <a:gd name="T14" fmla="*/ 2147483647 w 633"/>
              <a:gd name="T15" fmla="*/ 2147483647 h 735"/>
              <a:gd name="T16" fmla="*/ 2147483647 w 633"/>
              <a:gd name="T17" fmla="*/ 2147483647 h 735"/>
              <a:gd name="T18" fmla="*/ 2147483647 w 633"/>
              <a:gd name="T19" fmla="*/ 2147483647 h 735"/>
              <a:gd name="T20" fmla="*/ 2147483647 w 633"/>
              <a:gd name="T21" fmla="*/ 2147483647 h 735"/>
              <a:gd name="T22" fmla="*/ 2147483647 w 633"/>
              <a:gd name="T23" fmla="*/ 0 h 735"/>
              <a:gd name="T24" fmla="*/ 2147483647 w 633"/>
              <a:gd name="T25" fmla="*/ 0 h 735"/>
              <a:gd name="T26" fmla="*/ 2147483647 w 633"/>
              <a:gd name="T27" fmla="*/ 2147483647 h 735"/>
              <a:gd name="T28" fmla="*/ 2147483647 w 633"/>
              <a:gd name="T29" fmla="*/ 2147483647 h 735"/>
              <a:gd name="T30" fmla="*/ 2147483647 w 633"/>
              <a:gd name="T31" fmla="*/ 2147483647 h 735"/>
              <a:gd name="T32" fmla="*/ 2147483647 w 633"/>
              <a:gd name="T33" fmla="*/ 2147483647 h 735"/>
              <a:gd name="T34" fmla="*/ 2147483647 w 633"/>
              <a:gd name="T35" fmla="*/ 2147483647 h 735"/>
              <a:gd name="T36" fmla="*/ 2147483647 w 633"/>
              <a:gd name="T37" fmla="*/ 2147483647 h 735"/>
              <a:gd name="T38" fmla="*/ 2147483647 w 633"/>
              <a:gd name="T39" fmla="*/ 2147483647 h 735"/>
              <a:gd name="T40" fmla="*/ 2147483647 w 633"/>
              <a:gd name="T41" fmla="*/ 2147483647 h 735"/>
              <a:gd name="T42" fmla="*/ 2147483647 w 633"/>
              <a:gd name="T43" fmla="*/ 2147483647 h 735"/>
              <a:gd name="T44" fmla="*/ 2147483647 w 633"/>
              <a:gd name="T45" fmla="*/ 2147483647 h 735"/>
              <a:gd name="T46" fmla="*/ 2147483647 w 633"/>
              <a:gd name="T47" fmla="*/ 2147483647 h 735"/>
              <a:gd name="T48" fmla="*/ 2147483647 w 633"/>
              <a:gd name="T49" fmla="*/ 2147483647 h 735"/>
              <a:gd name="T50" fmla="*/ 2147483647 w 633"/>
              <a:gd name="T51" fmla="*/ 2147483647 h 735"/>
              <a:gd name="T52" fmla="*/ 2147483647 w 633"/>
              <a:gd name="T53" fmla="*/ 2147483647 h 735"/>
              <a:gd name="T54" fmla="*/ 2147483647 w 633"/>
              <a:gd name="T55" fmla="*/ 2147483647 h 735"/>
              <a:gd name="T56" fmla="*/ 2147483647 w 633"/>
              <a:gd name="T57" fmla="*/ 2147483647 h 735"/>
              <a:gd name="T58" fmla="*/ 2147483647 w 633"/>
              <a:gd name="T59" fmla="*/ 2147483647 h 735"/>
              <a:gd name="T60" fmla="*/ 2147483647 w 633"/>
              <a:gd name="T61" fmla="*/ 2147483647 h 735"/>
              <a:gd name="T62" fmla="*/ 2147483647 w 633"/>
              <a:gd name="T63" fmla="*/ 2147483647 h 735"/>
              <a:gd name="T64" fmla="*/ 2147483647 w 633"/>
              <a:gd name="T65" fmla="*/ 2147483647 h 735"/>
              <a:gd name="T66" fmla="*/ 2147483647 w 633"/>
              <a:gd name="T67" fmla="*/ 2147483647 h 735"/>
              <a:gd name="T68" fmla="*/ 2147483647 w 633"/>
              <a:gd name="T69" fmla="*/ 2147483647 h 735"/>
              <a:gd name="T70" fmla="*/ 2147483647 w 633"/>
              <a:gd name="T71" fmla="*/ 2147483647 h 735"/>
              <a:gd name="T72" fmla="*/ 2147483647 w 633"/>
              <a:gd name="T73" fmla="*/ 2147483647 h 735"/>
              <a:gd name="T74" fmla="*/ 2147483647 w 633"/>
              <a:gd name="T75" fmla="*/ 2147483647 h 735"/>
              <a:gd name="T76" fmla="*/ 2147483647 w 633"/>
              <a:gd name="T77" fmla="*/ 2147483647 h 735"/>
              <a:gd name="T78" fmla="*/ 2147483647 w 633"/>
              <a:gd name="T79" fmla="*/ 2147483647 h 735"/>
              <a:gd name="T80" fmla="*/ 2147483647 w 633"/>
              <a:gd name="T81" fmla="*/ 2147483647 h 735"/>
              <a:gd name="T82" fmla="*/ 2147483647 w 633"/>
              <a:gd name="T83" fmla="*/ 2147483647 h 735"/>
              <a:gd name="T84" fmla="*/ 2147483647 w 633"/>
              <a:gd name="T85" fmla="*/ 2147483647 h 735"/>
              <a:gd name="T86" fmla="*/ 2147483647 w 633"/>
              <a:gd name="T87" fmla="*/ 2147483647 h 735"/>
              <a:gd name="T88" fmla="*/ 2147483647 w 633"/>
              <a:gd name="T89" fmla="*/ 2147483647 h 735"/>
              <a:gd name="T90" fmla="*/ 2147483647 w 633"/>
              <a:gd name="T91" fmla="*/ 2147483647 h 735"/>
              <a:gd name="T92" fmla="*/ 2147483647 w 633"/>
              <a:gd name="T93" fmla="*/ 2147483647 h 735"/>
              <a:gd name="T94" fmla="*/ 2147483647 w 633"/>
              <a:gd name="T95" fmla="*/ 2147483647 h 735"/>
              <a:gd name="T96" fmla="*/ 2147483647 w 633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3"/>
              <a:gd name="T148" fmla="*/ 0 h 735"/>
              <a:gd name="T149" fmla="*/ 633 w 633"/>
              <a:gd name="T150" fmla="*/ 735 h 7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3" h="735">
                <a:moveTo>
                  <a:pt x="633" y="368"/>
                </a:moveTo>
                <a:lnTo>
                  <a:pt x="632" y="343"/>
                </a:lnTo>
                <a:lnTo>
                  <a:pt x="632" y="320"/>
                </a:lnTo>
                <a:lnTo>
                  <a:pt x="627" y="296"/>
                </a:lnTo>
                <a:lnTo>
                  <a:pt x="622" y="273"/>
                </a:lnTo>
                <a:lnTo>
                  <a:pt x="616" y="250"/>
                </a:lnTo>
                <a:lnTo>
                  <a:pt x="609" y="228"/>
                </a:lnTo>
                <a:lnTo>
                  <a:pt x="600" y="206"/>
                </a:lnTo>
                <a:lnTo>
                  <a:pt x="591" y="184"/>
                </a:lnTo>
                <a:lnTo>
                  <a:pt x="580" y="164"/>
                </a:lnTo>
                <a:lnTo>
                  <a:pt x="569" y="144"/>
                </a:lnTo>
                <a:lnTo>
                  <a:pt x="555" y="127"/>
                </a:lnTo>
                <a:lnTo>
                  <a:pt x="541" y="109"/>
                </a:lnTo>
                <a:lnTo>
                  <a:pt x="526" y="92"/>
                </a:lnTo>
                <a:lnTo>
                  <a:pt x="511" y="76"/>
                </a:lnTo>
                <a:lnTo>
                  <a:pt x="494" y="63"/>
                </a:lnTo>
                <a:lnTo>
                  <a:pt x="475" y="50"/>
                </a:lnTo>
                <a:lnTo>
                  <a:pt x="458" y="39"/>
                </a:lnTo>
                <a:lnTo>
                  <a:pt x="439" y="29"/>
                </a:lnTo>
                <a:lnTo>
                  <a:pt x="420" y="19"/>
                </a:lnTo>
                <a:lnTo>
                  <a:pt x="401" y="12"/>
                </a:lnTo>
                <a:lnTo>
                  <a:pt x="381" y="7"/>
                </a:lnTo>
                <a:lnTo>
                  <a:pt x="359" y="4"/>
                </a:lnTo>
                <a:lnTo>
                  <a:pt x="339" y="0"/>
                </a:lnTo>
                <a:lnTo>
                  <a:pt x="319" y="0"/>
                </a:lnTo>
                <a:lnTo>
                  <a:pt x="298" y="0"/>
                </a:lnTo>
                <a:lnTo>
                  <a:pt x="278" y="4"/>
                </a:lnTo>
                <a:lnTo>
                  <a:pt x="257" y="6"/>
                </a:lnTo>
                <a:lnTo>
                  <a:pt x="238" y="12"/>
                </a:lnTo>
                <a:lnTo>
                  <a:pt x="217" y="19"/>
                </a:lnTo>
                <a:lnTo>
                  <a:pt x="199" y="27"/>
                </a:lnTo>
                <a:lnTo>
                  <a:pt x="180" y="38"/>
                </a:lnTo>
                <a:lnTo>
                  <a:pt x="161" y="47"/>
                </a:lnTo>
                <a:lnTo>
                  <a:pt x="144" y="61"/>
                </a:lnTo>
                <a:lnTo>
                  <a:pt x="127" y="74"/>
                </a:lnTo>
                <a:lnTo>
                  <a:pt x="110" y="89"/>
                </a:lnTo>
                <a:lnTo>
                  <a:pt x="96" y="106"/>
                </a:lnTo>
                <a:lnTo>
                  <a:pt x="81" y="123"/>
                </a:lnTo>
                <a:lnTo>
                  <a:pt x="68" y="141"/>
                </a:lnTo>
                <a:lnTo>
                  <a:pt x="55" y="160"/>
                </a:lnTo>
                <a:lnTo>
                  <a:pt x="45" y="180"/>
                </a:lnTo>
                <a:lnTo>
                  <a:pt x="35" y="200"/>
                </a:lnTo>
                <a:lnTo>
                  <a:pt x="26" y="222"/>
                </a:lnTo>
                <a:lnTo>
                  <a:pt x="18" y="245"/>
                </a:lnTo>
                <a:lnTo>
                  <a:pt x="12" y="268"/>
                </a:lnTo>
                <a:lnTo>
                  <a:pt x="7" y="291"/>
                </a:lnTo>
                <a:lnTo>
                  <a:pt x="3" y="315"/>
                </a:lnTo>
                <a:lnTo>
                  <a:pt x="1" y="338"/>
                </a:lnTo>
                <a:lnTo>
                  <a:pt x="0" y="363"/>
                </a:lnTo>
                <a:lnTo>
                  <a:pt x="1" y="387"/>
                </a:lnTo>
                <a:lnTo>
                  <a:pt x="2" y="410"/>
                </a:lnTo>
                <a:lnTo>
                  <a:pt x="5" y="434"/>
                </a:lnTo>
                <a:lnTo>
                  <a:pt x="9" y="457"/>
                </a:lnTo>
                <a:lnTo>
                  <a:pt x="14" y="482"/>
                </a:lnTo>
                <a:lnTo>
                  <a:pt x="23" y="502"/>
                </a:lnTo>
                <a:lnTo>
                  <a:pt x="30" y="524"/>
                </a:lnTo>
                <a:lnTo>
                  <a:pt x="40" y="546"/>
                </a:lnTo>
                <a:lnTo>
                  <a:pt x="51" y="567"/>
                </a:lnTo>
                <a:lnTo>
                  <a:pt x="63" y="586"/>
                </a:lnTo>
                <a:lnTo>
                  <a:pt x="75" y="605"/>
                </a:lnTo>
                <a:lnTo>
                  <a:pt x="88" y="622"/>
                </a:lnTo>
                <a:lnTo>
                  <a:pt x="104" y="639"/>
                </a:lnTo>
                <a:lnTo>
                  <a:pt x="119" y="655"/>
                </a:lnTo>
                <a:lnTo>
                  <a:pt x="136" y="670"/>
                </a:lnTo>
                <a:lnTo>
                  <a:pt x="154" y="682"/>
                </a:lnTo>
                <a:lnTo>
                  <a:pt x="171" y="694"/>
                </a:lnTo>
                <a:lnTo>
                  <a:pt x="190" y="705"/>
                </a:lnTo>
                <a:lnTo>
                  <a:pt x="208" y="713"/>
                </a:lnTo>
                <a:lnTo>
                  <a:pt x="229" y="721"/>
                </a:lnTo>
                <a:lnTo>
                  <a:pt x="248" y="727"/>
                </a:lnTo>
                <a:lnTo>
                  <a:pt x="269" y="732"/>
                </a:lnTo>
                <a:lnTo>
                  <a:pt x="290" y="734"/>
                </a:lnTo>
                <a:lnTo>
                  <a:pt x="309" y="735"/>
                </a:lnTo>
                <a:lnTo>
                  <a:pt x="330" y="735"/>
                </a:lnTo>
                <a:lnTo>
                  <a:pt x="350" y="733"/>
                </a:lnTo>
                <a:lnTo>
                  <a:pt x="371" y="730"/>
                </a:lnTo>
                <a:lnTo>
                  <a:pt x="392" y="724"/>
                </a:lnTo>
                <a:lnTo>
                  <a:pt x="412" y="719"/>
                </a:lnTo>
                <a:lnTo>
                  <a:pt x="430" y="710"/>
                </a:lnTo>
                <a:lnTo>
                  <a:pt x="450" y="701"/>
                </a:lnTo>
                <a:lnTo>
                  <a:pt x="469" y="690"/>
                </a:lnTo>
                <a:lnTo>
                  <a:pt x="485" y="678"/>
                </a:lnTo>
                <a:lnTo>
                  <a:pt x="503" y="665"/>
                </a:lnTo>
                <a:lnTo>
                  <a:pt x="519" y="650"/>
                </a:lnTo>
                <a:lnTo>
                  <a:pt x="534" y="635"/>
                </a:lnTo>
                <a:lnTo>
                  <a:pt x="549" y="618"/>
                </a:lnTo>
                <a:lnTo>
                  <a:pt x="563" y="598"/>
                </a:lnTo>
                <a:lnTo>
                  <a:pt x="575" y="580"/>
                </a:lnTo>
                <a:lnTo>
                  <a:pt x="587" y="561"/>
                </a:lnTo>
                <a:lnTo>
                  <a:pt x="597" y="540"/>
                </a:lnTo>
                <a:lnTo>
                  <a:pt x="606" y="518"/>
                </a:lnTo>
                <a:lnTo>
                  <a:pt x="614" y="496"/>
                </a:lnTo>
                <a:lnTo>
                  <a:pt x="621" y="473"/>
                </a:lnTo>
                <a:lnTo>
                  <a:pt x="625" y="450"/>
                </a:lnTo>
                <a:lnTo>
                  <a:pt x="628" y="426"/>
                </a:lnTo>
                <a:lnTo>
                  <a:pt x="632" y="402"/>
                </a:lnTo>
                <a:lnTo>
                  <a:pt x="633" y="379"/>
                </a:lnTo>
                <a:lnTo>
                  <a:pt x="633" y="368"/>
                </a:lnTo>
                <a:close/>
              </a:path>
            </a:pathLst>
          </a:custGeom>
          <a:solidFill>
            <a:srgbClr val="0066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4" name="Rectangle 59"/>
          <p:cNvSpPr>
            <a:spLocks noChangeArrowheads="1"/>
          </p:cNvSpPr>
          <p:nvPr/>
        </p:nvSpPr>
        <p:spPr bwMode="auto">
          <a:xfrm>
            <a:off x="2743200" y="4648200"/>
            <a:ext cx="3352800" cy="83343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5" name="Rectangle 60"/>
          <p:cNvSpPr>
            <a:spLocks noChangeArrowheads="1"/>
          </p:cNvSpPr>
          <p:nvPr/>
        </p:nvSpPr>
        <p:spPr bwMode="auto">
          <a:xfrm>
            <a:off x="2752725" y="4657725"/>
            <a:ext cx="3343275" cy="838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6" name="Rectangle 61"/>
          <p:cNvSpPr>
            <a:spLocks noChangeArrowheads="1"/>
          </p:cNvSpPr>
          <p:nvPr/>
        </p:nvSpPr>
        <p:spPr bwMode="auto">
          <a:xfrm>
            <a:off x="3070225" y="3657600"/>
            <a:ext cx="2568575" cy="85566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47" name="Rectangle 62"/>
          <p:cNvSpPr>
            <a:spLocks noChangeArrowheads="1"/>
          </p:cNvSpPr>
          <p:nvPr/>
        </p:nvSpPr>
        <p:spPr bwMode="auto">
          <a:xfrm>
            <a:off x="3079750" y="3667125"/>
            <a:ext cx="2549525" cy="8366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5648" name="Group 95"/>
          <p:cNvGrpSpPr>
            <a:grpSpLocks/>
          </p:cNvGrpSpPr>
          <p:nvPr/>
        </p:nvGrpSpPr>
        <p:grpSpPr bwMode="auto">
          <a:xfrm>
            <a:off x="2903538" y="4737100"/>
            <a:ext cx="2647950" cy="552450"/>
            <a:chOff x="1829" y="2984"/>
            <a:chExt cx="1668" cy="348"/>
          </a:xfrm>
        </p:grpSpPr>
        <p:sp>
          <p:nvSpPr>
            <p:cNvPr id="25669" name="Freeform 63"/>
            <p:cNvSpPr>
              <a:spLocks/>
            </p:cNvSpPr>
            <p:nvPr/>
          </p:nvSpPr>
          <p:spPr bwMode="auto">
            <a:xfrm>
              <a:off x="1829" y="3208"/>
              <a:ext cx="294" cy="119"/>
            </a:xfrm>
            <a:custGeom>
              <a:avLst/>
              <a:gdLst>
                <a:gd name="T0" fmla="*/ 0 w 1178"/>
                <a:gd name="T1" fmla="*/ 0 h 473"/>
                <a:gd name="T2" fmla="*/ 0 w 1178"/>
                <a:gd name="T3" fmla="*/ 0 h 473"/>
                <a:gd name="T4" fmla="*/ 0 w 1178"/>
                <a:gd name="T5" fmla="*/ 0 h 473"/>
                <a:gd name="T6" fmla="*/ 0 w 1178"/>
                <a:gd name="T7" fmla="*/ 0 h 473"/>
                <a:gd name="T8" fmla="*/ 0 w 1178"/>
                <a:gd name="T9" fmla="*/ 0 h 473"/>
                <a:gd name="T10" fmla="*/ 0 w 1178"/>
                <a:gd name="T11" fmla="*/ 0 h 473"/>
                <a:gd name="T12" fmla="*/ 0 w 1178"/>
                <a:gd name="T13" fmla="*/ 0 h 473"/>
                <a:gd name="T14" fmla="*/ 0 w 1178"/>
                <a:gd name="T15" fmla="*/ 0 h 473"/>
                <a:gd name="T16" fmla="*/ 0 w 1178"/>
                <a:gd name="T17" fmla="*/ 0 h 473"/>
                <a:gd name="T18" fmla="*/ 0 w 1178"/>
                <a:gd name="T19" fmla="*/ 0 h 473"/>
                <a:gd name="T20" fmla="*/ 0 w 1178"/>
                <a:gd name="T21" fmla="*/ 0 h 473"/>
                <a:gd name="T22" fmla="*/ 0 w 1178"/>
                <a:gd name="T23" fmla="*/ 0 h 473"/>
                <a:gd name="T24" fmla="*/ 0 w 1178"/>
                <a:gd name="T25" fmla="*/ 0 h 473"/>
                <a:gd name="T26" fmla="*/ 0 w 1178"/>
                <a:gd name="T27" fmla="*/ 0 h 473"/>
                <a:gd name="T28" fmla="*/ 0 w 1178"/>
                <a:gd name="T29" fmla="*/ 0 h 473"/>
                <a:gd name="T30" fmla="*/ 0 w 1178"/>
                <a:gd name="T31" fmla="*/ 0 h 473"/>
                <a:gd name="T32" fmla="*/ 0 w 1178"/>
                <a:gd name="T33" fmla="*/ 0 h 473"/>
                <a:gd name="T34" fmla="*/ 0 w 1178"/>
                <a:gd name="T35" fmla="*/ 0 h 473"/>
                <a:gd name="T36" fmla="*/ 0 w 1178"/>
                <a:gd name="T37" fmla="*/ 0 h 473"/>
                <a:gd name="T38" fmla="*/ 0 w 1178"/>
                <a:gd name="T39" fmla="*/ 0 h 473"/>
                <a:gd name="T40" fmla="*/ 0 w 1178"/>
                <a:gd name="T41" fmla="*/ 0 h 473"/>
                <a:gd name="T42" fmla="*/ 0 w 1178"/>
                <a:gd name="T43" fmla="*/ 0 h 473"/>
                <a:gd name="T44" fmla="*/ 0 w 1178"/>
                <a:gd name="T45" fmla="*/ 0 h 473"/>
                <a:gd name="T46" fmla="*/ 0 w 1178"/>
                <a:gd name="T47" fmla="*/ 0 h 473"/>
                <a:gd name="T48" fmla="*/ 0 w 1178"/>
                <a:gd name="T49" fmla="*/ 0 h 473"/>
                <a:gd name="T50" fmla="*/ 0 w 1178"/>
                <a:gd name="T51" fmla="*/ 0 h 473"/>
                <a:gd name="T52" fmla="*/ 0 w 1178"/>
                <a:gd name="T53" fmla="*/ 0 h 473"/>
                <a:gd name="T54" fmla="*/ 0 w 1178"/>
                <a:gd name="T55" fmla="*/ 0 h 473"/>
                <a:gd name="T56" fmla="*/ 0 w 1178"/>
                <a:gd name="T57" fmla="*/ 0 h 473"/>
                <a:gd name="T58" fmla="*/ 0 w 1178"/>
                <a:gd name="T59" fmla="*/ 0 h 473"/>
                <a:gd name="T60" fmla="*/ 0 w 1178"/>
                <a:gd name="T61" fmla="*/ 0 h 473"/>
                <a:gd name="T62" fmla="*/ 0 w 1178"/>
                <a:gd name="T63" fmla="*/ 0 h 473"/>
                <a:gd name="T64" fmla="*/ 0 w 1178"/>
                <a:gd name="T65" fmla="*/ 0 h 473"/>
                <a:gd name="T66" fmla="*/ 0 w 1178"/>
                <a:gd name="T67" fmla="*/ 0 h 473"/>
                <a:gd name="T68" fmla="*/ 0 w 1178"/>
                <a:gd name="T69" fmla="*/ 0 h 473"/>
                <a:gd name="T70" fmla="*/ 0 w 1178"/>
                <a:gd name="T71" fmla="*/ 0 h 473"/>
                <a:gd name="T72" fmla="*/ 0 w 1178"/>
                <a:gd name="T73" fmla="*/ 0 h 473"/>
                <a:gd name="T74" fmla="*/ 0 w 1178"/>
                <a:gd name="T75" fmla="*/ 0 h 473"/>
                <a:gd name="T76" fmla="*/ 0 w 1178"/>
                <a:gd name="T77" fmla="*/ 0 h 473"/>
                <a:gd name="T78" fmla="*/ 0 w 1178"/>
                <a:gd name="T79" fmla="*/ 0 h 4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473"/>
                <a:gd name="T122" fmla="*/ 1178 w 1178"/>
                <a:gd name="T123" fmla="*/ 473 h 4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473">
                  <a:moveTo>
                    <a:pt x="317" y="0"/>
                  </a:moveTo>
                  <a:lnTo>
                    <a:pt x="297" y="0"/>
                  </a:lnTo>
                  <a:lnTo>
                    <a:pt x="276" y="1"/>
                  </a:lnTo>
                  <a:lnTo>
                    <a:pt x="256" y="5"/>
                  </a:lnTo>
                  <a:lnTo>
                    <a:pt x="236" y="8"/>
                  </a:lnTo>
                  <a:lnTo>
                    <a:pt x="217" y="14"/>
                  </a:lnTo>
                  <a:lnTo>
                    <a:pt x="198" y="22"/>
                  </a:lnTo>
                  <a:lnTo>
                    <a:pt x="179" y="29"/>
                  </a:lnTo>
                  <a:lnTo>
                    <a:pt x="161" y="39"/>
                  </a:lnTo>
                  <a:lnTo>
                    <a:pt x="143" y="49"/>
                  </a:lnTo>
                  <a:lnTo>
                    <a:pt x="127" y="62"/>
                  </a:lnTo>
                  <a:lnTo>
                    <a:pt x="111" y="75"/>
                  </a:lnTo>
                  <a:lnTo>
                    <a:pt x="96" y="90"/>
                  </a:lnTo>
                  <a:lnTo>
                    <a:pt x="81" y="105"/>
                  </a:lnTo>
                  <a:lnTo>
                    <a:pt x="68" y="121"/>
                  </a:lnTo>
                  <a:lnTo>
                    <a:pt x="56" y="139"/>
                  </a:lnTo>
                  <a:lnTo>
                    <a:pt x="45" y="157"/>
                  </a:lnTo>
                  <a:lnTo>
                    <a:pt x="35" y="177"/>
                  </a:lnTo>
                  <a:lnTo>
                    <a:pt x="27" y="196"/>
                  </a:lnTo>
                  <a:lnTo>
                    <a:pt x="18" y="217"/>
                  </a:lnTo>
                  <a:lnTo>
                    <a:pt x="12" y="238"/>
                  </a:lnTo>
                  <a:lnTo>
                    <a:pt x="7" y="259"/>
                  </a:lnTo>
                  <a:lnTo>
                    <a:pt x="3" y="281"/>
                  </a:lnTo>
                  <a:lnTo>
                    <a:pt x="1" y="303"/>
                  </a:lnTo>
                  <a:lnTo>
                    <a:pt x="0" y="329"/>
                  </a:lnTo>
                  <a:lnTo>
                    <a:pt x="0" y="473"/>
                  </a:lnTo>
                  <a:lnTo>
                    <a:pt x="1177" y="473"/>
                  </a:lnTo>
                  <a:lnTo>
                    <a:pt x="1178" y="325"/>
                  </a:lnTo>
                  <a:lnTo>
                    <a:pt x="1178" y="302"/>
                  </a:lnTo>
                  <a:lnTo>
                    <a:pt x="1176" y="281"/>
                  </a:lnTo>
                  <a:lnTo>
                    <a:pt x="1173" y="259"/>
                  </a:lnTo>
                  <a:lnTo>
                    <a:pt x="1168" y="238"/>
                  </a:lnTo>
                  <a:lnTo>
                    <a:pt x="1162" y="218"/>
                  </a:lnTo>
                  <a:lnTo>
                    <a:pt x="1156" y="196"/>
                  </a:lnTo>
                  <a:lnTo>
                    <a:pt x="1148" y="178"/>
                  </a:lnTo>
                  <a:lnTo>
                    <a:pt x="1138" y="159"/>
                  </a:lnTo>
                  <a:lnTo>
                    <a:pt x="1128" y="140"/>
                  </a:lnTo>
                  <a:lnTo>
                    <a:pt x="1116" y="122"/>
                  </a:lnTo>
                  <a:lnTo>
                    <a:pt x="1104" y="107"/>
                  </a:lnTo>
                  <a:lnTo>
                    <a:pt x="1091" y="91"/>
                  </a:lnTo>
                  <a:lnTo>
                    <a:pt x="1075" y="76"/>
                  </a:lnTo>
                  <a:lnTo>
                    <a:pt x="1059" y="63"/>
                  </a:lnTo>
                  <a:lnTo>
                    <a:pt x="1043" y="51"/>
                  </a:lnTo>
                  <a:lnTo>
                    <a:pt x="1026" y="40"/>
                  </a:lnTo>
                  <a:lnTo>
                    <a:pt x="1013" y="31"/>
                  </a:lnTo>
                  <a:lnTo>
                    <a:pt x="990" y="22"/>
                  </a:lnTo>
                  <a:lnTo>
                    <a:pt x="972" y="14"/>
                  </a:lnTo>
                  <a:lnTo>
                    <a:pt x="954" y="8"/>
                  </a:lnTo>
                  <a:lnTo>
                    <a:pt x="933" y="5"/>
                  </a:lnTo>
                  <a:lnTo>
                    <a:pt x="914" y="1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3"/>
                  </a:lnTo>
                  <a:lnTo>
                    <a:pt x="745" y="28"/>
                  </a:lnTo>
                  <a:lnTo>
                    <a:pt x="735" y="41"/>
                  </a:lnTo>
                  <a:lnTo>
                    <a:pt x="724" y="54"/>
                  </a:lnTo>
                  <a:lnTo>
                    <a:pt x="715" y="65"/>
                  </a:lnTo>
                  <a:lnTo>
                    <a:pt x="701" y="77"/>
                  </a:lnTo>
                  <a:lnTo>
                    <a:pt x="688" y="87"/>
                  </a:lnTo>
                  <a:lnTo>
                    <a:pt x="673" y="96"/>
                  </a:lnTo>
                  <a:lnTo>
                    <a:pt x="660" y="104"/>
                  </a:lnTo>
                  <a:lnTo>
                    <a:pt x="645" y="109"/>
                  </a:lnTo>
                  <a:lnTo>
                    <a:pt x="630" y="114"/>
                  </a:lnTo>
                  <a:lnTo>
                    <a:pt x="614" y="116"/>
                  </a:lnTo>
                  <a:lnTo>
                    <a:pt x="598" y="119"/>
                  </a:lnTo>
                  <a:lnTo>
                    <a:pt x="581" y="119"/>
                  </a:lnTo>
                  <a:lnTo>
                    <a:pt x="565" y="117"/>
                  </a:lnTo>
                  <a:lnTo>
                    <a:pt x="551" y="115"/>
                  </a:lnTo>
                  <a:lnTo>
                    <a:pt x="535" y="110"/>
                  </a:lnTo>
                  <a:lnTo>
                    <a:pt x="520" y="105"/>
                  </a:lnTo>
                  <a:lnTo>
                    <a:pt x="506" y="98"/>
                  </a:lnTo>
                  <a:lnTo>
                    <a:pt x="492" y="90"/>
                  </a:lnTo>
                  <a:lnTo>
                    <a:pt x="478" y="80"/>
                  </a:lnTo>
                  <a:lnTo>
                    <a:pt x="466" y="69"/>
                  </a:lnTo>
                  <a:lnTo>
                    <a:pt x="455" y="57"/>
                  </a:lnTo>
                  <a:lnTo>
                    <a:pt x="444" y="45"/>
                  </a:lnTo>
                  <a:lnTo>
                    <a:pt x="434" y="30"/>
                  </a:lnTo>
                  <a:lnTo>
                    <a:pt x="426" y="16"/>
                  </a:lnTo>
                  <a:lnTo>
                    <a:pt x="418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0" name="Freeform 64"/>
            <p:cNvSpPr>
              <a:spLocks/>
            </p:cNvSpPr>
            <p:nvPr/>
          </p:nvSpPr>
          <p:spPr bwMode="auto">
            <a:xfrm>
              <a:off x="1895" y="3009"/>
              <a:ext cx="158" cy="172"/>
            </a:xfrm>
            <a:custGeom>
              <a:avLst/>
              <a:gdLst>
                <a:gd name="T0" fmla="*/ 0 w 633"/>
                <a:gd name="T1" fmla="*/ 0 h 691"/>
                <a:gd name="T2" fmla="*/ 0 w 633"/>
                <a:gd name="T3" fmla="*/ 0 h 691"/>
                <a:gd name="T4" fmla="*/ 0 w 633"/>
                <a:gd name="T5" fmla="*/ 0 h 691"/>
                <a:gd name="T6" fmla="*/ 0 w 633"/>
                <a:gd name="T7" fmla="*/ 0 h 691"/>
                <a:gd name="T8" fmla="*/ 0 w 633"/>
                <a:gd name="T9" fmla="*/ 0 h 691"/>
                <a:gd name="T10" fmla="*/ 0 w 633"/>
                <a:gd name="T11" fmla="*/ 0 h 691"/>
                <a:gd name="T12" fmla="*/ 0 w 633"/>
                <a:gd name="T13" fmla="*/ 0 h 691"/>
                <a:gd name="T14" fmla="*/ 0 w 633"/>
                <a:gd name="T15" fmla="*/ 0 h 691"/>
                <a:gd name="T16" fmla="*/ 0 w 633"/>
                <a:gd name="T17" fmla="*/ 0 h 691"/>
                <a:gd name="T18" fmla="*/ 0 w 633"/>
                <a:gd name="T19" fmla="*/ 0 h 691"/>
                <a:gd name="T20" fmla="*/ 0 w 633"/>
                <a:gd name="T21" fmla="*/ 0 h 691"/>
                <a:gd name="T22" fmla="*/ 0 w 633"/>
                <a:gd name="T23" fmla="*/ 0 h 691"/>
                <a:gd name="T24" fmla="*/ 0 w 633"/>
                <a:gd name="T25" fmla="*/ 0 h 691"/>
                <a:gd name="T26" fmla="*/ 0 w 633"/>
                <a:gd name="T27" fmla="*/ 0 h 691"/>
                <a:gd name="T28" fmla="*/ 0 w 633"/>
                <a:gd name="T29" fmla="*/ 0 h 691"/>
                <a:gd name="T30" fmla="*/ 0 w 633"/>
                <a:gd name="T31" fmla="*/ 0 h 691"/>
                <a:gd name="T32" fmla="*/ 0 w 633"/>
                <a:gd name="T33" fmla="*/ 0 h 691"/>
                <a:gd name="T34" fmla="*/ 0 w 633"/>
                <a:gd name="T35" fmla="*/ 0 h 691"/>
                <a:gd name="T36" fmla="*/ 0 w 633"/>
                <a:gd name="T37" fmla="*/ 0 h 691"/>
                <a:gd name="T38" fmla="*/ 0 w 633"/>
                <a:gd name="T39" fmla="*/ 0 h 691"/>
                <a:gd name="T40" fmla="*/ 0 w 633"/>
                <a:gd name="T41" fmla="*/ 0 h 691"/>
                <a:gd name="T42" fmla="*/ 0 w 633"/>
                <a:gd name="T43" fmla="*/ 0 h 691"/>
                <a:gd name="T44" fmla="*/ 0 w 633"/>
                <a:gd name="T45" fmla="*/ 0 h 691"/>
                <a:gd name="T46" fmla="*/ 0 w 633"/>
                <a:gd name="T47" fmla="*/ 0 h 691"/>
                <a:gd name="T48" fmla="*/ 0 w 633"/>
                <a:gd name="T49" fmla="*/ 0 h 691"/>
                <a:gd name="T50" fmla="*/ 0 w 633"/>
                <a:gd name="T51" fmla="*/ 0 h 691"/>
                <a:gd name="T52" fmla="*/ 0 w 633"/>
                <a:gd name="T53" fmla="*/ 0 h 691"/>
                <a:gd name="T54" fmla="*/ 0 w 633"/>
                <a:gd name="T55" fmla="*/ 0 h 691"/>
                <a:gd name="T56" fmla="*/ 0 w 633"/>
                <a:gd name="T57" fmla="*/ 0 h 691"/>
                <a:gd name="T58" fmla="*/ 0 w 633"/>
                <a:gd name="T59" fmla="*/ 0 h 691"/>
                <a:gd name="T60" fmla="*/ 0 w 633"/>
                <a:gd name="T61" fmla="*/ 0 h 691"/>
                <a:gd name="T62" fmla="*/ 0 w 633"/>
                <a:gd name="T63" fmla="*/ 0 h 691"/>
                <a:gd name="T64" fmla="*/ 0 w 633"/>
                <a:gd name="T65" fmla="*/ 0 h 691"/>
                <a:gd name="T66" fmla="*/ 0 w 633"/>
                <a:gd name="T67" fmla="*/ 0 h 691"/>
                <a:gd name="T68" fmla="*/ 0 w 633"/>
                <a:gd name="T69" fmla="*/ 0 h 691"/>
                <a:gd name="T70" fmla="*/ 0 w 633"/>
                <a:gd name="T71" fmla="*/ 0 h 691"/>
                <a:gd name="T72" fmla="*/ 0 w 633"/>
                <a:gd name="T73" fmla="*/ 0 h 691"/>
                <a:gd name="T74" fmla="*/ 0 w 633"/>
                <a:gd name="T75" fmla="*/ 0 h 691"/>
                <a:gd name="T76" fmla="*/ 0 w 633"/>
                <a:gd name="T77" fmla="*/ 0 h 691"/>
                <a:gd name="T78" fmla="*/ 0 w 633"/>
                <a:gd name="T79" fmla="*/ 0 h 691"/>
                <a:gd name="T80" fmla="*/ 0 w 633"/>
                <a:gd name="T81" fmla="*/ 0 h 691"/>
                <a:gd name="T82" fmla="*/ 0 w 633"/>
                <a:gd name="T83" fmla="*/ 0 h 691"/>
                <a:gd name="T84" fmla="*/ 0 w 633"/>
                <a:gd name="T85" fmla="*/ 0 h 691"/>
                <a:gd name="T86" fmla="*/ 0 w 633"/>
                <a:gd name="T87" fmla="*/ 0 h 691"/>
                <a:gd name="T88" fmla="*/ 0 w 633"/>
                <a:gd name="T89" fmla="*/ 0 h 691"/>
                <a:gd name="T90" fmla="*/ 0 w 633"/>
                <a:gd name="T91" fmla="*/ 0 h 691"/>
                <a:gd name="T92" fmla="*/ 0 w 633"/>
                <a:gd name="T93" fmla="*/ 0 h 691"/>
                <a:gd name="T94" fmla="*/ 0 w 633"/>
                <a:gd name="T95" fmla="*/ 0 h 691"/>
                <a:gd name="T96" fmla="*/ 0 w 633"/>
                <a:gd name="T97" fmla="*/ 0 h 6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3"/>
                <a:gd name="T148" fmla="*/ 0 h 691"/>
                <a:gd name="T149" fmla="*/ 633 w 633"/>
                <a:gd name="T150" fmla="*/ 691 h 6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3" h="691">
                  <a:moveTo>
                    <a:pt x="633" y="345"/>
                  </a:moveTo>
                  <a:lnTo>
                    <a:pt x="632" y="323"/>
                  </a:lnTo>
                  <a:lnTo>
                    <a:pt x="632" y="300"/>
                  </a:lnTo>
                  <a:lnTo>
                    <a:pt x="627" y="278"/>
                  </a:lnTo>
                  <a:lnTo>
                    <a:pt x="622" y="256"/>
                  </a:lnTo>
                  <a:lnTo>
                    <a:pt x="616" y="235"/>
                  </a:lnTo>
                  <a:lnTo>
                    <a:pt x="609" y="214"/>
                  </a:lnTo>
                  <a:lnTo>
                    <a:pt x="600" y="193"/>
                  </a:lnTo>
                  <a:lnTo>
                    <a:pt x="590" y="173"/>
                  </a:lnTo>
                  <a:lnTo>
                    <a:pt x="580" y="154"/>
                  </a:lnTo>
                  <a:lnTo>
                    <a:pt x="569" y="135"/>
                  </a:lnTo>
                  <a:lnTo>
                    <a:pt x="555" y="119"/>
                  </a:lnTo>
                  <a:lnTo>
                    <a:pt x="541" y="102"/>
                  </a:lnTo>
                  <a:lnTo>
                    <a:pt x="526" y="86"/>
                  </a:lnTo>
                  <a:lnTo>
                    <a:pt x="510" y="72"/>
                  </a:lnTo>
                  <a:lnTo>
                    <a:pt x="493" y="59"/>
                  </a:lnTo>
                  <a:lnTo>
                    <a:pt x="475" y="46"/>
                  </a:lnTo>
                  <a:lnTo>
                    <a:pt x="458" y="36"/>
                  </a:lnTo>
                  <a:lnTo>
                    <a:pt x="439" y="27"/>
                  </a:lnTo>
                  <a:lnTo>
                    <a:pt x="419" y="19"/>
                  </a:lnTo>
                  <a:lnTo>
                    <a:pt x="401" y="11"/>
                  </a:lnTo>
                  <a:lnTo>
                    <a:pt x="381" y="6"/>
                  </a:lnTo>
                  <a:lnTo>
                    <a:pt x="359" y="3"/>
                  </a:lnTo>
                  <a:lnTo>
                    <a:pt x="339" y="0"/>
                  </a:lnTo>
                  <a:lnTo>
                    <a:pt x="319" y="0"/>
                  </a:lnTo>
                  <a:lnTo>
                    <a:pt x="298" y="0"/>
                  </a:lnTo>
                  <a:lnTo>
                    <a:pt x="277" y="3"/>
                  </a:lnTo>
                  <a:lnTo>
                    <a:pt x="257" y="5"/>
                  </a:lnTo>
                  <a:lnTo>
                    <a:pt x="237" y="11"/>
                  </a:lnTo>
                  <a:lnTo>
                    <a:pt x="217" y="17"/>
                  </a:lnTo>
                  <a:lnTo>
                    <a:pt x="199" y="25"/>
                  </a:lnTo>
                  <a:lnTo>
                    <a:pt x="180" y="34"/>
                  </a:lnTo>
                  <a:lnTo>
                    <a:pt x="161" y="45"/>
                  </a:lnTo>
                  <a:lnTo>
                    <a:pt x="144" y="56"/>
                  </a:lnTo>
                  <a:lnTo>
                    <a:pt x="127" y="69"/>
                  </a:lnTo>
                  <a:lnTo>
                    <a:pt x="110" y="83"/>
                  </a:lnTo>
                  <a:lnTo>
                    <a:pt x="95" y="99"/>
                  </a:lnTo>
                  <a:lnTo>
                    <a:pt x="81" y="116"/>
                  </a:lnTo>
                  <a:lnTo>
                    <a:pt x="68" y="131"/>
                  </a:lnTo>
                  <a:lnTo>
                    <a:pt x="55" y="151"/>
                  </a:lnTo>
                  <a:lnTo>
                    <a:pt x="44" y="168"/>
                  </a:lnTo>
                  <a:lnTo>
                    <a:pt x="35" y="188"/>
                  </a:lnTo>
                  <a:lnTo>
                    <a:pt x="26" y="208"/>
                  </a:lnTo>
                  <a:lnTo>
                    <a:pt x="18" y="230"/>
                  </a:lnTo>
                  <a:lnTo>
                    <a:pt x="12" y="251"/>
                  </a:lnTo>
                  <a:lnTo>
                    <a:pt x="7" y="272"/>
                  </a:lnTo>
                  <a:lnTo>
                    <a:pt x="3" y="295"/>
                  </a:lnTo>
                  <a:lnTo>
                    <a:pt x="1" y="318"/>
                  </a:lnTo>
                  <a:lnTo>
                    <a:pt x="0" y="340"/>
                  </a:lnTo>
                  <a:lnTo>
                    <a:pt x="1" y="363"/>
                  </a:lnTo>
                  <a:lnTo>
                    <a:pt x="2" y="385"/>
                  </a:lnTo>
                  <a:lnTo>
                    <a:pt x="4" y="407"/>
                  </a:lnTo>
                  <a:lnTo>
                    <a:pt x="9" y="429"/>
                  </a:lnTo>
                  <a:lnTo>
                    <a:pt x="14" y="452"/>
                  </a:lnTo>
                  <a:lnTo>
                    <a:pt x="23" y="471"/>
                  </a:lnTo>
                  <a:lnTo>
                    <a:pt x="30" y="492"/>
                  </a:lnTo>
                  <a:lnTo>
                    <a:pt x="40" y="512"/>
                  </a:lnTo>
                  <a:lnTo>
                    <a:pt x="51" y="532"/>
                  </a:lnTo>
                  <a:lnTo>
                    <a:pt x="63" y="550"/>
                  </a:lnTo>
                  <a:lnTo>
                    <a:pt x="75" y="568"/>
                  </a:lnTo>
                  <a:lnTo>
                    <a:pt x="88" y="585"/>
                  </a:lnTo>
                  <a:lnTo>
                    <a:pt x="104" y="601"/>
                  </a:lnTo>
                  <a:lnTo>
                    <a:pt x="118" y="616"/>
                  </a:lnTo>
                  <a:lnTo>
                    <a:pt x="135" y="629"/>
                  </a:lnTo>
                  <a:lnTo>
                    <a:pt x="154" y="640"/>
                  </a:lnTo>
                  <a:lnTo>
                    <a:pt x="171" y="652"/>
                  </a:lnTo>
                  <a:lnTo>
                    <a:pt x="190" y="662"/>
                  </a:lnTo>
                  <a:lnTo>
                    <a:pt x="208" y="670"/>
                  </a:lnTo>
                  <a:lnTo>
                    <a:pt x="229" y="676"/>
                  </a:lnTo>
                  <a:lnTo>
                    <a:pt x="248" y="682"/>
                  </a:lnTo>
                  <a:lnTo>
                    <a:pt x="269" y="687"/>
                  </a:lnTo>
                  <a:lnTo>
                    <a:pt x="290" y="690"/>
                  </a:lnTo>
                  <a:lnTo>
                    <a:pt x="309" y="691"/>
                  </a:lnTo>
                  <a:lnTo>
                    <a:pt x="330" y="690"/>
                  </a:lnTo>
                  <a:lnTo>
                    <a:pt x="350" y="688"/>
                  </a:lnTo>
                  <a:lnTo>
                    <a:pt x="371" y="686"/>
                  </a:lnTo>
                  <a:lnTo>
                    <a:pt x="391" y="681"/>
                  </a:lnTo>
                  <a:lnTo>
                    <a:pt x="412" y="675"/>
                  </a:lnTo>
                  <a:lnTo>
                    <a:pt x="430" y="666"/>
                  </a:lnTo>
                  <a:lnTo>
                    <a:pt x="450" y="658"/>
                  </a:lnTo>
                  <a:lnTo>
                    <a:pt x="469" y="648"/>
                  </a:lnTo>
                  <a:lnTo>
                    <a:pt x="485" y="637"/>
                  </a:lnTo>
                  <a:lnTo>
                    <a:pt x="503" y="624"/>
                  </a:lnTo>
                  <a:lnTo>
                    <a:pt x="519" y="611"/>
                  </a:lnTo>
                  <a:lnTo>
                    <a:pt x="533" y="595"/>
                  </a:lnTo>
                  <a:lnTo>
                    <a:pt x="549" y="579"/>
                  </a:lnTo>
                  <a:lnTo>
                    <a:pt x="563" y="562"/>
                  </a:lnTo>
                  <a:lnTo>
                    <a:pt x="575" y="544"/>
                  </a:lnTo>
                  <a:lnTo>
                    <a:pt x="587" y="526"/>
                  </a:lnTo>
                  <a:lnTo>
                    <a:pt x="597" y="506"/>
                  </a:lnTo>
                  <a:lnTo>
                    <a:pt x="606" y="487"/>
                  </a:lnTo>
                  <a:lnTo>
                    <a:pt x="614" y="465"/>
                  </a:lnTo>
                  <a:lnTo>
                    <a:pt x="621" y="443"/>
                  </a:lnTo>
                  <a:lnTo>
                    <a:pt x="624" y="423"/>
                  </a:lnTo>
                  <a:lnTo>
                    <a:pt x="628" y="400"/>
                  </a:lnTo>
                  <a:lnTo>
                    <a:pt x="632" y="376"/>
                  </a:lnTo>
                  <a:lnTo>
                    <a:pt x="633" y="355"/>
                  </a:lnTo>
                  <a:lnTo>
                    <a:pt x="633" y="34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1" name="Freeform 65"/>
            <p:cNvSpPr>
              <a:spLocks/>
            </p:cNvSpPr>
            <p:nvPr/>
          </p:nvSpPr>
          <p:spPr bwMode="auto">
            <a:xfrm>
              <a:off x="2242" y="3207"/>
              <a:ext cx="295" cy="125"/>
            </a:xfrm>
            <a:custGeom>
              <a:avLst/>
              <a:gdLst>
                <a:gd name="T0" fmla="*/ 0 w 1178"/>
                <a:gd name="T1" fmla="*/ 0 h 503"/>
                <a:gd name="T2" fmla="*/ 0 w 1178"/>
                <a:gd name="T3" fmla="*/ 0 h 503"/>
                <a:gd name="T4" fmla="*/ 0 w 1178"/>
                <a:gd name="T5" fmla="*/ 0 h 503"/>
                <a:gd name="T6" fmla="*/ 0 w 1178"/>
                <a:gd name="T7" fmla="*/ 0 h 503"/>
                <a:gd name="T8" fmla="*/ 0 w 1178"/>
                <a:gd name="T9" fmla="*/ 0 h 503"/>
                <a:gd name="T10" fmla="*/ 0 w 1178"/>
                <a:gd name="T11" fmla="*/ 0 h 503"/>
                <a:gd name="T12" fmla="*/ 0 w 1178"/>
                <a:gd name="T13" fmla="*/ 0 h 503"/>
                <a:gd name="T14" fmla="*/ 0 w 1178"/>
                <a:gd name="T15" fmla="*/ 0 h 503"/>
                <a:gd name="T16" fmla="*/ 0 w 1178"/>
                <a:gd name="T17" fmla="*/ 0 h 503"/>
                <a:gd name="T18" fmla="*/ 0 w 1178"/>
                <a:gd name="T19" fmla="*/ 0 h 503"/>
                <a:gd name="T20" fmla="*/ 0 w 1178"/>
                <a:gd name="T21" fmla="*/ 0 h 503"/>
                <a:gd name="T22" fmla="*/ 0 w 1178"/>
                <a:gd name="T23" fmla="*/ 0 h 503"/>
                <a:gd name="T24" fmla="*/ 0 w 1178"/>
                <a:gd name="T25" fmla="*/ 0 h 503"/>
                <a:gd name="T26" fmla="*/ 0 w 1178"/>
                <a:gd name="T27" fmla="*/ 0 h 503"/>
                <a:gd name="T28" fmla="*/ 0 w 1178"/>
                <a:gd name="T29" fmla="*/ 0 h 503"/>
                <a:gd name="T30" fmla="*/ 0 w 1178"/>
                <a:gd name="T31" fmla="*/ 0 h 503"/>
                <a:gd name="T32" fmla="*/ 0 w 1178"/>
                <a:gd name="T33" fmla="*/ 0 h 503"/>
                <a:gd name="T34" fmla="*/ 0 w 1178"/>
                <a:gd name="T35" fmla="*/ 0 h 503"/>
                <a:gd name="T36" fmla="*/ 0 w 1178"/>
                <a:gd name="T37" fmla="*/ 0 h 503"/>
                <a:gd name="T38" fmla="*/ 0 w 1178"/>
                <a:gd name="T39" fmla="*/ 0 h 503"/>
                <a:gd name="T40" fmla="*/ 0 w 1178"/>
                <a:gd name="T41" fmla="*/ 0 h 503"/>
                <a:gd name="T42" fmla="*/ 0 w 1178"/>
                <a:gd name="T43" fmla="*/ 0 h 503"/>
                <a:gd name="T44" fmla="*/ 0 w 1178"/>
                <a:gd name="T45" fmla="*/ 0 h 503"/>
                <a:gd name="T46" fmla="*/ 0 w 1178"/>
                <a:gd name="T47" fmla="*/ 0 h 503"/>
                <a:gd name="T48" fmla="*/ 0 w 1178"/>
                <a:gd name="T49" fmla="*/ 0 h 503"/>
                <a:gd name="T50" fmla="*/ 0 w 1178"/>
                <a:gd name="T51" fmla="*/ 0 h 503"/>
                <a:gd name="T52" fmla="*/ 0 w 1178"/>
                <a:gd name="T53" fmla="*/ 0 h 503"/>
                <a:gd name="T54" fmla="*/ 0 w 1178"/>
                <a:gd name="T55" fmla="*/ 0 h 503"/>
                <a:gd name="T56" fmla="*/ 0 w 1178"/>
                <a:gd name="T57" fmla="*/ 0 h 503"/>
                <a:gd name="T58" fmla="*/ 0 w 1178"/>
                <a:gd name="T59" fmla="*/ 0 h 503"/>
                <a:gd name="T60" fmla="*/ 0 w 1178"/>
                <a:gd name="T61" fmla="*/ 0 h 503"/>
                <a:gd name="T62" fmla="*/ 0 w 1178"/>
                <a:gd name="T63" fmla="*/ 0 h 503"/>
                <a:gd name="T64" fmla="*/ 0 w 1178"/>
                <a:gd name="T65" fmla="*/ 0 h 503"/>
                <a:gd name="T66" fmla="*/ 0 w 1178"/>
                <a:gd name="T67" fmla="*/ 0 h 503"/>
                <a:gd name="T68" fmla="*/ 0 w 1178"/>
                <a:gd name="T69" fmla="*/ 0 h 503"/>
                <a:gd name="T70" fmla="*/ 0 w 1178"/>
                <a:gd name="T71" fmla="*/ 0 h 503"/>
                <a:gd name="T72" fmla="*/ 0 w 1178"/>
                <a:gd name="T73" fmla="*/ 0 h 503"/>
                <a:gd name="T74" fmla="*/ 0 w 1178"/>
                <a:gd name="T75" fmla="*/ 0 h 503"/>
                <a:gd name="T76" fmla="*/ 0 w 1178"/>
                <a:gd name="T77" fmla="*/ 0 h 503"/>
                <a:gd name="T78" fmla="*/ 0 w 1178"/>
                <a:gd name="T79" fmla="*/ 0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3"/>
                <a:gd name="T122" fmla="*/ 1178 w 1178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3">
                  <a:moveTo>
                    <a:pt x="317" y="0"/>
                  </a:moveTo>
                  <a:lnTo>
                    <a:pt x="297" y="0"/>
                  </a:lnTo>
                  <a:lnTo>
                    <a:pt x="277" y="2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1"/>
                  </a:lnTo>
                  <a:lnTo>
                    <a:pt x="161" y="40"/>
                  </a:lnTo>
                  <a:lnTo>
                    <a:pt x="143" y="53"/>
                  </a:lnTo>
                  <a:lnTo>
                    <a:pt x="127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1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9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7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3"/>
                  </a:lnTo>
                  <a:lnTo>
                    <a:pt x="1177" y="503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3" y="276"/>
                  </a:lnTo>
                  <a:lnTo>
                    <a:pt x="1168" y="253"/>
                  </a:lnTo>
                  <a:lnTo>
                    <a:pt x="1162" y="232"/>
                  </a:lnTo>
                  <a:lnTo>
                    <a:pt x="1156" y="209"/>
                  </a:lnTo>
                  <a:lnTo>
                    <a:pt x="1148" y="190"/>
                  </a:lnTo>
                  <a:lnTo>
                    <a:pt x="1138" y="169"/>
                  </a:lnTo>
                  <a:lnTo>
                    <a:pt x="1128" y="148"/>
                  </a:lnTo>
                  <a:lnTo>
                    <a:pt x="1116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2"/>
                  </a:lnTo>
                  <a:lnTo>
                    <a:pt x="1059" y="67"/>
                  </a:lnTo>
                  <a:lnTo>
                    <a:pt x="1043" y="54"/>
                  </a:lnTo>
                  <a:lnTo>
                    <a:pt x="1027" y="42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4"/>
                  </a:lnTo>
                  <a:lnTo>
                    <a:pt x="745" y="30"/>
                  </a:lnTo>
                  <a:lnTo>
                    <a:pt x="735" y="44"/>
                  </a:lnTo>
                  <a:lnTo>
                    <a:pt x="724" y="59"/>
                  </a:lnTo>
                  <a:lnTo>
                    <a:pt x="715" y="70"/>
                  </a:lnTo>
                  <a:lnTo>
                    <a:pt x="701" y="83"/>
                  </a:lnTo>
                  <a:lnTo>
                    <a:pt x="688" y="93"/>
                  </a:lnTo>
                  <a:lnTo>
                    <a:pt x="673" y="102"/>
                  </a:lnTo>
                  <a:lnTo>
                    <a:pt x="660" y="110"/>
                  </a:lnTo>
                  <a:lnTo>
                    <a:pt x="645" y="116"/>
                  </a:lnTo>
                  <a:lnTo>
                    <a:pt x="630" y="121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5" y="124"/>
                  </a:lnTo>
                  <a:lnTo>
                    <a:pt x="551" y="122"/>
                  </a:lnTo>
                  <a:lnTo>
                    <a:pt x="535" y="117"/>
                  </a:lnTo>
                  <a:lnTo>
                    <a:pt x="520" y="112"/>
                  </a:lnTo>
                  <a:lnTo>
                    <a:pt x="506" y="105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7"/>
                  </a:lnTo>
                  <a:lnTo>
                    <a:pt x="434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2" name="Freeform 66"/>
            <p:cNvSpPr>
              <a:spLocks/>
            </p:cNvSpPr>
            <p:nvPr/>
          </p:nvSpPr>
          <p:spPr bwMode="auto">
            <a:xfrm>
              <a:off x="2309" y="2994"/>
              <a:ext cx="158" cy="183"/>
            </a:xfrm>
            <a:custGeom>
              <a:avLst/>
              <a:gdLst>
                <a:gd name="T0" fmla="*/ 0 w 634"/>
                <a:gd name="T1" fmla="*/ 0 h 735"/>
                <a:gd name="T2" fmla="*/ 0 w 634"/>
                <a:gd name="T3" fmla="*/ 0 h 735"/>
                <a:gd name="T4" fmla="*/ 0 w 634"/>
                <a:gd name="T5" fmla="*/ 0 h 735"/>
                <a:gd name="T6" fmla="*/ 0 w 634"/>
                <a:gd name="T7" fmla="*/ 0 h 735"/>
                <a:gd name="T8" fmla="*/ 0 w 634"/>
                <a:gd name="T9" fmla="*/ 0 h 735"/>
                <a:gd name="T10" fmla="*/ 0 w 634"/>
                <a:gd name="T11" fmla="*/ 0 h 735"/>
                <a:gd name="T12" fmla="*/ 0 w 634"/>
                <a:gd name="T13" fmla="*/ 0 h 735"/>
                <a:gd name="T14" fmla="*/ 0 w 634"/>
                <a:gd name="T15" fmla="*/ 0 h 735"/>
                <a:gd name="T16" fmla="*/ 0 w 634"/>
                <a:gd name="T17" fmla="*/ 0 h 735"/>
                <a:gd name="T18" fmla="*/ 0 w 634"/>
                <a:gd name="T19" fmla="*/ 0 h 735"/>
                <a:gd name="T20" fmla="*/ 0 w 634"/>
                <a:gd name="T21" fmla="*/ 0 h 735"/>
                <a:gd name="T22" fmla="*/ 0 w 634"/>
                <a:gd name="T23" fmla="*/ 0 h 735"/>
                <a:gd name="T24" fmla="*/ 0 w 634"/>
                <a:gd name="T25" fmla="*/ 0 h 735"/>
                <a:gd name="T26" fmla="*/ 0 w 634"/>
                <a:gd name="T27" fmla="*/ 0 h 735"/>
                <a:gd name="T28" fmla="*/ 0 w 634"/>
                <a:gd name="T29" fmla="*/ 0 h 735"/>
                <a:gd name="T30" fmla="*/ 0 w 634"/>
                <a:gd name="T31" fmla="*/ 0 h 735"/>
                <a:gd name="T32" fmla="*/ 0 w 634"/>
                <a:gd name="T33" fmla="*/ 0 h 735"/>
                <a:gd name="T34" fmla="*/ 0 w 634"/>
                <a:gd name="T35" fmla="*/ 0 h 735"/>
                <a:gd name="T36" fmla="*/ 0 w 634"/>
                <a:gd name="T37" fmla="*/ 0 h 735"/>
                <a:gd name="T38" fmla="*/ 0 w 634"/>
                <a:gd name="T39" fmla="*/ 0 h 735"/>
                <a:gd name="T40" fmla="*/ 0 w 634"/>
                <a:gd name="T41" fmla="*/ 0 h 735"/>
                <a:gd name="T42" fmla="*/ 0 w 634"/>
                <a:gd name="T43" fmla="*/ 0 h 735"/>
                <a:gd name="T44" fmla="*/ 0 w 634"/>
                <a:gd name="T45" fmla="*/ 0 h 735"/>
                <a:gd name="T46" fmla="*/ 0 w 634"/>
                <a:gd name="T47" fmla="*/ 0 h 735"/>
                <a:gd name="T48" fmla="*/ 0 w 634"/>
                <a:gd name="T49" fmla="*/ 0 h 735"/>
                <a:gd name="T50" fmla="*/ 0 w 634"/>
                <a:gd name="T51" fmla="*/ 0 h 735"/>
                <a:gd name="T52" fmla="*/ 0 w 634"/>
                <a:gd name="T53" fmla="*/ 0 h 735"/>
                <a:gd name="T54" fmla="*/ 0 w 634"/>
                <a:gd name="T55" fmla="*/ 0 h 735"/>
                <a:gd name="T56" fmla="*/ 0 w 634"/>
                <a:gd name="T57" fmla="*/ 0 h 735"/>
                <a:gd name="T58" fmla="*/ 0 w 634"/>
                <a:gd name="T59" fmla="*/ 0 h 735"/>
                <a:gd name="T60" fmla="*/ 0 w 634"/>
                <a:gd name="T61" fmla="*/ 0 h 735"/>
                <a:gd name="T62" fmla="*/ 0 w 634"/>
                <a:gd name="T63" fmla="*/ 0 h 735"/>
                <a:gd name="T64" fmla="*/ 0 w 634"/>
                <a:gd name="T65" fmla="*/ 0 h 735"/>
                <a:gd name="T66" fmla="*/ 0 w 634"/>
                <a:gd name="T67" fmla="*/ 0 h 735"/>
                <a:gd name="T68" fmla="*/ 0 w 634"/>
                <a:gd name="T69" fmla="*/ 0 h 735"/>
                <a:gd name="T70" fmla="*/ 0 w 634"/>
                <a:gd name="T71" fmla="*/ 0 h 735"/>
                <a:gd name="T72" fmla="*/ 0 w 634"/>
                <a:gd name="T73" fmla="*/ 0 h 735"/>
                <a:gd name="T74" fmla="*/ 0 w 634"/>
                <a:gd name="T75" fmla="*/ 0 h 735"/>
                <a:gd name="T76" fmla="*/ 0 w 634"/>
                <a:gd name="T77" fmla="*/ 0 h 735"/>
                <a:gd name="T78" fmla="*/ 0 w 634"/>
                <a:gd name="T79" fmla="*/ 0 h 735"/>
                <a:gd name="T80" fmla="*/ 0 w 634"/>
                <a:gd name="T81" fmla="*/ 0 h 735"/>
                <a:gd name="T82" fmla="*/ 0 w 634"/>
                <a:gd name="T83" fmla="*/ 0 h 735"/>
                <a:gd name="T84" fmla="*/ 0 w 634"/>
                <a:gd name="T85" fmla="*/ 0 h 735"/>
                <a:gd name="T86" fmla="*/ 0 w 634"/>
                <a:gd name="T87" fmla="*/ 0 h 735"/>
                <a:gd name="T88" fmla="*/ 0 w 634"/>
                <a:gd name="T89" fmla="*/ 0 h 735"/>
                <a:gd name="T90" fmla="*/ 0 w 634"/>
                <a:gd name="T91" fmla="*/ 0 h 735"/>
                <a:gd name="T92" fmla="*/ 0 w 634"/>
                <a:gd name="T93" fmla="*/ 0 h 735"/>
                <a:gd name="T94" fmla="*/ 0 w 634"/>
                <a:gd name="T95" fmla="*/ 0 h 735"/>
                <a:gd name="T96" fmla="*/ 0 w 634"/>
                <a:gd name="T97" fmla="*/ 0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4"/>
                <a:gd name="T148" fmla="*/ 0 h 735"/>
                <a:gd name="T149" fmla="*/ 634 w 634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4" h="735">
                  <a:moveTo>
                    <a:pt x="634" y="367"/>
                  </a:moveTo>
                  <a:lnTo>
                    <a:pt x="633" y="343"/>
                  </a:lnTo>
                  <a:lnTo>
                    <a:pt x="633" y="320"/>
                  </a:lnTo>
                  <a:lnTo>
                    <a:pt x="628" y="296"/>
                  </a:lnTo>
                  <a:lnTo>
                    <a:pt x="623" y="273"/>
                  </a:lnTo>
                  <a:lnTo>
                    <a:pt x="617" y="250"/>
                  </a:lnTo>
                  <a:lnTo>
                    <a:pt x="610" y="228"/>
                  </a:lnTo>
                  <a:lnTo>
                    <a:pt x="601" y="206"/>
                  </a:lnTo>
                  <a:lnTo>
                    <a:pt x="591" y="184"/>
                  </a:lnTo>
                  <a:lnTo>
                    <a:pt x="580" y="163"/>
                  </a:lnTo>
                  <a:lnTo>
                    <a:pt x="570" y="144"/>
                  </a:lnTo>
                  <a:lnTo>
                    <a:pt x="556" y="127"/>
                  </a:lnTo>
                  <a:lnTo>
                    <a:pt x="542" y="109"/>
                  </a:lnTo>
                  <a:lnTo>
                    <a:pt x="527" y="92"/>
                  </a:lnTo>
                  <a:lnTo>
                    <a:pt x="511" y="76"/>
                  </a:lnTo>
                  <a:lnTo>
                    <a:pt x="494" y="63"/>
                  </a:lnTo>
                  <a:lnTo>
                    <a:pt x="476" y="49"/>
                  </a:lnTo>
                  <a:lnTo>
                    <a:pt x="459" y="38"/>
                  </a:lnTo>
                  <a:lnTo>
                    <a:pt x="440" y="29"/>
                  </a:lnTo>
                  <a:lnTo>
                    <a:pt x="420" y="19"/>
                  </a:lnTo>
                  <a:lnTo>
                    <a:pt x="402" y="12"/>
                  </a:lnTo>
                  <a:lnTo>
                    <a:pt x="381" y="7"/>
                  </a:lnTo>
                  <a:lnTo>
                    <a:pt x="360" y="3"/>
                  </a:lnTo>
                  <a:lnTo>
                    <a:pt x="340" y="0"/>
                  </a:lnTo>
                  <a:lnTo>
                    <a:pt x="320" y="0"/>
                  </a:lnTo>
                  <a:lnTo>
                    <a:pt x="299" y="0"/>
                  </a:lnTo>
                  <a:lnTo>
                    <a:pt x="278" y="3"/>
                  </a:lnTo>
                  <a:lnTo>
                    <a:pt x="258" y="6"/>
                  </a:lnTo>
                  <a:lnTo>
                    <a:pt x="238" y="12"/>
                  </a:lnTo>
                  <a:lnTo>
                    <a:pt x="218" y="19"/>
                  </a:lnTo>
                  <a:lnTo>
                    <a:pt x="199" y="26"/>
                  </a:lnTo>
                  <a:lnTo>
                    <a:pt x="181" y="37"/>
                  </a:lnTo>
                  <a:lnTo>
                    <a:pt x="162" y="47"/>
                  </a:lnTo>
                  <a:lnTo>
                    <a:pt x="145" y="60"/>
                  </a:lnTo>
                  <a:lnTo>
                    <a:pt x="128" y="74"/>
                  </a:lnTo>
                  <a:lnTo>
                    <a:pt x="111" y="88"/>
                  </a:lnTo>
                  <a:lnTo>
                    <a:pt x="96" y="105"/>
                  </a:lnTo>
                  <a:lnTo>
                    <a:pt x="82" y="122"/>
                  </a:lnTo>
                  <a:lnTo>
                    <a:pt x="68" y="140"/>
                  </a:lnTo>
                  <a:lnTo>
                    <a:pt x="56" y="160"/>
                  </a:lnTo>
                  <a:lnTo>
                    <a:pt x="45" y="179"/>
                  </a:lnTo>
                  <a:lnTo>
                    <a:pt x="36" y="200"/>
                  </a:lnTo>
                  <a:lnTo>
                    <a:pt x="27" y="222"/>
                  </a:lnTo>
                  <a:lnTo>
                    <a:pt x="19" y="245"/>
                  </a:lnTo>
                  <a:lnTo>
                    <a:pt x="13" y="268"/>
                  </a:lnTo>
                  <a:lnTo>
                    <a:pt x="8" y="291"/>
                  </a:lnTo>
                  <a:lnTo>
                    <a:pt x="4" y="315"/>
                  </a:lnTo>
                  <a:lnTo>
                    <a:pt x="2" y="338"/>
                  </a:lnTo>
                  <a:lnTo>
                    <a:pt x="0" y="362"/>
                  </a:lnTo>
                  <a:lnTo>
                    <a:pt x="2" y="387"/>
                  </a:lnTo>
                  <a:lnTo>
                    <a:pt x="3" y="410"/>
                  </a:lnTo>
                  <a:lnTo>
                    <a:pt x="5" y="434"/>
                  </a:lnTo>
                  <a:lnTo>
                    <a:pt x="10" y="457"/>
                  </a:lnTo>
                  <a:lnTo>
                    <a:pt x="15" y="481"/>
                  </a:lnTo>
                  <a:lnTo>
                    <a:pt x="24" y="502"/>
                  </a:lnTo>
                  <a:lnTo>
                    <a:pt x="31" y="524"/>
                  </a:lnTo>
                  <a:lnTo>
                    <a:pt x="41" y="546"/>
                  </a:lnTo>
                  <a:lnTo>
                    <a:pt x="51" y="566"/>
                  </a:lnTo>
                  <a:lnTo>
                    <a:pt x="64" y="586"/>
                  </a:lnTo>
                  <a:lnTo>
                    <a:pt x="76" y="605"/>
                  </a:lnTo>
                  <a:lnTo>
                    <a:pt x="89" y="622"/>
                  </a:lnTo>
                  <a:lnTo>
                    <a:pt x="105" y="639"/>
                  </a:lnTo>
                  <a:lnTo>
                    <a:pt x="119" y="655"/>
                  </a:lnTo>
                  <a:lnTo>
                    <a:pt x="136" y="669"/>
                  </a:lnTo>
                  <a:lnTo>
                    <a:pt x="155" y="682"/>
                  </a:lnTo>
                  <a:lnTo>
                    <a:pt x="172" y="694"/>
                  </a:lnTo>
                  <a:lnTo>
                    <a:pt x="191" y="705"/>
                  </a:lnTo>
                  <a:lnTo>
                    <a:pt x="209" y="713"/>
                  </a:lnTo>
                  <a:lnTo>
                    <a:pt x="230" y="720"/>
                  </a:lnTo>
                  <a:lnTo>
                    <a:pt x="249" y="726"/>
                  </a:lnTo>
                  <a:lnTo>
                    <a:pt x="270" y="731"/>
                  </a:lnTo>
                  <a:lnTo>
                    <a:pt x="290" y="734"/>
                  </a:lnTo>
                  <a:lnTo>
                    <a:pt x="310" y="735"/>
                  </a:lnTo>
                  <a:lnTo>
                    <a:pt x="331" y="735"/>
                  </a:lnTo>
                  <a:lnTo>
                    <a:pt x="351" y="733"/>
                  </a:lnTo>
                  <a:lnTo>
                    <a:pt x="372" y="730"/>
                  </a:lnTo>
                  <a:lnTo>
                    <a:pt x="392" y="724"/>
                  </a:lnTo>
                  <a:lnTo>
                    <a:pt x="413" y="719"/>
                  </a:lnTo>
                  <a:lnTo>
                    <a:pt x="431" y="709"/>
                  </a:lnTo>
                  <a:lnTo>
                    <a:pt x="451" y="701"/>
                  </a:lnTo>
                  <a:lnTo>
                    <a:pt x="470" y="690"/>
                  </a:lnTo>
                  <a:lnTo>
                    <a:pt x="486" y="678"/>
                  </a:lnTo>
                  <a:lnTo>
                    <a:pt x="504" y="665"/>
                  </a:lnTo>
                  <a:lnTo>
                    <a:pt x="520" y="650"/>
                  </a:lnTo>
                  <a:lnTo>
                    <a:pt x="534" y="634"/>
                  </a:lnTo>
                  <a:lnTo>
                    <a:pt x="550" y="617"/>
                  </a:lnTo>
                  <a:lnTo>
                    <a:pt x="563" y="598"/>
                  </a:lnTo>
                  <a:lnTo>
                    <a:pt x="576" y="580"/>
                  </a:lnTo>
                  <a:lnTo>
                    <a:pt x="588" y="560"/>
                  </a:lnTo>
                  <a:lnTo>
                    <a:pt x="597" y="540"/>
                  </a:lnTo>
                  <a:lnTo>
                    <a:pt x="607" y="518"/>
                  </a:lnTo>
                  <a:lnTo>
                    <a:pt x="614" y="496"/>
                  </a:lnTo>
                  <a:lnTo>
                    <a:pt x="622" y="473"/>
                  </a:lnTo>
                  <a:lnTo>
                    <a:pt x="625" y="450"/>
                  </a:lnTo>
                  <a:lnTo>
                    <a:pt x="629" y="426"/>
                  </a:lnTo>
                  <a:lnTo>
                    <a:pt x="633" y="401"/>
                  </a:lnTo>
                  <a:lnTo>
                    <a:pt x="634" y="378"/>
                  </a:lnTo>
                  <a:lnTo>
                    <a:pt x="634" y="36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3" name="Freeform 67"/>
            <p:cNvSpPr>
              <a:spLocks/>
            </p:cNvSpPr>
            <p:nvPr/>
          </p:nvSpPr>
          <p:spPr bwMode="auto">
            <a:xfrm>
              <a:off x="2712" y="3201"/>
              <a:ext cx="294" cy="126"/>
            </a:xfrm>
            <a:custGeom>
              <a:avLst/>
              <a:gdLst>
                <a:gd name="T0" fmla="*/ 0 w 1178"/>
                <a:gd name="T1" fmla="*/ 0 h 502"/>
                <a:gd name="T2" fmla="*/ 0 w 1178"/>
                <a:gd name="T3" fmla="*/ 0 h 502"/>
                <a:gd name="T4" fmla="*/ 0 w 1178"/>
                <a:gd name="T5" fmla="*/ 0 h 502"/>
                <a:gd name="T6" fmla="*/ 0 w 1178"/>
                <a:gd name="T7" fmla="*/ 0 h 502"/>
                <a:gd name="T8" fmla="*/ 0 w 1178"/>
                <a:gd name="T9" fmla="*/ 0 h 502"/>
                <a:gd name="T10" fmla="*/ 0 w 1178"/>
                <a:gd name="T11" fmla="*/ 0 h 502"/>
                <a:gd name="T12" fmla="*/ 0 w 1178"/>
                <a:gd name="T13" fmla="*/ 0 h 502"/>
                <a:gd name="T14" fmla="*/ 0 w 1178"/>
                <a:gd name="T15" fmla="*/ 0 h 502"/>
                <a:gd name="T16" fmla="*/ 0 w 1178"/>
                <a:gd name="T17" fmla="*/ 0 h 502"/>
                <a:gd name="T18" fmla="*/ 0 w 1178"/>
                <a:gd name="T19" fmla="*/ 0 h 502"/>
                <a:gd name="T20" fmla="*/ 0 w 1178"/>
                <a:gd name="T21" fmla="*/ 0 h 502"/>
                <a:gd name="T22" fmla="*/ 0 w 1178"/>
                <a:gd name="T23" fmla="*/ 0 h 502"/>
                <a:gd name="T24" fmla="*/ 0 w 1178"/>
                <a:gd name="T25" fmla="*/ 0 h 502"/>
                <a:gd name="T26" fmla="*/ 0 w 1178"/>
                <a:gd name="T27" fmla="*/ 0 h 502"/>
                <a:gd name="T28" fmla="*/ 0 w 1178"/>
                <a:gd name="T29" fmla="*/ 0 h 502"/>
                <a:gd name="T30" fmla="*/ 0 w 1178"/>
                <a:gd name="T31" fmla="*/ 0 h 502"/>
                <a:gd name="T32" fmla="*/ 0 w 1178"/>
                <a:gd name="T33" fmla="*/ 0 h 502"/>
                <a:gd name="T34" fmla="*/ 0 w 1178"/>
                <a:gd name="T35" fmla="*/ 0 h 502"/>
                <a:gd name="T36" fmla="*/ 0 w 1178"/>
                <a:gd name="T37" fmla="*/ 0 h 502"/>
                <a:gd name="T38" fmla="*/ 0 w 1178"/>
                <a:gd name="T39" fmla="*/ 0 h 502"/>
                <a:gd name="T40" fmla="*/ 0 w 1178"/>
                <a:gd name="T41" fmla="*/ 0 h 502"/>
                <a:gd name="T42" fmla="*/ 0 w 1178"/>
                <a:gd name="T43" fmla="*/ 0 h 502"/>
                <a:gd name="T44" fmla="*/ 0 w 1178"/>
                <a:gd name="T45" fmla="*/ 0 h 502"/>
                <a:gd name="T46" fmla="*/ 0 w 1178"/>
                <a:gd name="T47" fmla="*/ 0 h 502"/>
                <a:gd name="T48" fmla="*/ 0 w 1178"/>
                <a:gd name="T49" fmla="*/ 0 h 502"/>
                <a:gd name="T50" fmla="*/ 0 w 1178"/>
                <a:gd name="T51" fmla="*/ 0 h 502"/>
                <a:gd name="T52" fmla="*/ 0 w 1178"/>
                <a:gd name="T53" fmla="*/ 0 h 502"/>
                <a:gd name="T54" fmla="*/ 0 w 1178"/>
                <a:gd name="T55" fmla="*/ 0 h 502"/>
                <a:gd name="T56" fmla="*/ 0 w 1178"/>
                <a:gd name="T57" fmla="*/ 0 h 502"/>
                <a:gd name="T58" fmla="*/ 0 w 1178"/>
                <a:gd name="T59" fmla="*/ 0 h 502"/>
                <a:gd name="T60" fmla="*/ 0 w 1178"/>
                <a:gd name="T61" fmla="*/ 0 h 502"/>
                <a:gd name="T62" fmla="*/ 0 w 1178"/>
                <a:gd name="T63" fmla="*/ 0 h 502"/>
                <a:gd name="T64" fmla="*/ 0 w 1178"/>
                <a:gd name="T65" fmla="*/ 0 h 502"/>
                <a:gd name="T66" fmla="*/ 0 w 1178"/>
                <a:gd name="T67" fmla="*/ 0 h 502"/>
                <a:gd name="T68" fmla="*/ 0 w 1178"/>
                <a:gd name="T69" fmla="*/ 0 h 502"/>
                <a:gd name="T70" fmla="*/ 0 w 1178"/>
                <a:gd name="T71" fmla="*/ 0 h 502"/>
                <a:gd name="T72" fmla="*/ 0 w 1178"/>
                <a:gd name="T73" fmla="*/ 0 h 502"/>
                <a:gd name="T74" fmla="*/ 0 w 1178"/>
                <a:gd name="T75" fmla="*/ 0 h 502"/>
                <a:gd name="T76" fmla="*/ 0 w 1178"/>
                <a:gd name="T77" fmla="*/ 0 h 502"/>
                <a:gd name="T78" fmla="*/ 0 w 1178"/>
                <a:gd name="T79" fmla="*/ 0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2"/>
                <a:gd name="T122" fmla="*/ 1178 w 1178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2">
                  <a:moveTo>
                    <a:pt x="317" y="0"/>
                  </a:moveTo>
                  <a:lnTo>
                    <a:pt x="297" y="0"/>
                  </a:lnTo>
                  <a:lnTo>
                    <a:pt x="277" y="1"/>
                  </a:lnTo>
                  <a:lnTo>
                    <a:pt x="256" y="4"/>
                  </a:lnTo>
                  <a:lnTo>
                    <a:pt x="237" y="8"/>
                  </a:lnTo>
                  <a:lnTo>
                    <a:pt x="217" y="14"/>
                  </a:lnTo>
                  <a:lnTo>
                    <a:pt x="198" y="21"/>
                  </a:lnTo>
                  <a:lnTo>
                    <a:pt x="180" y="30"/>
                  </a:lnTo>
                  <a:lnTo>
                    <a:pt x="162" y="40"/>
                  </a:lnTo>
                  <a:lnTo>
                    <a:pt x="143" y="52"/>
                  </a:lnTo>
                  <a:lnTo>
                    <a:pt x="128" y="65"/>
                  </a:lnTo>
                  <a:lnTo>
                    <a:pt x="112" y="78"/>
                  </a:lnTo>
                  <a:lnTo>
                    <a:pt x="96" y="94"/>
                  </a:lnTo>
                  <a:lnTo>
                    <a:pt x="81" y="111"/>
                  </a:lnTo>
                  <a:lnTo>
                    <a:pt x="68" y="128"/>
                  </a:lnTo>
                  <a:lnTo>
                    <a:pt x="56" y="148"/>
                  </a:lnTo>
                  <a:lnTo>
                    <a:pt x="45" y="167"/>
                  </a:lnTo>
                  <a:lnTo>
                    <a:pt x="35" y="188"/>
                  </a:lnTo>
                  <a:lnTo>
                    <a:pt x="27" y="208"/>
                  </a:lnTo>
                  <a:lnTo>
                    <a:pt x="18" y="230"/>
                  </a:lnTo>
                  <a:lnTo>
                    <a:pt x="12" y="252"/>
                  </a:lnTo>
                  <a:lnTo>
                    <a:pt x="7" y="275"/>
                  </a:lnTo>
                  <a:lnTo>
                    <a:pt x="4" y="298"/>
                  </a:lnTo>
                  <a:lnTo>
                    <a:pt x="1" y="322"/>
                  </a:lnTo>
                  <a:lnTo>
                    <a:pt x="0" y="349"/>
                  </a:lnTo>
                  <a:lnTo>
                    <a:pt x="0" y="502"/>
                  </a:lnTo>
                  <a:lnTo>
                    <a:pt x="1177" y="502"/>
                  </a:lnTo>
                  <a:lnTo>
                    <a:pt x="1178" y="345"/>
                  </a:lnTo>
                  <a:lnTo>
                    <a:pt x="1178" y="321"/>
                  </a:lnTo>
                  <a:lnTo>
                    <a:pt x="1176" y="298"/>
                  </a:lnTo>
                  <a:lnTo>
                    <a:pt x="1174" y="275"/>
                  </a:lnTo>
                  <a:lnTo>
                    <a:pt x="1169" y="252"/>
                  </a:lnTo>
                  <a:lnTo>
                    <a:pt x="1163" y="231"/>
                  </a:lnTo>
                  <a:lnTo>
                    <a:pt x="1157" y="208"/>
                  </a:lnTo>
                  <a:lnTo>
                    <a:pt x="1148" y="189"/>
                  </a:lnTo>
                  <a:lnTo>
                    <a:pt x="1138" y="168"/>
                  </a:lnTo>
                  <a:lnTo>
                    <a:pt x="1129" y="148"/>
                  </a:lnTo>
                  <a:lnTo>
                    <a:pt x="1116" y="129"/>
                  </a:lnTo>
                  <a:lnTo>
                    <a:pt x="1104" y="112"/>
                  </a:lnTo>
                  <a:lnTo>
                    <a:pt x="1091" y="95"/>
                  </a:lnTo>
                  <a:lnTo>
                    <a:pt x="1075" y="81"/>
                  </a:lnTo>
                  <a:lnTo>
                    <a:pt x="1059" y="66"/>
                  </a:lnTo>
                  <a:lnTo>
                    <a:pt x="1044" y="53"/>
                  </a:lnTo>
                  <a:lnTo>
                    <a:pt x="1027" y="41"/>
                  </a:lnTo>
                  <a:lnTo>
                    <a:pt x="1013" y="32"/>
                  </a:lnTo>
                  <a:lnTo>
                    <a:pt x="990" y="21"/>
                  </a:lnTo>
                  <a:lnTo>
                    <a:pt x="972" y="14"/>
                  </a:lnTo>
                  <a:lnTo>
                    <a:pt x="954" y="8"/>
                  </a:lnTo>
                  <a:lnTo>
                    <a:pt x="933" y="4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9" y="0"/>
                  </a:lnTo>
                  <a:lnTo>
                    <a:pt x="754" y="13"/>
                  </a:lnTo>
                  <a:lnTo>
                    <a:pt x="745" y="29"/>
                  </a:lnTo>
                  <a:lnTo>
                    <a:pt x="735" y="43"/>
                  </a:lnTo>
                  <a:lnTo>
                    <a:pt x="725" y="58"/>
                  </a:lnTo>
                  <a:lnTo>
                    <a:pt x="715" y="69"/>
                  </a:lnTo>
                  <a:lnTo>
                    <a:pt x="701" y="82"/>
                  </a:lnTo>
                  <a:lnTo>
                    <a:pt x="688" y="92"/>
                  </a:lnTo>
                  <a:lnTo>
                    <a:pt x="674" y="102"/>
                  </a:lnTo>
                  <a:lnTo>
                    <a:pt x="660" y="109"/>
                  </a:lnTo>
                  <a:lnTo>
                    <a:pt x="646" y="115"/>
                  </a:lnTo>
                  <a:lnTo>
                    <a:pt x="630" y="120"/>
                  </a:lnTo>
                  <a:lnTo>
                    <a:pt x="614" y="123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6" y="123"/>
                  </a:lnTo>
                  <a:lnTo>
                    <a:pt x="551" y="121"/>
                  </a:lnTo>
                  <a:lnTo>
                    <a:pt x="535" y="116"/>
                  </a:lnTo>
                  <a:lnTo>
                    <a:pt x="521" y="111"/>
                  </a:lnTo>
                  <a:lnTo>
                    <a:pt x="506" y="104"/>
                  </a:lnTo>
                  <a:lnTo>
                    <a:pt x="493" y="94"/>
                  </a:lnTo>
                  <a:lnTo>
                    <a:pt x="478" y="85"/>
                  </a:lnTo>
                  <a:lnTo>
                    <a:pt x="466" y="72"/>
                  </a:lnTo>
                  <a:lnTo>
                    <a:pt x="455" y="60"/>
                  </a:lnTo>
                  <a:lnTo>
                    <a:pt x="444" y="46"/>
                  </a:lnTo>
                  <a:lnTo>
                    <a:pt x="435" y="31"/>
                  </a:lnTo>
                  <a:lnTo>
                    <a:pt x="426" y="15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4" name="Freeform 68"/>
            <p:cNvSpPr>
              <a:spLocks/>
            </p:cNvSpPr>
            <p:nvPr/>
          </p:nvSpPr>
          <p:spPr bwMode="auto">
            <a:xfrm>
              <a:off x="2778" y="2988"/>
              <a:ext cx="158" cy="184"/>
            </a:xfrm>
            <a:custGeom>
              <a:avLst/>
              <a:gdLst>
                <a:gd name="T0" fmla="*/ 0 w 633"/>
                <a:gd name="T1" fmla="*/ 0 h 735"/>
                <a:gd name="T2" fmla="*/ 0 w 633"/>
                <a:gd name="T3" fmla="*/ 0 h 735"/>
                <a:gd name="T4" fmla="*/ 0 w 633"/>
                <a:gd name="T5" fmla="*/ 0 h 735"/>
                <a:gd name="T6" fmla="*/ 0 w 633"/>
                <a:gd name="T7" fmla="*/ 0 h 735"/>
                <a:gd name="T8" fmla="*/ 0 w 633"/>
                <a:gd name="T9" fmla="*/ 0 h 735"/>
                <a:gd name="T10" fmla="*/ 0 w 633"/>
                <a:gd name="T11" fmla="*/ 0 h 735"/>
                <a:gd name="T12" fmla="*/ 0 w 633"/>
                <a:gd name="T13" fmla="*/ 0 h 735"/>
                <a:gd name="T14" fmla="*/ 0 w 633"/>
                <a:gd name="T15" fmla="*/ 0 h 735"/>
                <a:gd name="T16" fmla="*/ 0 w 633"/>
                <a:gd name="T17" fmla="*/ 0 h 735"/>
                <a:gd name="T18" fmla="*/ 0 w 633"/>
                <a:gd name="T19" fmla="*/ 0 h 735"/>
                <a:gd name="T20" fmla="*/ 0 w 633"/>
                <a:gd name="T21" fmla="*/ 0 h 735"/>
                <a:gd name="T22" fmla="*/ 0 w 633"/>
                <a:gd name="T23" fmla="*/ 0 h 735"/>
                <a:gd name="T24" fmla="*/ 0 w 633"/>
                <a:gd name="T25" fmla="*/ 0 h 735"/>
                <a:gd name="T26" fmla="*/ 0 w 633"/>
                <a:gd name="T27" fmla="*/ 0 h 735"/>
                <a:gd name="T28" fmla="*/ 0 w 633"/>
                <a:gd name="T29" fmla="*/ 0 h 735"/>
                <a:gd name="T30" fmla="*/ 0 w 633"/>
                <a:gd name="T31" fmla="*/ 0 h 735"/>
                <a:gd name="T32" fmla="*/ 0 w 633"/>
                <a:gd name="T33" fmla="*/ 0 h 735"/>
                <a:gd name="T34" fmla="*/ 0 w 633"/>
                <a:gd name="T35" fmla="*/ 0 h 735"/>
                <a:gd name="T36" fmla="*/ 0 w 633"/>
                <a:gd name="T37" fmla="*/ 0 h 735"/>
                <a:gd name="T38" fmla="*/ 0 w 633"/>
                <a:gd name="T39" fmla="*/ 0 h 735"/>
                <a:gd name="T40" fmla="*/ 0 w 633"/>
                <a:gd name="T41" fmla="*/ 0 h 735"/>
                <a:gd name="T42" fmla="*/ 0 w 633"/>
                <a:gd name="T43" fmla="*/ 0 h 735"/>
                <a:gd name="T44" fmla="*/ 0 w 633"/>
                <a:gd name="T45" fmla="*/ 0 h 735"/>
                <a:gd name="T46" fmla="*/ 0 w 633"/>
                <a:gd name="T47" fmla="*/ 0 h 735"/>
                <a:gd name="T48" fmla="*/ 0 w 633"/>
                <a:gd name="T49" fmla="*/ 0 h 735"/>
                <a:gd name="T50" fmla="*/ 0 w 633"/>
                <a:gd name="T51" fmla="*/ 0 h 735"/>
                <a:gd name="T52" fmla="*/ 0 w 633"/>
                <a:gd name="T53" fmla="*/ 0 h 735"/>
                <a:gd name="T54" fmla="*/ 0 w 633"/>
                <a:gd name="T55" fmla="*/ 0 h 735"/>
                <a:gd name="T56" fmla="*/ 0 w 633"/>
                <a:gd name="T57" fmla="*/ 0 h 735"/>
                <a:gd name="T58" fmla="*/ 0 w 633"/>
                <a:gd name="T59" fmla="*/ 0 h 735"/>
                <a:gd name="T60" fmla="*/ 0 w 633"/>
                <a:gd name="T61" fmla="*/ 0 h 735"/>
                <a:gd name="T62" fmla="*/ 0 w 633"/>
                <a:gd name="T63" fmla="*/ 0 h 735"/>
                <a:gd name="T64" fmla="*/ 0 w 633"/>
                <a:gd name="T65" fmla="*/ 0 h 735"/>
                <a:gd name="T66" fmla="*/ 0 w 633"/>
                <a:gd name="T67" fmla="*/ 0 h 735"/>
                <a:gd name="T68" fmla="*/ 0 w 633"/>
                <a:gd name="T69" fmla="*/ 0 h 735"/>
                <a:gd name="T70" fmla="*/ 0 w 633"/>
                <a:gd name="T71" fmla="*/ 0 h 735"/>
                <a:gd name="T72" fmla="*/ 0 w 633"/>
                <a:gd name="T73" fmla="*/ 0 h 735"/>
                <a:gd name="T74" fmla="*/ 0 w 633"/>
                <a:gd name="T75" fmla="*/ 0 h 735"/>
                <a:gd name="T76" fmla="*/ 0 w 633"/>
                <a:gd name="T77" fmla="*/ 0 h 735"/>
                <a:gd name="T78" fmla="*/ 0 w 633"/>
                <a:gd name="T79" fmla="*/ 0 h 735"/>
                <a:gd name="T80" fmla="*/ 0 w 633"/>
                <a:gd name="T81" fmla="*/ 0 h 735"/>
                <a:gd name="T82" fmla="*/ 0 w 633"/>
                <a:gd name="T83" fmla="*/ 0 h 735"/>
                <a:gd name="T84" fmla="*/ 0 w 633"/>
                <a:gd name="T85" fmla="*/ 0 h 735"/>
                <a:gd name="T86" fmla="*/ 0 w 633"/>
                <a:gd name="T87" fmla="*/ 0 h 735"/>
                <a:gd name="T88" fmla="*/ 0 w 633"/>
                <a:gd name="T89" fmla="*/ 0 h 735"/>
                <a:gd name="T90" fmla="*/ 0 w 633"/>
                <a:gd name="T91" fmla="*/ 0 h 735"/>
                <a:gd name="T92" fmla="*/ 0 w 633"/>
                <a:gd name="T93" fmla="*/ 0 h 735"/>
                <a:gd name="T94" fmla="*/ 0 w 633"/>
                <a:gd name="T95" fmla="*/ 0 h 735"/>
                <a:gd name="T96" fmla="*/ 0 w 633"/>
                <a:gd name="T97" fmla="*/ 0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3"/>
                <a:gd name="T148" fmla="*/ 0 h 735"/>
                <a:gd name="T149" fmla="*/ 633 w 633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3" h="735">
                  <a:moveTo>
                    <a:pt x="633" y="367"/>
                  </a:moveTo>
                  <a:lnTo>
                    <a:pt x="632" y="343"/>
                  </a:lnTo>
                  <a:lnTo>
                    <a:pt x="632" y="320"/>
                  </a:lnTo>
                  <a:lnTo>
                    <a:pt x="627" y="296"/>
                  </a:lnTo>
                  <a:lnTo>
                    <a:pt x="622" y="273"/>
                  </a:lnTo>
                  <a:lnTo>
                    <a:pt x="616" y="250"/>
                  </a:lnTo>
                  <a:lnTo>
                    <a:pt x="609" y="228"/>
                  </a:lnTo>
                  <a:lnTo>
                    <a:pt x="600" y="206"/>
                  </a:lnTo>
                  <a:lnTo>
                    <a:pt x="591" y="184"/>
                  </a:lnTo>
                  <a:lnTo>
                    <a:pt x="580" y="164"/>
                  </a:lnTo>
                  <a:lnTo>
                    <a:pt x="569" y="144"/>
                  </a:lnTo>
                  <a:lnTo>
                    <a:pt x="555" y="127"/>
                  </a:lnTo>
                  <a:lnTo>
                    <a:pt x="541" y="109"/>
                  </a:lnTo>
                  <a:lnTo>
                    <a:pt x="526" y="92"/>
                  </a:lnTo>
                  <a:lnTo>
                    <a:pt x="510" y="76"/>
                  </a:lnTo>
                  <a:lnTo>
                    <a:pt x="494" y="63"/>
                  </a:lnTo>
                  <a:lnTo>
                    <a:pt x="475" y="50"/>
                  </a:lnTo>
                  <a:lnTo>
                    <a:pt x="458" y="39"/>
                  </a:lnTo>
                  <a:lnTo>
                    <a:pt x="439" y="29"/>
                  </a:lnTo>
                  <a:lnTo>
                    <a:pt x="419" y="19"/>
                  </a:lnTo>
                  <a:lnTo>
                    <a:pt x="401" y="12"/>
                  </a:lnTo>
                  <a:lnTo>
                    <a:pt x="381" y="7"/>
                  </a:lnTo>
                  <a:lnTo>
                    <a:pt x="359" y="3"/>
                  </a:lnTo>
                  <a:lnTo>
                    <a:pt x="339" y="0"/>
                  </a:lnTo>
                  <a:lnTo>
                    <a:pt x="319" y="0"/>
                  </a:lnTo>
                  <a:lnTo>
                    <a:pt x="298" y="0"/>
                  </a:lnTo>
                  <a:lnTo>
                    <a:pt x="278" y="3"/>
                  </a:lnTo>
                  <a:lnTo>
                    <a:pt x="257" y="6"/>
                  </a:lnTo>
                  <a:lnTo>
                    <a:pt x="237" y="12"/>
                  </a:lnTo>
                  <a:lnTo>
                    <a:pt x="217" y="19"/>
                  </a:lnTo>
                  <a:lnTo>
                    <a:pt x="199" y="26"/>
                  </a:lnTo>
                  <a:lnTo>
                    <a:pt x="180" y="37"/>
                  </a:lnTo>
                  <a:lnTo>
                    <a:pt x="161" y="47"/>
                  </a:lnTo>
                  <a:lnTo>
                    <a:pt x="144" y="60"/>
                  </a:lnTo>
                  <a:lnTo>
                    <a:pt x="127" y="74"/>
                  </a:lnTo>
                  <a:lnTo>
                    <a:pt x="110" y="88"/>
                  </a:lnTo>
                  <a:lnTo>
                    <a:pt x="96" y="105"/>
                  </a:lnTo>
                  <a:lnTo>
                    <a:pt x="81" y="122"/>
                  </a:lnTo>
                  <a:lnTo>
                    <a:pt x="68" y="141"/>
                  </a:lnTo>
                  <a:lnTo>
                    <a:pt x="55" y="160"/>
                  </a:lnTo>
                  <a:lnTo>
                    <a:pt x="45" y="179"/>
                  </a:lnTo>
                  <a:lnTo>
                    <a:pt x="35" y="200"/>
                  </a:lnTo>
                  <a:lnTo>
                    <a:pt x="26" y="222"/>
                  </a:lnTo>
                  <a:lnTo>
                    <a:pt x="18" y="245"/>
                  </a:lnTo>
                  <a:lnTo>
                    <a:pt x="12" y="268"/>
                  </a:lnTo>
                  <a:lnTo>
                    <a:pt x="7" y="291"/>
                  </a:lnTo>
                  <a:lnTo>
                    <a:pt x="3" y="315"/>
                  </a:lnTo>
                  <a:lnTo>
                    <a:pt x="1" y="338"/>
                  </a:lnTo>
                  <a:lnTo>
                    <a:pt x="0" y="363"/>
                  </a:lnTo>
                  <a:lnTo>
                    <a:pt x="1" y="387"/>
                  </a:lnTo>
                  <a:lnTo>
                    <a:pt x="2" y="410"/>
                  </a:lnTo>
                  <a:lnTo>
                    <a:pt x="4" y="434"/>
                  </a:lnTo>
                  <a:lnTo>
                    <a:pt x="9" y="457"/>
                  </a:lnTo>
                  <a:lnTo>
                    <a:pt x="14" y="482"/>
                  </a:lnTo>
                  <a:lnTo>
                    <a:pt x="23" y="502"/>
                  </a:lnTo>
                  <a:lnTo>
                    <a:pt x="30" y="524"/>
                  </a:lnTo>
                  <a:lnTo>
                    <a:pt x="40" y="546"/>
                  </a:lnTo>
                  <a:lnTo>
                    <a:pt x="51" y="566"/>
                  </a:lnTo>
                  <a:lnTo>
                    <a:pt x="63" y="586"/>
                  </a:lnTo>
                  <a:lnTo>
                    <a:pt x="75" y="605"/>
                  </a:lnTo>
                  <a:lnTo>
                    <a:pt x="88" y="622"/>
                  </a:lnTo>
                  <a:lnTo>
                    <a:pt x="104" y="639"/>
                  </a:lnTo>
                  <a:lnTo>
                    <a:pt x="119" y="655"/>
                  </a:lnTo>
                  <a:lnTo>
                    <a:pt x="136" y="670"/>
                  </a:lnTo>
                  <a:lnTo>
                    <a:pt x="154" y="682"/>
                  </a:lnTo>
                  <a:lnTo>
                    <a:pt x="171" y="694"/>
                  </a:lnTo>
                  <a:lnTo>
                    <a:pt x="190" y="705"/>
                  </a:lnTo>
                  <a:lnTo>
                    <a:pt x="208" y="713"/>
                  </a:lnTo>
                  <a:lnTo>
                    <a:pt x="229" y="721"/>
                  </a:lnTo>
                  <a:lnTo>
                    <a:pt x="248" y="727"/>
                  </a:lnTo>
                  <a:lnTo>
                    <a:pt x="269" y="731"/>
                  </a:lnTo>
                  <a:lnTo>
                    <a:pt x="290" y="734"/>
                  </a:lnTo>
                  <a:lnTo>
                    <a:pt x="309" y="735"/>
                  </a:lnTo>
                  <a:lnTo>
                    <a:pt x="330" y="735"/>
                  </a:lnTo>
                  <a:lnTo>
                    <a:pt x="350" y="733"/>
                  </a:lnTo>
                  <a:lnTo>
                    <a:pt x="371" y="730"/>
                  </a:lnTo>
                  <a:lnTo>
                    <a:pt x="392" y="724"/>
                  </a:lnTo>
                  <a:lnTo>
                    <a:pt x="412" y="719"/>
                  </a:lnTo>
                  <a:lnTo>
                    <a:pt x="430" y="710"/>
                  </a:lnTo>
                  <a:lnTo>
                    <a:pt x="450" y="701"/>
                  </a:lnTo>
                  <a:lnTo>
                    <a:pt x="469" y="690"/>
                  </a:lnTo>
                  <a:lnTo>
                    <a:pt x="485" y="678"/>
                  </a:lnTo>
                  <a:lnTo>
                    <a:pt x="503" y="665"/>
                  </a:lnTo>
                  <a:lnTo>
                    <a:pt x="519" y="650"/>
                  </a:lnTo>
                  <a:lnTo>
                    <a:pt x="534" y="634"/>
                  </a:lnTo>
                  <a:lnTo>
                    <a:pt x="549" y="617"/>
                  </a:lnTo>
                  <a:lnTo>
                    <a:pt x="563" y="598"/>
                  </a:lnTo>
                  <a:lnTo>
                    <a:pt x="575" y="580"/>
                  </a:lnTo>
                  <a:lnTo>
                    <a:pt x="587" y="560"/>
                  </a:lnTo>
                  <a:lnTo>
                    <a:pt x="597" y="540"/>
                  </a:lnTo>
                  <a:lnTo>
                    <a:pt x="606" y="518"/>
                  </a:lnTo>
                  <a:lnTo>
                    <a:pt x="614" y="496"/>
                  </a:lnTo>
                  <a:lnTo>
                    <a:pt x="621" y="473"/>
                  </a:lnTo>
                  <a:lnTo>
                    <a:pt x="625" y="450"/>
                  </a:lnTo>
                  <a:lnTo>
                    <a:pt x="628" y="426"/>
                  </a:lnTo>
                  <a:lnTo>
                    <a:pt x="632" y="401"/>
                  </a:lnTo>
                  <a:lnTo>
                    <a:pt x="633" y="378"/>
                  </a:lnTo>
                  <a:lnTo>
                    <a:pt x="633" y="36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5" name="Freeform 69"/>
            <p:cNvSpPr>
              <a:spLocks/>
            </p:cNvSpPr>
            <p:nvPr/>
          </p:nvSpPr>
          <p:spPr bwMode="auto">
            <a:xfrm>
              <a:off x="3202" y="3197"/>
              <a:ext cx="295" cy="125"/>
            </a:xfrm>
            <a:custGeom>
              <a:avLst/>
              <a:gdLst>
                <a:gd name="T0" fmla="*/ 0 w 1178"/>
                <a:gd name="T1" fmla="*/ 0 h 503"/>
                <a:gd name="T2" fmla="*/ 0 w 1178"/>
                <a:gd name="T3" fmla="*/ 0 h 503"/>
                <a:gd name="T4" fmla="*/ 0 w 1178"/>
                <a:gd name="T5" fmla="*/ 0 h 503"/>
                <a:gd name="T6" fmla="*/ 0 w 1178"/>
                <a:gd name="T7" fmla="*/ 0 h 503"/>
                <a:gd name="T8" fmla="*/ 0 w 1178"/>
                <a:gd name="T9" fmla="*/ 0 h 503"/>
                <a:gd name="T10" fmla="*/ 0 w 1178"/>
                <a:gd name="T11" fmla="*/ 0 h 503"/>
                <a:gd name="T12" fmla="*/ 0 w 1178"/>
                <a:gd name="T13" fmla="*/ 0 h 503"/>
                <a:gd name="T14" fmla="*/ 0 w 1178"/>
                <a:gd name="T15" fmla="*/ 0 h 503"/>
                <a:gd name="T16" fmla="*/ 0 w 1178"/>
                <a:gd name="T17" fmla="*/ 0 h 503"/>
                <a:gd name="T18" fmla="*/ 0 w 1178"/>
                <a:gd name="T19" fmla="*/ 0 h 503"/>
                <a:gd name="T20" fmla="*/ 0 w 1178"/>
                <a:gd name="T21" fmla="*/ 0 h 503"/>
                <a:gd name="T22" fmla="*/ 0 w 1178"/>
                <a:gd name="T23" fmla="*/ 0 h 503"/>
                <a:gd name="T24" fmla="*/ 0 w 1178"/>
                <a:gd name="T25" fmla="*/ 0 h 503"/>
                <a:gd name="T26" fmla="*/ 0 w 1178"/>
                <a:gd name="T27" fmla="*/ 0 h 503"/>
                <a:gd name="T28" fmla="*/ 0 w 1178"/>
                <a:gd name="T29" fmla="*/ 0 h 503"/>
                <a:gd name="T30" fmla="*/ 0 w 1178"/>
                <a:gd name="T31" fmla="*/ 0 h 503"/>
                <a:gd name="T32" fmla="*/ 0 w 1178"/>
                <a:gd name="T33" fmla="*/ 0 h 503"/>
                <a:gd name="T34" fmla="*/ 0 w 1178"/>
                <a:gd name="T35" fmla="*/ 0 h 503"/>
                <a:gd name="T36" fmla="*/ 0 w 1178"/>
                <a:gd name="T37" fmla="*/ 0 h 503"/>
                <a:gd name="T38" fmla="*/ 0 w 1178"/>
                <a:gd name="T39" fmla="*/ 0 h 503"/>
                <a:gd name="T40" fmla="*/ 0 w 1178"/>
                <a:gd name="T41" fmla="*/ 0 h 503"/>
                <a:gd name="T42" fmla="*/ 0 w 1178"/>
                <a:gd name="T43" fmla="*/ 0 h 503"/>
                <a:gd name="T44" fmla="*/ 0 w 1178"/>
                <a:gd name="T45" fmla="*/ 0 h 503"/>
                <a:gd name="T46" fmla="*/ 0 w 1178"/>
                <a:gd name="T47" fmla="*/ 0 h 503"/>
                <a:gd name="T48" fmla="*/ 0 w 1178"/>
                <a:gd name="T49" fmla="*/ 0 h 503"/>
                <a:gd name="T50" fmla="*/ 0 w 1178"/>
                <a:gd name="T51" fmla="*/ 0 h 503"/>
                <a:gd name="T52" fmla="*/ 0 w 1178"/>
                <a:gd name="T53" fmla="*/ 0 h 503"/>
                <a:gd name="T54" fmla="*/ 0 w 1178"/>
                <a:gd name="T55" fmla="*/ 0 h 503"/>
                <a:gd name="T56" fmla="*/ 0 w 1178"/>
                <a:gd name="T57" fmla="*/ 0 h 503"/>
                <a:gd name="T58" fmla="*/ 0 w 1178"/>
                <a:gd name="T59" fmla="*/ 0 h 503"/>
                <a:gd name="T60" fmla="*/ 0 w 1178"/>
                <a:gd name="T61" fmla="*/ 0 h 503"/>
                <a:gd name="T62" fmla="*/ 0 w 1178"/>
                <a:gd name="T63" fmla="*/ 0 h 503"/>
                <a:gd name="T64" fmla="*/ 0 w 1178"/>
                <a:gd name="T65" fmla="*/ 0 h 503"/>
                <a:gd name="T66" fmla="*/ 0 w 1178"/>
                <a:gd name="T67" fmla="*/ 0 h 503"/>
                <a:gd name="T68" fmla="*/ 0 w 1178"/>
                <a:gd name="T69" fmla="*/ 0 h 503"/>
                <a:gd name="T70" fmla="*/ 0 w 1178"/>
                <a:gd name="T71" fmla="*/ 0 h 503"/>
                <a:gd name="T72" fmla="*/ 0 w 1178"/>
                <a:gd name="T73" fmla="*/ 0 h 503"/>
                <a:gd name="T74" fmla="*/ 0 w 1178"/>
                <a:gd name="T75" fmla="*/ 0 h 503"/>
                <a:gd name="T76" fmla="*/ 0 w 1178"/>
                <a:gd name="T77" fmla="*/ 0 h 503"/>
                <a:gd name="T78" fmla="*/ 0 w 1178"/>
                <a:gd name="T79" fmla="*/ 0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3"/>
                <a:gd name="T122" fmla="*/ 1178 w 1178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3">
                  <a:moveTo>
                    <a:pt x="317" y="0"/>
                  </a:moveTo>
                  <a:lnTo>
                    <a:pt x="298" y="0"/>
                  </a:lnTo>
                  <a:lnTo>
                    <a:pt x="277" y="2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1"/>
                  </a:lnTo>
                  <a:lnTo>
                    <a:pt x="162" y="40"/>
                  </a:lnTo>
                  <a:lnTo>
                    <a:pt x="143" y="53"/>
                  </a:lnTo>
                  <a:lnTo>
                    <a:pt x="128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2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8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8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3"/>
                  </a:lnTo>
                  <a:lnTo>
                    <a:pt x="1177" y="503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4" y="276"/>
                  </a:lnTo>
                  <a:lnTo>
                    <a:pt x="1169" y="253"/>
                  </a:lnTo>
                  <a:lnTo>
                    <a:pt x="1163" y="232"/>
                  </a:lnTo>
                  <a:lnTo>
                    <a:pt x="1157" y="209"/>
                  </a:lnTo>
                  <a:lnTo>
                    <a:pt x="1148" y="190"/>
                  </a:lnTo>
                  <a:lnTo>
                    <a:pt x="1138" y="169"/>
                  </a:lnTo>
                  <a:lnTo>
                    <a:pt x="1129" y="148"/>
                  </a:lnTo>
                  <a:lnTo>
                    <a:pt x="1117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2"/>
                  </a:lnTo>
                  <a:lnTo>
                    <a:pt x="1060" y="67"/>
                  </a:lnTo>
                  <a:lnTo>
                    <a:pt x="1044" y="54"/>
                  </a:lnTo>
                  <a:lnTo>
                    <a:pt x="1027" y="42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5" y="0"/>
                  </a:lnTo>
                  <a:lnTo>
                    <a:pt x="759" y="0"/>
                  </a:lnTo>
                  <a:lnTo>
                    <a:pt x="754" y="14"/>
                  </a:lnTo>
                  <a:lnTo>
                    <a:pt x="745" y="30"/>
                  </a:lnTo>
                  <a:lnTo>
                    <a:pt x="736" y="44"/>
                  </a:lnTo>
                  <a:lnTo>
                    <a:pt x="725" y="59"/>
                  </a:lnTo>
                  <a:lnTo>
                    <a:pt x="715" y="70"/>
                  </a:lnTo>
                  <a:lnTo>
                    <a:pt x="702" y="83"/>
                  </a:lnTo>
                  <a:lnTo>
                    <a:pt x="688" y="93"/>
                  </a:lnTo>
                  <a:lnTo>
                    <a:pt x="674" y="102"/>
                  </a:lnTo>
                  <a:lnTo>
                    <a:pt x="660" y="110"/>
                  </a:lnTo>
                  <a:lnTo>
                    <a:pt x="646" y="116"/>
                  </a:lnTo>
                  <a:lnTo>
                    <a:pt x="630" y="121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6" y="124"/>
                  </a:lnTo>
                  <a:lnTo>
                    <a:pt x="551" y="122"/>
                  </a:lnTo>
                  <a:lnTo>
                    <a:pt x="535" y="117"/>
                  </a:lnTo>
                  <a:lnTo>
                    <a:pt x="521" y="112"/>
                  </a:lnTo>
                  <a:lnTo>
                    <a:pt x="506" y="105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7"/>
                  </a:lnTo>
                  <a:lnTo>
                    <a:pt x="435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76" name="Freeform 70"/>
            <p:cNvSpPr>
              <a:spLocks/>
            </p:cNvSpPr>
            <p:nvPr/>
          </p:nvSpPr>
          <p:spPr bwMode="auto">
            <a:xfrm>
              <a:off x="3268" y="2984"/>
              <a:ext cx="159" cy="183"/>
            </a:xfrm>
            <a:custGeom>
              <a:avLst/>
              <a:gdLst>
                <a:gd name="T0" fmla="*/ 0 w 633"/>
                <a:gd name="T1" fmla="*/ 0 h 735"/>
                <a:gd name="T2" fmla="*/ 0 w 633"/>
                <a:gd name="T3" fmla="*/ 0 h 735"/>
                <a:gd name="T4" fmla="*/ 0 w 633"/>
                <a:gd name="T5" fmla="*/ 0 h 735"/>
                <a:gd name="T6" fmla="*/ 0 w 633"/>
                <a:gd name="T7" fmla="*/ 0 h 735"/>
                <a:gd name="T8" fmla="*/ 0 w 633"/>
                <a:gd name="T9" fmla="*/ 0 h 735"/>
                <a:gd name="T10" fmla="*/ 0 w 633"/>
                <a:gd name="T11" fmla="*/ 0 h 735"/>
                <a:gd name="T12" fmla="*/ 0 w 633"/>
                <a:gd name="T13" fmla="*/ 0 h 735"/>
                <a:gd name="T14" fmla="*/ 0 w 633"/>
                <a:gd name="T15" fmla="*/ 0 h 735"/>
                <a:gd name="T16" fmla="*/ 0 w 633"/>
                <a:gd name="T17" fmla="*/ 0 h 735"/>
                <a:gd name="T18" fmla="*/ 0 w 633"/>
                <a:gd name="T19" fmla="*/ 0 h 735"/>
                <a:gd name="T20" fmla="*/ 0 w 633"/>
                <a:gd name="T21" fmla="*/ 0 h 735"/>
                <a:gd name="T22" fmla="*/ 0 w 633"/>
                <a:gd name="T23" fmla="*/ 0 h 735"/>
                <a:gd name="T24" fmla="*/ 0 w 633"/>
                <a:gd name="T25" fmla="*/ 0 h 735"/>
                <a:gd name="T26" fmla="*/ 0 w 633"/>
                <a:gd name="T27" fmla="*/ 0 h 735"/>
                <a:gd name="T28" fmla="*/ 0 w 633"/>
                <a:gd name="T29" fmla="*/ 0 h 735"/>
                <a:gd name="T30" fmla="*/ 0 w 633"/>
                <a:gd name="T31" fmla="*/ 0 h 735"/>
                <a:gd name="T32" fmla="*/ 0 w 633"/>
                <a:gd name="T33" fmla="*/ 0 h 735"/>
                <a:gd name="T34" fmla="*/ 0 w 633"/>
                <a:gd name="T35" fmla="*/ 0 h 735"/>
                <a:gd name="T36" fmla="*/ 0 w 633"/>
                <a:gd name="T37" fmla="*/ 0 h 735"/>
                <a:gd name="T38" fmla="*/ 0 w 633"/>
                <a:gd name="T39" fmla="*/ 0 h 735"/>
                <a:gd name="T40" fmla="*/ 0 w 633"/>
                <a:gd name="T41" fmla="*/ 0 h 735"/>
                <a:gd name="T42" fmla="*/ 0 w 633"/>
                <a:gd name="T43" fmla="*/ 0 h 735"/>
                <a:gd name="T44" fmla="*/ 0 w 633"/>
                <a:gd name="T45" fmla="*/ 0 h 735"/>
                <a:gd name="T46" fmla="*/ 0 w 633"/>
                <a:gd name="T47" fmla="*/ 0 h 735"/>
                <a:gd name="T48" fmla="*/ 0 w 633"/>
                <a:gd name="T49" fmla="*/ 0 h 735"/>
                <a:gd name="T50" fmla="*/ 0 w 633"/>
                <a:gd name="T51" fmla="*/ 0 h 735"/>
                <a:gd name="T52" fmla="*/ 0 w 633"/>
                <a:gd name="T53" fmla="*/ 0 h 735"/>
                <a:gd name="T54" fmla="*/ 0 w 633"/>
                <a:gd name="T55" fmla="*/ 0 h 735"/>
                <a:gd name="T56" fmla="*/ 0 w 633"/>
                <a:gd name="T57" fmla="*/ 0 h 735"/>
                <a:gd name="T58" fmla="*/ 0 w 633"/>
                <a:gd name="T59" fmla="*/ 0 h 735"/>
                <a:gd name="T60" fmla="*/ 0 w 633"/>
                <a:gd name="T61" fmla="*/ 0 h 735"/>
                <a:gd name="T62" fmla="*/ 0 w 633"/>
                <a:gd name="T63" fmla="*/ 0 h 735"/>
                <a:gd name="T64" fmla="*/ 0 w 633"/>
                <a:gd name="T65" fmla="*/ 0 h 735"/>
                <a:gd name="T66" fmla="*/ 0 w 633"/>
                <a:gd name="T67" fmla="*/ 0 h 735"/>
                <a:gd name="T68" fmla="*/ 0 w 633"/>
                <a:gd name="T69" fmla="*/ 0 h 735"/>
                <a:gd name="T70" fmla="*/ 0 w 633"/>
                <a:gd name="T71" fmla="*/ 0 h 735"/>
                <a:gd name="T72" fmla="*/ 0 w 633"/>
                <a:gd name="T73" fmla="*/ 0 h 735"/>
                <a:gd name="T74" fmla="*/ 0 w 633"/>
                <a:gd name="T75" fmla="*/ 0 h 735"/>
                <a:gd name="T76" fmla="*/ 0 w 633"/>
                <a:gd name="T77" fmla="*/ 0 h 735"/>
                <a:gd name="T78" fmla="*/ 0 w 633"/>
                <a:gd name="T79" fmla="*/ 0 h 735"/>
                <a:gd name="T80" fmla="*/ 0 w 633"/>
                <a:gd name="T81" fmla="*/ 0 h 735"/>
                <a:gd name="T82" fmla="*/ 0 w 633"/>
                <a:gd name="T83" fmla="*/ 0 h 735"/>
                <a:gd name="T84" fmla="*/ 0 w 633"/>
                <a:gd name="T85" fmla="*/ 0 h 735"/>
                <a:gd name="T86" fmla="*/ 0 w 633"/>
                <a:gd name="T87" fmla="*/ 0 h 735"/>
                <a:gd name="T88" fmla="*/ 0 w 633"/>
                <a:gd name="T89" fmla="*/ 0 h 735"/>
                <a:gd name="T90" fmla="*/ 0 w 633"/>
                <a:gd name="T91" fmla="*/ 0 h 735"/>
                <a:gd name="T92" fmla="*/ 0 w 633"/>
                <a:gd name="T93" fmla="*/ 0 h 735"/>
                <a:gd name="T94" fmla="*/ 0 w 633"/>
                <a:gd name="T95" fmla="*/ 0 h 735"/>
                <a:gd name="T96" fmla="*/ 0 w 633"/>
                <a:gd name="T97" fmla="*/ 0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3"/>
                <a:gd name="T148" fmla="*/ 0 h 735"/>
                <a:gd name="T149" fmla="*/ 633 w 633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3" h="735">
                  <a:moveTo>
                    <a:pt x="633" y="367"/>
                  </a:moveTo>
                  <a:lnTo>
                    <a:pt x="632" y="343"/>
                  </a:lnTo>
                  <a:lnTo>
                    <a:pt x="632" y="320"/>
                  </a:lnTo>
                  <a:lnTo>
                    <a:pt x="627" y="296"/>
                  </a:lnTo>
                  <a:lnTo>
                    <a:pt x="622" y="273"/>
                  </a:lnTo>
                  <a:lnTo>
                    <a:pt x="616" y="250"/>
                  </a:lnTo>
                  <a:lnTo>
                    <a:pt x="609" y="228"/>
                  </a:lnTo>
                  <a:lnTo>
                    <a:pt x="600" y="206"/>
                  </a:lnTo>
                  <a:lnTo>
                    <a:pt x="591" y="184"/>
                  </a:lnTo>
                  <a:lnTo>
                    <a:pt x="580" y="163"/>
                  </a:lnTo>
                  <a:lnTo>
                    <a:pt x="569" y="144"/>
                  </a:lnTo>
                  <a:lnTo>
                    <a:pt x="556" y="127"/>
                  </a:lnTo>
                  <a:lnTo>
                    <a:pt x="541" y="109"/>
                  </a:lnTo>
                  <a:lnTo>
                    <a:pt x="526" y="92"/>
                  </a:lnTo>
                  <a:lnTo>
                    <a:pt x="511" y="76"/>
                  </a:lnTo>
                  <a:lnTo>
                    <a:pt x="494" y="63"/>
                  </a:lnTo>
                  <a:lnTo>
                    <a:pt x="475" y="49"/>
                  </a:lnTo>
                  <a:lnTo>
                    <a:pt x="458" y="38"/>
                  </a:lnTo>
                  <a:lnTo>
                    <a:pt x="439" y="29"/>
                  </a:lnTo>
                  <a:lnTo>
                    <a:pt x="420" y="19"/>
                  </a:lnTo>
                  <a:lnTo>
                    <a:pt x="401" y="12"/>
                  </a:lnTo>
                  <a:lnTo>
                    <a:pt x="381" y="7"/>
                  </a:lnTo>
                  <a:lnTo>
                    <a:pt x="359" y="3"/>
                  </a:lnTo>
                  <a:lnTo>
                    <a:pt x="340" y="0"/>
                  </a:lnTo>
                  <a:lnTo>
                    <a:pt x="319" y="0"/>
                  </a:lnTo>
                  <a:lnTo>
                    <a:pt x="298" y="0"/>
                  </a:lnTo>
                  <a:lnTo>
                    <a:pt x="278" y="3"/>
                  </a:lnTo>
                  <a:lnTo>
                    <a:pt x="257" y="6"/>
                  </a:lnTo>
                  <a:lnTo>
                    <a:pt x="238" y="12"/>
                  </a:lnTo>
                  <a:lnTo>
                    <a:pt x="217" y="19"/>
                  </a:lnTo>
                  <a:lnTo>
                    <a:pt x="199" y="26"/>
                  </a:lnTo>
                  <a:lnTo>
                    <a:pt x="181" y="37"/>
                  </a:lnTo>
                  <a:lnTo>
                    <a:pt x="161" y="47"/>
                  </a:lnTo>
                  <a:lnTo>
                    <a:pt x="144" y="60"/>
                  </a:lnTo>
                  <a:lnTo>
                    <a:pt x="127" y="74"/>
                  </a:lnTo>
                  <a:lnTo>
                    <a:pt x="110" y="88"/>
                  </a:lnTo>
                  <a:lnTo>
                    <a:pt x="96" y="105"/>
                  </a:lnTo>
                  <a:lnTo>
                    <a:pt x="81" y="122"/>
                  </a:lnTo>
                  <a:lnTo>
                    <a:pt x="68" y="140"/>
                  </a:lnTo>
                  <a:lnTo>
                    <a:pt x="56" y="160"/>
                  </a:lnTo>
                  <a:lnTo>
                    <a:pt x="45" y="179"/>
                  </a:lnTo>
                  <a:lnTo>
                    <a:pt x="35" y="200"/>
                  </a:lnTo>
                  <a:lnTo>
                    <a:pt x="26" y="222"/>
                  </a:lnTo>
                  <a:lnTo>
                    <a:pt x="18" y="245"/>
                  </a:lnTo>
                  <a:lnTo>
                    <a:pt x="12" y="268"/>
                  </a:lnTo>
                  <a:lnTo>
                    <a:pt x="7" y="291"/>
                  </a:lnTo>
                  <a:lnTo>
                    <a:pt x="3" y="315"/>
                  </a:lnTo>
                  <a:lnTo>
                    <a:pt x="1" y="338"/>
                  </a:lnTo>
                  <a:lnTo>
                    <a:pt x="0" y="362"/>
                  </a:lnTo>
                  <a:lnTo>
                    <a:pt x="1" y="387"/>
                  </a:lnTo>
                  <a:lnTo>
                    <a:pt x="2" y="410"/>
                  </a:lnTo>
                  <a:lnTo>
                    <a:pt x="5" y="434"/>
                  </a:lnTo>
                  <a:lnTo>
                    <a:pt x="9" y="457"/>
                  </a:lnTo>
                  <a:lnTo>
                    <a:pt x="14" y="481"/>
                  </a:lnTo>
                  <a:lnTo>
                    <a:pt x="23" y="502"/>
                  </a:lnTo>
                  <a:lnTo>
                    <a:pt x="30" y="524"/>
                  </a:lnTo>
                  <a:lnTo>
                    <a:pt x="40" y="546"/>
                  </a:lnTo>
                  <a:lnTo>
                    <a:pt x="51" y="566"/>
                  </a:lnTo>
                  <a:lnTo>
                    <a:pt x="63" y="586"/>
                  </a:lnTo>
                  <a:lnTo>
                    <a:pt x="75" y="605"/>
                  </a:lnTo>
                  <a:lnTo>
                    <a:pt x="88" y="622"/>
                  </a:lnTo>
                  <a:lnTo>
                    <a:pt x="104" y="639"/>
                  </a:lnTo>
                  <a:lnTo>
                    <a:pt x="119" y="655"/>
                  </a:lnTo>
                  <a:lnTo>
                    <a:pt x="136" y="669"/>
                  </a:lnTo>
                  <a:lnTo>
                    <a:pt x="154" y="682"/>
                  </a:lnTo>
                  <a:lnTo>
                    <a:pt x="171" y="694"/>
                  </a:lnTo>
                  <a:lnTo>
                    <a:pt x="190" y="705"/>
                  </a:lnTo>
                  <a:lnTo>
                    <a:pt x="208" y="713"/>
                  </a:lnTo>
                  <a:lnTo>
                    <a:pt x="229" y="720"/>
                  </a:lnTo>
                  <a:lnTo>
                    <a:pt x="249" y="726"/>
                  </a:lnTo>
                  <a:lnTo>
                    <a:pt x="269" y="731"/>
                  </a:lnTo>
                  <a:lnTo>
                    <a:pt x="290" y="734"/>
                  </a:lnTo>
                  <a:lnTo>
                    <a:pt x="309" y="735"/>
                  </a:lnTo>
                  <a:lnTo>
                    <a:pt x="330" y="735"/>
                  </a:lnTo>
                  <a:lnTo>
                    <a:pt x="350" y="732"/>
                  </a:lnTo>
                  <a:lnTo>
                    <a:pt x="371" y="730"/>
                  </a:lnTo>
                  <a:lnTo>
                    <a:pt x="392" y="724"/>
                  </a:lnTo>
                  <a:lnTo>
                    <a:pt x="412" y="719"/>
                  </a:lnTo>
                  <a:lnTo>
                    <a:pt x="431" y="709"/>
                  </a:lnTo>
                  <a:lnTo>
                    <a:pt x="450" y="701"/>
                  </a:lnTo>
                  <a:lnTo>
                    <a:pt x="469" y="690"/>
                  </a:lnTo>
                  <a:lnTo>
                    <a:pt x="485" y="678"/>
                  </a:lnTo>
                  <a:lnTo>
                    <a:pt x="503" y="665"/>
                  </a:lnTo>
                  <a:lnTo>
                    <a:pt x="519" y="650"/>
                  </a:lnTo>
                  <a:lnTo>
                    <a:pt x="534" y="634"/>
                  </a:lnTo>
                  <a:lnTo>
                    <a:pt x="549" y="617"/>
                  </a:lnTo>
                  <a:lnTo>
                    <a:pt x="563" y="598"/>
                  </a:lnTo>
                  <a:lnTo>
                    <a:pt x="575" y="580"/>
                  </a:lnTo>
                  <a:lnTo>
                    <a:pt x="587" y="560"/>
                  </a:lnTo>
                  <a:lnTo>
                    <a:pt x="597" y="540"/>
                  </a:lnTo>
                  <a:lnTo>
                    <a:pt x="606" y="518"/>
                  </a:lnTo>
                  <a:lnTo>
                    <a:pt x="614" y="496"/>
                  </a:lnTo>
                  <a:lnTo>
                    <a:pt x="621" y="473"/>
                  </a:lnTo>
                  <a:lnTo>
                    <a:pt x="625" y="450"/>
                  </a:lnTo>
                  <a:lnTo>
                    <a:pt x="628" y="426"/>
                  </a:lnTo>
                  <a:lnTo>
                    <a:pt x="632" y="401"/>
                  </a:lnTo>
                  <a:lnTo>
                    <a:pt x="633" y="378"/>
                  </a:lnTo>
                  <a:lnTo>
                    <a:pt x="633" y="36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649" name="Group 94"/>
          <p:cNvGrpSpPr>
            <a:grpSpLocks/>
          </p:cNvGrpSpPr>
          <p:nvPr/>
        </p:nvGrpSpPr>
        <p:grpSpPr bwMode="auto">
          <a:xfrm>
            <a:off x="3362325" y="3719513"/>
            <a:ext cx="1976438" cy="554037"/>
            <a:chOff x="2118" y="2343"/>
            <a:chExt cx="1245" cy="349"/>
          </a:xfrm>
        </p:grpSpPr>
        <p:sp>
          <p:nvSpPr>
            <p:cNvPr id="25663" name="Freeform 71"/>
            <p:cNvSpPr>
              <a:spLocks/>
            </p:cNvSpPr>
            <p:nvPr/>
          </p:nvSpPr>
          <p:spPr bwMode="auto">
            <a:xfrm>
              <a:off x="3068" y="2562"/>
              <a:ext cx="295" cy="125"/>
            </a:xfrm>
            <a:custGeom>
              <a:avLst/>
              <a:gdLst>
                <a:gd name="T0" fmla="*/ 0 w 1178"/>
                <a:gd name="T1" fmla="*/ 0 h 502"/>
                <a:gd name="T2" fmla="*/ 0 w 1178"/>
                <a:gd name="T3" fmla="*/ 0 h 502"/>
                <a:gd name="T4" fmla="*/ 0 w 1178"/>
                <a:gd name="T5" fmla="*/ 0 h 502"/>
                <a:gd name="T6" fmla="*/ 0 w 1178"/>
                <a:gd name="T7" fmla="*/ 0 h 502"/>
                <a:gd name="T8" fmla="*/ 0 w 1178"/>
                <a:gd name="T9" fmla="*/ 0 h 502"/>
                <a:gd name="T10" fmla="*/ 0 w 1178"/>
                <a:gd name="T11" fmla="*/ 0 h 502"/>
                <a:gd name="T12" fmla="*/ 0 w 1178"/>
                <a:gd name="T13" fmla="*/ 0 h 502"/>
                <a:gd name="T14" fmla="*/ 0 w 1178"/>
                <a:gd name="T15" fmla="*/ 0 h 502"/>
                <a:gd name="T16" fmla="*/ 0 w 1178"/>
                <a:gd name="T17" fmla="*/ 0 h 502"/>
                <a:gd name="T18" fmla="*/ 0 w 1178"/>
                <a:gd name="T19" fmla="*/ 0 h 502"/>
                <a:gd name="T20" fmla="*/ 0 w 1178"/>
                <a:gd name="T21" fmla="*/ 0 h 502"/>
                <a:gd name="T22" fmla="*/ 0 w 1178"/>
                <a:gd name="T23" fmla="*/ 0 h 502"/>
                <a:gd name="T24" fmla="*/ 0 w 1178"/>
                <a:gd name="T25" fmla="*/ 0 h 502"/>
                <a:gd name="T26" fmla="*/ 0 w 1178"/>
                <a:gd name="T27" fmla="*/ 0 h 502"/>
                <a:gd name="T28" fmla="*/ 0 w 1178"/>
                <a:gd name="T29" fmla="*/ 0 h 502"/>
                <a:gd name="T30" fmla="*/ 0 w 1178"/>
                <a:gd name="T31" fmla="*/ 0 h 502"/>
                <a:gd name="T32" fmla="*/ 0 w 1178"/>
                <a:gd name="T33" fmla="*/ 0 h 502"/>
                <a:gd name="T34" fmla="*/ 0 w 1178"/>
                <a:gd name="T35" fmla="*/ 0 h 502"/>
                <a:gd name="T36" fmla="*/ 0 w 1178"/>
                <a:gd name="T37" fmla="*/ 0 h 502"/>
                <a:gd name="T38" fmla="*/ 0 w 1178"/>
                <a:gd name="T39" fmla="*/ 0 h 502"/>
                <a:gd name="T40" fmla="*/ 0 w 1178"/>
                <a:gd name="T41" fmla="*/ 0 h 502"/>
                <a:gd name="T42" fmla="*/ 0 w 1178"/>
                <a:gd name="T43" fmla="*/ 0 h 502"/>
                <a:gd name="T44" fmla="*/ 0 w 1178"/>
                <a:gd name="T45" fmla="*/ 0 h 502"/>
                <a:gd name="T46" fmla="*/ 0 w 1178"/>
                <a:gd name="T47" fmla="*/ 0 h 502"/>
                <a:gd name="T48" fmla="*/ 0 w 1178"/>
                <a:gd name="T49" fmla="*/ 0 h 502"/>
                <a:gd name="T50" fmla="*/ 0 w 1178"/>
                <a:gd name="T51" fmla="*/ 0 h 502"/>
                <a:gd name="T52" fmla="*/ 0 w 1178"/>
                <a:gd name="T53" fmla="*/ 0 h 502"/>
                <a:gd name="T54" fmla="*/ 0 w 1178"/>
                <a:gd name="T55" fmla="*/ 0 h 502"/>
                <a:gd name="T56" fmla="*/ 0 w 1178"/>
                <a:gd name="T57" fmla="*/ 0 h 502"/>
                <a:gd name="T58" fmla="*/ 0 w 1178"/>
                <a:gd name="T59" fmla="*/ 0 h 502"/>
                <a:gd name="T60" fmla="*/ 0 w 1178"/>
                <a:gd name="T61" fmla="*/ 0 h 502"/>
                <a:gd name="T62" fmla="*/ 0 w 1178"/>
                <a:gd name="T63" fmla="*/ 0 h 502"/>
                <a:gd name="T64" fmla="*/ 0 w 1178"/>
                <a:gd name="T65" fmla="*/ 0 h 502"/>
                <a:gd name="T66" fmla="*/ 0 w 1178"/>
                <a:gd name="T67" fmla="*/ 0 h 502"/>
                <a:gd name="T68" fmla="*/ 0 w 1178"/>
                <a:gd name="T69" fmla="*/ 0 h 502"/>
                <a:gd name="T70" fmla="*/ 0 w 1178"/>
                <a:gd name="T71" fmla="*/ 0 h 502"/>
                <a:gd name="T72" fmla="*/ 0 w 1178"/>
                <a:gd name="T73" fmla="*/ 0 h 502"/>
                <a:gd name="T74" fmla="*/ 0 w 1178"/>
                <a:gd name="T75" fmla="*/ 0 h 502"/>
                <a:gd name="T76" fmla="*/ 0 w 1178"/>
                <a:gd name="T77" fmla="*/ 0 h 502"/>
                <a:gd name="T78" fmla="*/ 0 w 1178"/>
                <a:gd name="T79" fmla="*/ 0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2"/>
                <a:gd name="T122" fmla="*/ 1178 w 1178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2">
                  <a:moveTo>
                    <a:pt x="317" y="0"/>
                  </a:moveTo>
                  <a:lnTo>
                    <a:pt x="297" y="0"/>
                  </a:lnTo>
                  <a:lnTo>
                    <a:pt x="277" y="1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0"/>
                  </a:lnTo>
                  <a:lnTo>
                    <a:pt x="161" y="40"/>
                  </a:lnTo>
                  <a:lnTo>
                    <a:pt x="143" y="52"/>
                  </a:lnTo>
                  <a:lnTo>
                    <a:pt x="127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1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8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7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2"/>
                  </a:lnTo>
                  <a:lnTo>
                    <a:pt x="1177" y="502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3" y="276"/>
                  </a:lnTo>
                  <a:lnTo>
                    <a:pt x="1169" y="253"/>
                  </a:lnTo>
                  <a:lnTo>
                    <a:pt x="1163" y="232"/>
                  </a:lnTo>
                  <a:lnTo>
                    <a:pt x="1156" y="209"/>
                  </a:lnTo>
                  <a:lnTo>
                    <a:pt x="1148" y="189"/>
                  </a:lnTo>
                  <a:lnTo>
                    <a:pt x="1138" y="169"/>
                  </a:lnTo>
                  <a:lnTo>
                    <a:pt x="1129" y="148"/>
                  </a:lnTo>
                  <a:lnTo>
                    <a:pt x="1116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1"/>
                  </a:lnTo>
                  <a:lnTo>
                    <a:pt x="1059" y="67"/>
                  </a:lnTo>
                  <a:lnTo>
                    <a:pt x="1044" y="54"/>
                  </a:lnTo>
                  <a:lnTo>
                    <a:pt x="1027" y="41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4" y="13"/>
                  </a:lnTo>
                  <a:lnTo>
                    <a:pt x="745" y="29"/>
                  </a:lnTo>
                  <a:lnTo>
                    <a:pt x="735" y="44"/>
                  </a:lnTo>
                  <a:lnTo>
                    <a:pt x="724" y="58"/>
                  </a:lnTo>
                  <a:lnTo>
                    <a:pt x="715" y="69"/>
                  </a:lnTo>
                  <a:lnTo>
                    <a:pt x="701" y="83"/>
                  </a:lnTo>
                  <a:lnTo>
                    <a:pt x="688" y="92"/>
                  </a:lnTo>
                  <a:lnTo>
                    <a:pt x="674" y="102"/>
                  </a:lnTo>
                  <a:lnTo>
                    <a:pt x="660" y="109"/>
                  </a:lnTo>
                  <a:lnTo>
                    <a:pt x="646" y="115"/>
                  </a:lnTo>
                  <a:lnTo>
                    <a:pt x="630" y="120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6" y="124"/>
                  </a:lnTo>
                  <a:lnTo>
                    <a:pt x="551" y="121"/>
                  </a:lnTo>
                  <a:lnTo>
                    <a:pt x="535" y="117"/>
                  </a:lnTo>
                  <a:lnTo>
                    <a:pt x="521" y="112"/>
                  </a:lnTo>
                  <a:lnTo>
                    <a:pt x="506" y="104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6"/>
                  </a:lnTo>
                  <a:lnTo>
                    <a:pt x="434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4" name="Freeform 72"/>
            <p:cNvSpPr>
              <a:spLocks/>
            </p:cNvSpPr>
            <p:nvPr/>
          </p:nvSpPr>
          <p:spPr bwMode="auto">
            <a:xfrm>
              <a:off x="3134" y="2349"/>
              <a:ext cx="159" cy="183"/>
            </a:xfrm>
            <a:custGeom>
              <a:avLst/>
              <a:gdLst>
                <a:gd name="T0" fmla="*/ 0 w 633"/>
                <a:gd name="T1" fmla="*/ 0 h 736"/>
                <a:gd name="T2" fmla="*/ 0 w 633"/>
                <a:gd name="T3" fmla="*/ 0 h 736"/>
                <a:gd name="T4" fmla="*/ 0 w 633"/>
                <a:gd name="T5" fmla="*/ 0 h 736"/>
                <a:gd name="T6" fmla="*/ 0 w 633"/>
                <a:gd name="T7" fmla="*/ 0 h 736"/>
                <a:gd name="T8" fmla="*/ 0 w 633"/>
                <a:gd name="T9" fmla="*/ 0 h 736"/>
                <a:gd name="T10" fmla="*/ 0 w 633"/>
                <a:gd name="T11" fmla="*/ 0 h 736"/>
                <a:gd name="T12" fmla="*/ 0 w 633"/>
                <a:gd name="T13" fmla="*/ 0 h 736"/>
                <a:gd name="T14" fmla="*/ 0 w 633"/>
                <a:gd name="T15" fmla="*/ 0 h 736"/>
                <a:gd name="T16" fmla="*/ 0 w 633"/>
                <a:gd name="T17" fmla="*/ 0 h 736"/>
                <a:gd name="T18" fmla="*/ 0 w 633"/>
                <a:gd name="T19" fmla="*/ 0 h 736"/>
                <a:gd name="T20" fmla="*/ 0 w 633"/>
                <a:gd name="T21" fmla="*/ 0 h 736"/>
                <a:gd name="T22" fmla="*/ 0 w 633"/>
                <a:gd name="T23" fmla="*/ 0 h 736"/>
                <a:gd name="T24" fmla="*/ 0 w 633"/>
                <a:gd name="T25" fmla="*/ 0 h 736"/>
                <a:gd name="T26" fmla="*/ 0 w 633"/>
                <a:gd name="T27" fmla="*/ 0 h 736"/>
                <a:gd name="T28" fmla="*/ 0 w 633"/>
                <a:gd name="T29" fmla="*/ 0 h 736"/>
                <a:gd name="T30" fmla="*/ 0 w 633"/>
                <a:gd name="T31" fmla="*/ 0 h 736"/>
                <a:gd name="T32" fmla="*/ 0 w 633"/>
                <a:gd name="T33" fmla="*/ 0 h 736"/>
                <a:gd name="T34" fmla="*/ 0 w 633"/>
                <a:gd name="T35" fmla="*/ 0 h 736"/>
                <a:gd name="T36" fmla="*/ 0 w 633"/>
                <a:gd name="T37" fmla="*/ 0 h 736"/>
                <a:gd name="T38" fmla="*/ 0 w 633"/>
                <a:gd name="T39" fmla="*/ 0 h 736"/>
                <a:gd name="T40" fmla="*/ 0 w 633"/>
                <a:gd name="T41" fmla="*/ 0 h 736"/>
                <a:gd name="T42" fmla="*/ 0 w 633"/>
                <a:gd name="T43" fmla="*/ 0 h 736"/>
                <a:gd name="T44" fmla="*/ 0 w 633"/>
                <a:gd name="T45" fmla="*/ 0 h 736"/>
                <a:gd name="T46" fmla="*/ 0 w 633"/>
                <a:gd name="T47" fmla="*/ 0 h 736"/>
                <a:gd name="T48" fmla="*/ 0 w 633"/>
                <a:gd name="T49" fmla="*/ 0 h 736"/>
                <a:gd name="T50" fmla="*/ 0 w 633"/>
                <a:gd name="T51" fmla="*/ 0 h 736"/>
                <a:gd name="T52" fmla="*/ 0 w 633"/>
                <a:gd name="T53" fmla="*/ 0 h 736"/>
                <a:gd name="T54" fmla="*/ 0 w 633"/>
                <a:gd name="T55" fmla="*/ 0 h 736"/>
                <a:gd name="T56" fmla="*/ 0 w 633"/>
                <a:gd name="T57" fmla="*/ 0 h 736"/>
                <a:gd name="T58" fmla="*/ 0 w 633"/>
                <a:gd name="T59" fmla="*/ 0 h 736"/>
                <a:gd name="T60" fmla="*/ 0 w 633"/>
                <a:gd name="T61" fmla="*/ 0 h 736"/>
                <a:gd name="T62" fmla="*/ 0 w 633"/>
                <a:gd name="T63" fmla="*/ 0 h 736"/>
                <a:gd name="T64" fmla="*/ 0 w 633"/>
                <a:gd name="T65" fmla="*/ 0 h 736"/>
                <a:gd name="T66" fmla="*/ 0 w 633"/>
                <a:gd name="T67" fmla="*/ 0 h 736"/>
                <a:gd name="T68" fmla="*/ 0 w 633"/>
                <a:gd name="T69" fmla="*/ 0 h 736"/>
                <a:gd name="T70" fmla="*/ 0 w 633"/>
                <a:gd name="T71" fmla="*/ 0 h 736"/>
                <a:gd name="T72" fmla="*/ 0 w 633"/>
                <a:gd name="T73" fmla="*/ 0 h 736"/>
                <a:gd name="T74" fmla="*/ 0 w 633"/>
                <a:gd name="T75" fmla="*/ 0 h 736"/>
                <a:gd name="T76" fmla="*/ 0 w 633"/>
                <a:gd name="T77" fmla="*/ 0 h 736"/>
                <a:gd name="T78" fmla="*/ 0 w 633"/>
                <a:gd name="T79" fmla="*/ 0 h 736"/>
                <a:gd name="T80" fmla="*/ 0 w 633"/>
                <a:gd name="T81" fmla="*/ 0 h 736"/>
                <a:gd name="T82" fmla="*/ 0 w 633"/>
                <a:gd name="T83" fmla="*/ 0 h 736"/>
                <a:gd name="T84" fmla="*/ 0 w 633"/>
                <a:gd name="T85" fmla="*/ 0 h 736"/>
                <a:gd name="T86" fmla="*/ 0 w 633"/>
                <a:gd name="T87" fmla="*/ 0 h 736"/>
                <a:gd name="T88" fmla="*/ 0 w 633"/>
                <a:gd name="T89" fmla="*/ 0 h 736"/>
                <a:gd name="T90" fmla="*/ 0 w 633"/>
                <a:gd name="T91" fmla="*/ 0 h 736"/>
                <a:gd name="T92" fmla="*/ 0 w 633"/>
                <a:gd name="T93" fmla="*/ 0 h 736"/>
                <a:gd name="T94" fmla="*/ 0 w 633"/>
                <a:gd name="T95" fmla="*/ 0 h 736"/>
                <a:gd name="T96" fmla="*/ 0 w 633"/>
                <a:gd name="T97" fmla="*/ 0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3"/>
                <a:gd name="T148" fmla="*/ 0 h 736"/>
                <a:gd name="T149" fmla="*/ 633 w 633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3" h="736">
                  <a:moveTo>
                    <a:pt x="633" y="368"/>
                  </a:moveTo>
                  <a:lnTo>
                    <a:pt x="632" y="344"/>
                  </a:lnTo>
                  <a:lnTo>
                    <a:pt x="632" y="321"/>
                  </a:lnTo>
                  <a:lnTo>
                    <a:pt x="627" y="296"/>
                  </a:lnTo>
                  <a:lnTo>
                    <a:pt x="622" y="273"/>
                  </a:lnTo>
                  <a:lnTo>
                    <a:pt x="616" y="250"/>
                  </a:lnTo>
                  <a:lnTo>
                    <a:pt x="609" y="228"/>
                  </a:lnTo>
                  <a:lnTo>
                    <a:pt x="600" y="207"/>
                  </a:lnTo>
                  <a:lnTo>
                    <a:pt x="591" y="185"/>
                  </a:lnTo>
                  <a:lnTo>
                    <a:pt x="580" y="164"/>
                  </a:lnTo>
                  <a:lnTo>
                    <a:pt x="569" y="145"/>
                  </a:lnTo>
                  <a:lnTo>
                    <a:pt x="555" y="128"/>
                  </a:lnTo>
                  <a:lnTo>
                    <a:pt x="541" y="110"/>
                  </a:lnTo>
                  <a:lnTo>
                    <a:pt x="526" y="93"/>
                  </a:lnTo>
                  <a:lnTo>
                    <a:pt x="510" y="77"/>
                  </a:lnTo>
                  <a:lnTo>
                    <a:pt x="493" y="63"/>
                  </a:lnTo>
                  <a:lnTo>
                    <a:pt x="475" y="50"/>
                  </a:lnTo>
                  <a:lnTo>
                    <a:pt x="458" y="39"/>
                  </a:lnTo>
                  <a:lnTo>
                    <a:pt x="439" y="29"/>
                  </a:lnTo>
                  <a:lnTo>
                    <a:pt x="419" y="20"/>
                  </a:lnTo>
                  <a:lnTo>
                    <a:pt x="401" y="12"/>
                  </a:lnTo>
                  <a:lnTo>
                    <a:pt x="381" y="8"/>
                  </a:lnTo>
                  <a:lnTo>
                    <a:pt x="359" y="4"/>
                  </a:lnTo>
                  <a:lnTo>
                    <a:pt x="339" y="0"/>
                  </a:lnTo>
                  <a:lnTo>
                    <a:pt x="319" y="0"/>
                  </a:lnTo>
                  <a:lnTo>
                    <a:pt x="298" y="0"/>
                  </a:lnTo>
                  <a:lnTo>
                    <a:pt x="277" y="4"/>
                  </a:lnTo>
                  <a:lnTo>
                    <a:pt x="257" y="6"/>
                  </a:lnTo>
                  <a:lnTo>
                    <a:pt x="237" y="12"/>
                  </a:lnTo>
                  <a:lnTo>
                    <a:pt x="217" y="20"/>
                  </a:lnTo>
                  <a:lnTo>
                    <a:pt x="199" y="27"/>
                  </a:lnTo>
                  <a:lnTo>
                    <a:pt x="180" y="38"/>
                  </a:lnTo>
                  <a:lnTo>
                    <a:pt x="161" y="48"/>
                  </a:lnTo>
                  <a:lnTo>
                    <a:pt x="144" y="61"/>
                  </a:lnTo>
                  <a:lnTo>
                    <a:pt x="127" y="74"/>
                  </a:lnTo>
                  <a:lnTo>
                    <a:pt x="110" y="89"/>
                  </a:lnTo>
                  <a:lnTo>
                    <a:pt x="95" y="106"/>
                  </a:lnTo>
                  <a:lnTo>
                    <a:pt x="81" y="123"/>
                  </a:lnTo>
                  <a:lnTo>
                    <a:pt x="68" y="141"/>
                  </a:lnTo>
                  <a:lnTo>
                    <a:pt x="55" y="160"/>
                  </a:lnTo>
                  <a:lnTo>
                    <a:pt x="45" y="180"/>
                  </a:lnTo>
                  <a:lnTo>
                    <a:pt x="35" y="201"/>
                  </a:lnTo>
                  <a:lnTo>
                    <a:pt x="26" y="222"/>
                  </a:lnTo>
                  <a:lnTo>
                    <a:pt x="18" y="245"/>
                  </a:lnTo>
                  <a:lnTo>
                    <a:pt x="12" y="268"/>
                  </a:lnTo>
                  <a:lnTo>
                    <a:pt x="7" y="292"/>
                  </a:lnTo>
                  <a:lnTo>
                    <a:pt x="3" y="316"/>
                  </a:lnTo>
                  <a:lnTo>
                    <a:pt x="1" y="339"/>
                  </a:lnTo>
                  <a:lnTo>
                    <a:pt x="0" y="363"/>
                  </a:lnTo>
                  <a:lnTo>
                    <a:pt x="1" y="387"/>
                  </a:lnTo>
                  <a:lnTo>
                    <a:pt x="2" y="410"/>
                  </a:lnTo>
                  <a:lnTo>
                    <a:pt x="4" y="435"/>
                  </a:lnTo>
                  <a:lnTo>
                    <a:pt x="9" y="458"/>
                  </a:lnTo>
                  <a:lnTo>
                    <a:pt x="14" y="482"/>
                  </a:lnTo>
                  <a:lnTo>
                    <a:pt x="23" y="503"/>
                  </a:lnTo>
                  <a:lnTo>
                    <a:pt x="30" y="525"/>
                  </a:lnTo>
                  <a:lnTo>
                    <a:pt x="40" y="546"/>
                  </a:lnTo>
                  <a:lnTo>
                    <a:pt x="51" y="567"/>
                  </a:lnTo>
                  <a:lnTo>
                    <a:pt x="63" y="586"/>
                  </a:lnTo>
                  <a:lnTo>
                    <a:pt x="75" y="606"/>
                  </a:lnTo>
                  <a:lnTo>
                    <a:pt x="88" y="623"/>
                  </a:lnTo>
                  <a:lnTo>
                    <a:pt x="104" y="640"/>
                  </a:lnTo>
                  <a:lnTo>
                    <a:pt x="119" y="656"/>
                  </a:lnTo>
                  <a:lnTo>
                    <a:pt x="136" y="670"/>
                  </a:lnTo>
                  <a:lnTo>
                    <a:pt x="154" y="682"/>
                  </a:lnTo>
                  <a:lnTo>
                    <a:pt x="171" y="694"/>
                  </a:lnTo>
                  <a:lnTo>
                    <a:pt x="190" y="705"/>
                  </a:lnTo>
                  <a:lnTo>
                    <a:pt x="208" y="714"/>
                  </a:lnTo>
                  <a:lnTo>
                    <a:pt x="229" y="721"/>
                  </a:lnTo>
                  <a:lnTo>
                    <a:pt x="248" y="727"/>
                  </a:lnTo>
                  <a:lnTo>
                    <a:pt x="269" y="732"/>
                  </a:lnTo>
                  <a:lnTo>
                    <a:pt x="290" y="734"/>
                  </a:lnTo>
                  <a:lnTo>
                    <a:pt x="309" y="736"/>
                  </a:lnTo>
                  <a:lnTo>
                    <a:pt x="330" y="736"/>
                  </a:lnTo>
                  <a:lnTo>
                    <a:pt x="350" y="733"/>
                  </a:lnTo>
                  <a:lnTo>
                    <a:pt x="371" y="731"/>
                  </a:lnTo>
                  <a:lnTo>
                    <a:pt x="392" y="725"/>
                  </a:lnTo>
                  <a:lnTo>
                    <a:pt x="412" y="720"/>
                  </a:lnTo>
                  <a:lnTo>
                    <a:pt x="430" y="710"/>
                  </a:lnTo>
                  <a:lnTo>
                    <a:pt x="450" y="702"/>
                  </a:lnTo>
                  <a:lnTo>
                    <a:pt x="469" y="691"/>
                  </a:lnTo>
                  <a:lnTo>
                    <a:pt x="485" y="679"/>
                  </a:lnTo>
                  <a:lnTo>
                    <a:pt x="503" y="665"/>
                  </a:lnTo>
                  <a:lnTo>
                    <a:pt x="519" y="651"/>
                  </a:lnTo>
                  <a:lnTo>
                    <a:pt x="534" y="635"/>
                  </a:lnTo>
                  <a:lnTo>
                    <a:pt x="549" y="618"/>
                  </a:lnTo>
                  <a:lnTo>
                    <a:pt x="563" y="599"/>
                  </a:lnTo>
                  <a:lnTo>
                    <a:pt x="575" y="580"/>
                  </a:lnTo>
                  <a:lnTo>
                    <a:pt x="587" y="561"/>
                  </a:lnTo>
                  <a:lnTo>
                    <a:pt x="597" y="540"/>
                  </a:lnTo>
                  <a:lnTo>
                    <a:pt x="606" y="518"/>
                  </a:lnTo>
                  <a:lnTo>
                    <a:pt x="614" y="497"/>
                  </a:lnTo>
                  <a:lnTo>
                    <a:pt x="621" y="474"/>
                  </a:lnTo>
                  <a:lnTo>
                    <a:pt x="625" y="450"/>
                  </a:lnTo>
                  <a:lnTo>
                    <a:pt x="628" y="426"/>
                  </a:lnTo>
                  <a:lnTo>
                    <a:pt x="632" y="402"/>
                  </a:lnTo>
                  <a:lnTo>
                    <a:pt x="633" y="379"/>
                  </a:lnTo>
                  <a:lnTo>
                    <a:pt x="633" y="368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5" name="Freeform 73"/>
            <p:cNvSpPr>
              <a:spLocks/>
            </p:cNvSpPr>
            <p:nvPr/>
          </p:nvSpPr>
          <p:spPr bwMode="auto">
            <a:xfrm>
              <a:off x="2614" y="2567"/>
              <a:ext cx="294" cy="125"/>
            </a:xfrm>
            <a:custGeom>
              <a:avLst/>
              <a:gdLst>
                <a:gd name="T0" fmla="*/ 0 w 1179"/>
                <a:gd name="T1" fmla="*/ 0 h 502"/>
                <a:gd name="T2" fmla="*/ 0 w 1179"/>
                <a:gd name="T3" fmla="*/ 0 h 502"/>
                <a:gd name="T4" fmla="*/ 0 w 1179"/>
                <a:gd name="T5" fmla="*/ 0 h 502"/>
                <a:gd name="T6" fmla="*/ 0 w 1179"/>
                <a:gd name="T7" fmla="*/ 0 h 502"/>
                <a:gd name="T8" fmla="*/ 0 w 1179"/>
                <a:gd name="T9" fmla="*/ 0 h 502"/>
                <a:gd name="T10" fmla="*/ 0 w 1179"/>
                <a:gd name="T11" fmla="*/ 0 h 502"/>
                <a:gd name="T12" fmla="*/ 0 w 1179"/>
                <a:gd name="T13" fmla="*/ 0 h 502"/>
                <a:gd name="T14" fmla="*/ 0 w 1179"/>
                <a:gd name="T15" fmla="*/ 0 h 502"/>
                <a:gd name="T16" fmla="*/ 0 w 1179"/>
                <a:gd name="T17" fmla="*/ 0 h 502"/>
                <a:gd name="T18" fmla="*/ 0 w 1179"/>
                <a:gd name="T19" fmla="*/ 0 h 502"/>
                <a:gd name="T20" fmla="*/ 0 w 1179"/>
                <a:gd name="T21" fmla="*/ 0 h 502"/>
                <a:gd name="T22" fmla="*/ 0 w 1179"/>
                <a:gd name="T23" fmla="*/ 0 h 502"/>
                <a:gd name="T24" fmla="*/ 0 w 1179"/>
                <a:gd name="T25" fmla="*/ 0 h 502"/>
                <a:gd name="T26" fmla="*/ 0 w 1179"/>
                <a:gd name="T27" fmla="*/ 0 h 502"/>
                <a:gd name="T28" fmla="*/ 0 w 1179"/>
                <a:gd name="T29" fmla="*/ 0 h 502"/>
                <a:gd name="T30" fmla="*/ 0 w 1179"/>
                <a:gd name="T31" fmla="*/ 0 h 502"/>
                <a:gd name="T32" fmla="*/ 0 w 1179"/>
                <a:gd name="T33" fmla="*/ 0 h 502"/>
                <a:gd name="T34" fmla="*/ 0 w 1179"/>
                <a:gd name="T35" fmla="*/ 0 h 502"/>
                <a:gd name="T36" fmla="*/ 0 w 1179"/>
                <a:gd name="T37" fmla="*/ 0 h 502"/>
                <a:gd name="T38" fmla="*/ 0 w 1179"/>
                <a:gd name="T39" fmla="*/ 0 h 502"/>
                <a:gd name="T40" fmla="*/ 0 w 1179"/>
                <a:gd name="T41" fmla="*/ 0 h 502"/>
                <a:gd name="T42" fmla="*/ 0 w 1179"/>
                <a:gd name="T43" fmla="*/ 0 h 502"/>
                <a:gd name="T44" fmla="*/ 0 w 1179"/>
                <a:gd name="T45" fmla="*/ 0 h 502"/>
                <a:gd name="T46" fmla="*/ 0 w 1179"/>
                <a:gd name="T47" fmla="*/ 0 h 502"/>
                <a:gd name="T48" fmla="*/ 0 w 1179"/>
                <a:gd name="T49" fmla="*/ 0 h 502"/>
                <a:gd name="T50" fmla="*/ 0 w 1179"/>
                <a:gd name="T51" fmla="*/ 0 h 502"/>
                <a:gd name="T52" fmla="*/ 0 w 1179"/>
                <a:gd name="T53" fmla="*/ 0 h 502"/>
                <a:gd name="T54" fmla="*/ 0 w 1179"/>
                <a:gd name="T55" fmla="*/ 0 h 502"/>
                <a:gd name="T56" fmla="*/ 0 w 1179"/>
                <a:gd name="T57" fmla="*/ 0 h 502"/>
                <a:gd name="T58" fmla="*/ 0 w 1179"/>
                <a:gd name="T59" fmla="*/ 0 h 502"/>
                <a:gd name="T60" fmla="*/ 0 w 1179"/>
                <a:gd name="T61" fmla="*/ 0 h 502"/>
                <a:gd name="T62" fmla="*/ 0 w 1179"/>
                <a:gd name="T63" fmla="*/ 0 h 502"/>
                <a:gd name="T64" fmla="*/ 0 w 1179"/>
                <a:gd name="T65" fmla="*/ 0 h 502"/>
                <a:gd name="T66" fmla="*/ 0 w 1179"/>
                <a:gd name="T67" fmla="*/ 0 h 502"/>
                <a:gd name="T68" fmla="*/ 0 w 1179"/>
                <a:gd name="T69" fmla="*/ 0 h 502"/>
                <a:gd name="T70" fmla="*/ 0 w 1179"/>
                <a:gd name="T71" fmla="*/ 0 h 502"/>
                <a:gd name="T72" fmla="*/ 0 w 1179"/>
                <a:gd name="T73" fmla="*/ 0 h 502"/>
                <a:gd name="T74" fmla="*/ 0 w 1179"/>
                <a:gd name="T75" fmla="*/ 0 h 502"/>
                <a:gd name="T76" fmla="*/ 0 w 1179"/>
                <a:gd name="T77" fmla="*/ 0 h 502"/>
                <a:gd name="T78" fmla="*/ 0 w 1179"/>
                <a:gd name="T79" fmla="*/ 0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9"/>
                <a:gd name="T121" fmla="*/ 0 h 502"/>
                <a:gd name="T122" fmla="*/ 1179 w 1179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9" h="502">
                  <a:moveTo>
                    <a:pt x="317" y="0"/>
                  </a:moveTo>
                  <a:lnTo>
                    <a:pt x="298" y="0"/>
                  </a:lnTo>
                  <a:lnTo>
                    <a:pt x="277" y="1"/>
                  </a:lnTo>
                  <a:lnTo>
                    <a:pt x="256" y="5"/>
                  </a:lnTo>
                  <a:lnTo>
                    <a:pt x="237" y="8"/>
                  </a:lnTo>
                  <a:lnTo>
                    <a:pt x="218" y="14"/>
                  </a:lnTo>
                  <a:lnTo>
                    <a:pt x="198" y="22"/>
                  </a:lnTo>
                  <a:lnTo>
                    <a:pt x="180" y="30"/>
                  </a:lnTo>
                  <a:lnTo>
                    <a:pt x="162" y="40"/>
                  </a:lnTo>
                  <a:lnTo>
                    <a:pt x="144" y="52"/>
                  </a:lnTo>
                  <a:lnTo>
                    <a:pt x="128" y="65"/>
                  </a:lnTo>
                  <a:lnTo>
                    <a:pt x="112" y="79"/>
                  </a:lnTo>
                  <a:lnTo>
                    <a:pt x="96" y="94"/>
                  </a:lnTo>
                  <a:lnTo>
                    <a:pt x="82" y="111"/>
                  </a:lnTo>
                  <a:lnTo>
                    <a:pt x="68" y="128"/>
                  </a:lnTo>
                  <a:lnTo>
                    <a:pt x="56" y="148"/>
                  </a:lnTo>
                  <a:lnTo>
                    <a:pt x="45" y="167"/>
                  </a:lnTo>
                  <a:lnTo>
                    <a:pt x="36" y="188"/>
                  </a:lnTo>
                  <a:lnTo>
                    <a:pt x="27" y="208"/>
                  </a:lnTo>
                  <a:lnTo>
                    <a:pt x="19" y="230"/>
                  </a:lnTo>
                  <a:lnTo>
                    <a:pt x="12" y="252"/>
                  </a:lnTo>
                  <a:lnTo>
                    <a:pt x="8" y="275"/>
                  </a:lnTo>
                  <a:lnTo>
                    <a:pt x="4" y="298"/>
                  </a:lnTo>
                  <a:lnTo>
                    <a:pt x="2" y="323"/>
                  </a:lnTo>
                  <a:lnTo>
                    <a:pt x="0" y="349"/>
                  </a:lnTo>
                  <a:lnTo>
                    <a:pt x="0" y="502"/>
                  </a:lnTo>
                  <a:lnTo>
                    <a:pt x="1177" y="502"/>
                  </a:lnTo>
                  <a:lnTo>
                    <a:pt x="1179" y="346"/>
                  </a:lnTo>
                  <a:lnTo>
                    <a:pt x="1179" y="321"/>
                  </a:lnTo>
                  <a:lnTo>
                    <a:pt x="1176" y="298"/>
                  </a:lnTo>
                  <a:lnTo>
                    <a:pt x="1174" y="275"/>
                  </a:lnTo>
                  <a:lnTo>
                    <a:pt x="1169" y="252"/>
                  </a:lnTo>
                  <a:lnTo>
                    <a:pt x="1163" y="232"/>
                  </a:lnTo>
                  <a:lnTo>
                    <a:pt x="1157" y="208"/>
                  </a:lnTo>
                  <a:lnTo>
                    <a:pt x="1148" y="189"/>
                  </a:lnTo>
                  <a:lnTo>
                    <a:pt x="1139" y="168"/>
                  </a:lnTo>
                  <a:lnTo>
                    <a:pt x="1129" y="148"/>
                  </a:lnTo>
                  <a:lnTo>
                    <a:pt x="1117" y="130"/>
                  </a:lnTo>
                  <a:lnTo>
                    <a:pt x="1105" y="113"/>
                  </a:lnTo>
                  <a:lnTo>
                    <a:pt x="1091" y="96"/>
                  </a:lnTo>
                  <a:lnTo>
                    <a:pt x="1075" y="81"/>
                  </a:lnTo>
                  <a:lnTo>
                    <a:pt x="1060" y="66"/>
                  </a:lnTo>
                  <a:lnTo>
                    <a:pt x="1044" y="53"/>
                  </a:lnTo>
                  <a:lnTo>
                    <a:pt x="1027" y="41"/>
                  </a:lnTo>
                  <a:lnTo>
                    <a:pt x="1014" y="33"/>
                  </a:lnTo>
                  <a:lnTo>
                    <a:pt x="991" y="22"/>
                  </a:lnTo>
                  <a:lnTo>
                    <a:pt x="972" y="14"/>
                  </a:lnTo>
                  <a:lnTo>
                    <a:pt x="954" y="8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5" y="0"/>
                  </a:lnTo>
                  <a:lnTo>
                    <a:pt x="759" y="0"/>
                  </a:lnTo>
                  <a:lnTo>
                    <a:pt x="754" y="13"/>
                  </a:lnTo>
                  <a:lnTo>
                    <a:pt x="745" y="29"/>
                  </a:lnTo>
                  <a:lnTo>
                    <a:pt x="736" y="43"/>
                  </a:lnTo>
                  <a:lnTo>
                    <a:pt x="725" y="58"/>
                  </a:lnTo>
                  <a:lnTo>
                    <a:pt x="715" y="69"/>
                  </a:lnTo>
                  <a:lnTo>
                    <a:pt x="702" y="82"/>
                  </a:lnTo>
                  <a:lnTo>
                    <a:pt x="688" y="92"/>
                  </a:lnTo>
                  <a:lnTo>
                    <a:pt x="674" y="102"/>
                  </a:lnTo>
                  <a:lnTo>
                    <a:pt x="660" y="109"/>
                  </a:lnTo>
                  <a:lnTo>
                    <a:pt x="646" y="115"/>
                  </a:lnTo>
                  <a:lnTo>
                    <a:pt x="630" y="120"/>
                  </a:lnTo>
                  <a:lnTo>
                    <a:pt x="614" y="124"/>
                  </a:lnTo>
                  <a:lnTo>
                    <a:pt x="599" y="125"/>
                  </a:lnTo>
                  <a:lnTo>
                    <a:pt x="582" y="125"/>
                  </a:lnTo>
                  <a:lnTo>
                    <a:pt x="566" y="124"/>
                  </a:lnTo>
                  <a:lnTo>
                    <a:pt x="551" y="121"/>
                  </a:lnTo>
                  <a:lnTo>
                    <a:pt x="535" y="116"/>
                  </a:lnTo>
                  <a:lnTo>
                    <a:pt x="521" y="111"/>
                  </a:lnTo>
                  <a:lnTo>
                    <a:pt x="506" y="104"/>
                  </a:lnTo>
                  <a:lnTo>
                    <a:pt x="493" y="94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0"/>
                  </a:lnTo>
                  <a:lnTo>
                    <a:pt x="444" y="46"/>
                  </a:lnTo>
                  <a:lnTo>
                    <a:pt x="435" y="31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6" name="Freeform 74"/>
            <p:cNvSpPr>
              <a:spLocks/>
            </p:cNvSpPr>
            <p:nvPr/>
          </p:nvSpPr>
          <p:spPr bwMode="auto">
            <a:xfrm>
              <a:off x="2680" y="2354"/>
              <a:ext cx="158" cy="184"/>
            </a:xfrm>
            <a:custGeom>
              <a:avLst/>
              <a:gdLst>
                <a:gd name="T0" fmla="*/ 0 w 633"/>
                <a:gd name="T1" fmla="*/ 0 h 735"/>
                <a:gd name="T2" fmla="*/ 0 w 633"/>
                <a:gd name="T3" fmla="*/ 0 h 735"/>
                <a:gd name="T4" fmla="*/ 0 w 633"/>
                <a:gd name="T5" fmla="*/ 0 h 735"/>
                <a:gd name="T6" fmla="*/ 0 w 633"/>
                <a:gd name="T7" fmla="*/ 0 h 735"/>
                <a:gd name="T8" fmla="*/ 0 w 633"/>
                <a:gd name="T9" fmla="*/ 0 h 735"/>
                <a:gd name="T10" fmla="*/ 0 w 633"/>
                <a:gd name="T11" fmla="*/ 0 h 735"/>
                <a:gd name="T12" fmla="*/ 0 w 633"/>
                <a:gd name="T13" fmla="*/ 0 h 735"/>
                <a:gd name="T14" fmla="*/ 0 w 633"/>
                <a:gd name="T15" fmla="*/ 0 h 735"/>
                <a:gd name="T16" fmla="*/ 0 w 633"/>
                <a:gd name="T17" fmla="*/ 0 h 735"/>
                <a:gd name="T18" fmla="*/ 0 w 633"/>
                <a:gd name="T19" fmla="*/ 0 h 735"/>
                <a:gd name="T20" fmla="*/ 0 w 633"/>
                <a:gd name="T21" fmla="*/ 0 h 735"/>
                <a:gd name="T22" fmla="*/ 0 w 633"/>
                <a:gd name="T23" fmla="*/ 0 h 735"/>
                <a:gd name="T24" fmla="*/ 0 w 633"/>
                <a:gd name="T25" fmla="*/ 0 h 735"/>
                <a:gd name="T26" fmla="*/ 0 w 633"/>
                <a:gd name="T27" fmla="*/ 0 h 735"/>
                <a:gd name="T28" fmla="*/ 0 w 633"/>
                <a:gd name="T29" fmla="*/ 0 h 735"/>
                <a:gd name="T30" fmla="*/ 0 w 633"/>
                <a:gd name="T31" fmla="*/ 0 h 735"/>
                <a:gd name="T32" fmla="*/ 0 w 633"/>
                <a:gd name="T33" fmla="*/ 0 h 735"/>
                <a:gd name="T34" fmla="*/ 0 w 633"/>
                <a:gd name="T35" fmla="*/ 0 h 735"/>
                <a:gd name="T36" fmla="*/ 0 w 633"/>
                <a:gd name="T37" fmla="*/ 0 h 735"/>
                <a:gd name="T38" fmla="*/ 0 w 633"/>
                <a:gd name="T39" fmla="*/ 0 h 735"/>
                <a:gd name="T40" fmla="*/ 0 w 633"/>
                <a:gd name="T41" fmla="*/ 0 h 735"/>
                <a:gd name="T42" fmla="*/ 0 w 633"/>
                <a:gd name="T43" fmla="*/ 0 h 735"/>
                <a:gd name="T44" fmla="*/ 0 w 633"/>
                <a:gd name="T45" fmla="*/ 0 h 735"/>
                <a:gd name="T46" fmla="*/ 0 w 633"/>
                <a:gd name="T47" fmla="*/ 0 h 735"/>
                <a:gd name="T48" fmla="*/ 0 w 633"/>
                <a:gd name="T49" fmla="*/ 0 h 735"/>
                <a:gd name="T50" fmla="*/ 0 w 633"/>
                <a:gd name="T51" fmla="*/ 0 h 735"/>
                <a:gd name="T52" fmla="*/ 0 w 633"/>
                <a:gd name="T53" fmla="*/ 0 h 735"/>
                <a:gd name="T54" fmla="*/ 0 w 633"/>
                <a:gd name="T55" fmla="*/ 0 h 735"/>
                <a:gd name="T56" fmla="*/ 0 w 633"/>
                <a:gd name="T57" fmla="*/ 0 h 735"/>
                <a:gd name="T58" fmla="*/ 0 w 633"/>
                <a:gd name="T59" fmla="*/ 0 h 735"/>
                <a:gd name="T60" fmla="*/ 0 w 633"/>
                <a:gd name="T61" fmla="*/ 0 h 735"/>
                <a:gd name="T62" fmla="*/ 0 w 633"/>
                <a:gd name="T63" fmla="*/ 0 h 735"/>
                <a:gd name="T64" fmla="*/ 0 w 633"/>
                <a:gd name="T65" fmla="*/ 0 h 735"/>
                <a:gd name="T66" fmla="*/ 0 w 633"/>
                <a:gd name="T67" fmla="*/ 0 h 735"/>
                <a:gd name="T68" fmla="*/ 0 w 633"/>
                <a:gd name="T69" fmla="*/ 0 h 735"/>
                <a:gd name="T70" fmla="*/ 0 w 633"/>
                <a:gd name="T71" fmla="*/ 0 h 735"/>
                <a:gd name="T72" fmla="*/ 0 w 633"/>
                <a:gd name="T73" fmla="*/ 0 h 735"/>
                <a:gd name="T74" fmla="*/ 0 w 633"/>
                <a:gd name="T75" fmla="*/ 0 h 735"/>
                <a:gd name="T76" fmla="*/ 0 w 633"/>
                <a:gd name="T77" fmla="*/ 0 h 735"/>
                <a:gd name="T78" fmla="*/ 0 w 633"/>
                <a:gd name="T79" fmla="*/ 0 h 735"/>
                <a:gd name="T80" fmla="*/ 0 w 633"/>
                <a:gd name="T81" fmla="*/ 0 h 735"/>
                <a:gd name="T82" fmla="*/ 0 w 633"/>
                <a:gd name="T83" fmla="*/ 0 h 735"/>
                <a:gd name="T84" fmla="*/ 0 w 633"/>
                <a:gd name="T85" fmla="*/ 0 h 735"/>
                <a:gd name="T86" fmla="*/ 0 w 633"/>
                <a:gd name="T87" fmla="*/ 0 h 735"/>
                <a:gd name="T88" fmla="*/ 0 w 633"/>
                <a:gd name="T89" fmla="*/ 0 h 735"/>
                <a:gd name="T90" fmla="*/ 0 w 633"/>
                <a:gd name="T91" fmla="*/ 0 h 735"/>
                <a:gd name="T92" fmla="*/ 0 w 633"/>
                <a:gd name="T93" fmla="*/ 0 h 735"/>
                <a:gd name="T94" fmla="*/ 0 w 633"/>
                <a:gd name="T95" fmla="*/ 0 h 735"/>
                <a:gd name="T96" fmla="*/ 0 w 633"/>
                <a:gd name="T97" fmla="*/ 0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3"/>
                <a:gd name="T148" fmla="*/ 0 h 735"/>
                <a:gd name="T149" fmla="*/ 633 w 633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3" h="735">
                  <a:moveTo>
                    <a:pt x="633" y="368"/>
                  </a:moveTo>
                  <a:lnTo>
                    <a:pt x="632" y="343"/>
                  </a:lnTo>
                  <a:lnTo>
                    <a:pt x="632" y="320"/>
                  </a:lnTo>
                  <a:lnTo>
                    <a:pt x="627" y="296"/>
                  </a:lnTo>
                  <a:lnTo>
                    <a:pt x="622" y="273"/>
                  </a:lnTo>
                  <a:lnTo>
                    <a:pt x="616" y="250"/>
                  </a:lnTo>
                  <a:lnTo>
                    <a:pt x="609" y="228"/>
                  </a:lnTo>
                  <a:lnTo>
                    <a:pt x="601" y="206"/>
                  </a:lnTo>
                  <a:lnTo>
                    <a:pt x="591" y="184"/>
                  </a:lnTo>
                  <a:lnTo>
                    <a:pt x="580" y="164"/>
                  </a:lnTo>
                  <a:lnTo>
                    <a:pt x="569" y="144"/>
                  </a:lnTo>
                  <a:lnTo>
                    <a:pt x="556" y="127"/>
                  </a:lnTo>
                  <a:lnTo>
                    <a:pt x="541" y="109"/>
                  </a:lnTo>
                  <a:lnTo>
                    <a:pt x="527" y="92"/>
                  </a:lnTo>
                  <a:lnTo>
                    <a:pt x="511" y="76"/>
                  </a:lnTo>
                  <a:lnTo>
                    <a:pt x="494" y="63"/>
                  </a:lnTo>
                  <a:lnTo>
                    <a:pt x="476" y="50"/>
                  </a:lnTo>
                  <a:lnTo>
                    <a:pt x="459" y="39"/>
                  </a:lnTo>
                  <a:lnTo>
                    <a:pt x="439" y="29"/>
                  </a:lnTo>
                  <a:lnTo>
                    <a:pt x="420" y="19"/>
                  </a:lnTo>
                  <a:lnTo>
                    <a:pt x="402" y="12"/>
                  </a:lnTo>
                  <a:lnTo>
                    <a:pt x="381" y="7"/>
                  </a:lnTo>
                  <a:lnTo>
                    <a:pt x="359" y="4"/>
                  </a:lnTo>
                  <a:lnTo>
                    <a:pt x="340" y="0"/>
                  </a:lnTo>
                  <a:lnTo>
                    <a:pt x="319" y="0"/>
                  </a:lnTo>
                  <a:lnTo>
                    <a:pt x="298" y="0"/>
                  </a:lnTo>
                  <a:lnTo>
                    <a:pt x="278" y="4"/>
                  </a:lnTo>
                  <a:lnTo>
                    <a:pt x="257" y="6"/>
                  </a:lnTo>
                  <a:lnTo>
                    <a:pt x="238" y="12"/>
                  </a:lnTo>
                  <a:lnTo>
                    <a:pt x="217" y="19"/>
                  </a:lnTo>
                  <a:lnTo>
                    <a:pt x="199" y="27"/>
                  </a:lnTo>
                  <a:lnTo>
                    <a:pt x="181" y="38"/>
                  </a:lnTo>
                  <a:lnTo>
                    <a:pt x="161" y="47"/>
                  </a:lnTo>
                  <a:lnTo>
                    <a:pt x="144" y="61"/>
                  </a:lnTo>
                  <a:lnTo>
                    <a:pt x="127" y="74"/>
                  </a:lnTo>
                  <a:lnTo>
                    <a:pt x="110" y="89"/>
                  </a:lnTo>
                  <a:lnTo>
                    <a:pt x="96" y="106"/>
                  </a:lnTo>
                  <a:lnTo>
                    <a:pt x="81" y="123"/>
                  </a:lnTo>
                  <a:lnTo>
                    <a:pt x="68" y="141"/>
                  </a:lnTo>
                  <a:lnTo>
                    <a:pt x="56" y="160"/>
                  </a:lnTo>
                  <a:lnTo>
                    <a:pt x="45" y="180"/>
                  </a:lnTo>
                  <a:lnTo>
                    <a:pt x="35" y="200"/>
                  </a:lnTo>
                  <a:lnTo>
                    <a:pt x="27" y="222"/>
                  </a:lnTo>
                  <a:lnTo>
                    <a:pt x="18" y="245"/>
                  </a:lnTo>
                  <a:lnTo>
                    <a:pt x="12" y="268"/>
                  </a:lnTo>
                  <a:lnTo>
                    <a:pt x="7" y="291"/>
                  </a:lnTo>
                  <a:lnTo>
                    <a:pt x="4" y="315"/>
                  </a:lnTo>
                  <a:lnTo>
                    <a:pt x="1" y="338"/>
                  </a:lnTo>
                  <a:lnTo>
                    <a:pt x="0" y="363"/>
                  </a:lnTo>
                  <a:lnTo>
                    <a:pt x="1" y="387"/>
                  </a:lnTo>
                  <a:lnTo>
                    <a:pt x="2" y="410"/>
                  </a:lnTo>
                  <a:lnTo>
                    <a:pt x="5" y="434"/>
                  </a:lnTo>
                  <a:lnTo>
                    <a:pt x="10" y="457"/>
                  </a:lnTo>
                  <a:lnTo>
                    <a:pt x="14" y="482"/>
                  </a:lnTo>
                  <a:lnTo>
                    <a:pt x="23" y="502"/>
                  </a:lnTo>
                  <a:lnTo>
                    <a:pt x="30" y="524"/>
                  </a:lnTo>
                  <a:lnTo>
                    <a:pt x="40" y="546"/>
                  </a:lnTo>
                  <a:lnTo>
                    <a:pt x="51" y="567"/>
                  </a:lnTo>
                  <a:lnTo>
                    <a:pt x="63" y="586"/>
                  </a:lnTo>
                  <a:lnTo>
                    <a:pt x="75" y="605"/>
                  </a:lnTo>
                  <a:lnTo>
                    <a:pt x="88" y="622"/>
                  </a:lnTo>
                  <a:lnTo>
                    <a:pt x="104" y="639"/>
                  </a:lnTo>
                  <a:lnTo>
                    <a:pt x="119" y="655"/>
                  </a:lnTo>
                  <a:lnTo>
                    <a:pt x="136" y="670"/>
                  </a:lnTo>
                  <a:lnTo>
                    <a:pt x="154" y="682"/>
                  </a:lnTo>
                  <a:lnTo>
                    <a:pt x="171" y="694"/>
                  </a:lnTo>
                  <a:lnTo>
                    <a:pt x="190" y="705"/>
                  </a:lnTo>
                  <a:lnTo>
                    <a:pt x="209" y="713"/>
                  </a:lnTo>
                  <a:lnTo>
                    <a:pt x="229" y="721"/>
                  </a:lnTo>
                  <a:lnTo>
                    <a:pt x="249" y="727"/>
                  </a:lnTo>
                  <a:lnTo>
                    <a:pt x="269" y="732"/>
                  </a:lnTo>
                  <a:lnTo>
                    <a:pt x="290" y="734"/>
                  </a:lnTo>
                  <a:lnTo>
                    <a:pt x="309" y="735"/>
                  </a:lnTo>
                  <a:lnTo>
                    <a:pt x="330" y="735"/>
                  </a:lnTo>
                  <a:lnTo>
                    <a:pt x="351" y="733"/>
                  </a:lnTo>
                  <a:lnTo>
                    <a:pt x="371" y="730"/>
                  </a:lnTo>
                  <a:lnTo>
                    <a:pt x="392" y="724"/>
                  </a:lnTo>
                  <a:lnTo>
                    <a:pt x="412" y="719"/>
                  </a:lnTo>
                  <a:lnTo>
                    <a:pt x="431" y="710"/>
                  </a:lnTo>
                  <a:lnTo>
                    <a:pt x="450" y="701"/>
                  </a:lnTo>
                  <a:lnTo>
                    <a:pt x="469" y="690"/>
                  </a:lnTo>
                  <a:lnTo>
                    <a:pt x="485" y="678"/>
                  </a:lnTo>
                  <a:lnTo>
                    <a:pt x="503" y="665"/>
                  </a:lnTo>
                  <a:lnTo>
                    <a:pt x="519" y="650"/>
                  </a:lnTo>
                  <a:lnTo>
                    <a:pt x="534" y="635"/>
                  </a:lnTo>
                  <a:lnTo>
                    <a:pt x="550" y="618"/>
                  </a:lnTo>
                  <a:lnTo>
                    <a:pt x="563" y="598"/>
                  </a:lnTo>
                  <a:lnTo>
                    <a:pt x="575" y="580"/>
                  </a:lnTo>
                  <a:lnTo>
                    <a:pt x="587" y="561"/>
                  </a:lnTo>
                  <a:lnTo>
                    <a:pt x="597" y="540"/>
                  </a:lnTo>
                  <a:lnTo>
                    <a:pt x="607" y="518"/>
                  </a:lnTo>
                  <a:lnTo>
                    <a:pt x="614" y="496"/>
                  </a:lnTo>
                  <a:lnTo>
                    <a:pt x="621" y="473"/>
                  </a:lnTo>
                  <a:lnTo>
                    <a:pt x="625" y="450"/>
                  </a:lnTo>
                  <a:lnTo>
                    <a:pt x="628" y="426"/>
                  </a:lnTo>
                  <a:lnTo>
                    <a:pt x="632" y="402"/>
                  </a:lnTo>
                  <a:lnTo>
                    <a:pt x="633" y="379"/>
                  </a:lnTo>
                  <a:lnTo>
                    <a:pt x="633" y="368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7" name="Freeform 75"/>
            <p:cNvSpPr>
              <a:spLocks/>
            </p:cNvSpPr>
            <p:nvPr/>
          </p:nvSpPr>
          <p:spPr bwMode="auto">
            <a:xfrm>
              <a:off x="2118" y="2556"/>
              <a:ext cx="295" cy="126"/>
            </a:xfrm>
            <a:custGeom>
              <a:avLst/>
              <a:gdLst>
                <a:gd name="T0" fmla="*/ 0 w 1178"/>
                <a:gd name="T1" fmla="*/ 0 h 502"/>
                <a:gd name="T2" fmla="*/ 0 w 1178"/>
                <a:gd name="T3" fmla="*/ 0 h 502"/>
                <a:gd name="T4" fmla="*/ 0 w 1178"/>
                <a:gd name="T5" fmla="*/ 0 h 502"/>
                <a:gd name="T6" fmla="*/ 0 w 1178"/>
                <a:gd name="T7" fmla="*/ 0 h 502"/>
                <a:gd name="T8" fmla="*/ 0 w 1178"/>
                <a:gd name="T9" fmla="*/ 0 h 502"/>
                <a:gd name="T10" fmla="*/ 0 w 1178"/>
                <a:gd name="T11" fmla="*/ 0 h 502"/>
                <a:gd name="T12" fmla="*/ 0 w 1178"/>
                <a:gd name="T13" fmla="*/ 0 h 502"/>
                <a:gd name="T14" fmla="*/ 0 w 1178"/>
                <a:gd name="T15" fmla="*/ 0 h 502"/>
                <a:gd name="T16" fmla="*/ 0 w 1178"/>
                <a:gd name="T17" fmla="*/ 0 h 502"/>
                <a:gd name="T18" fmla="*/ 0 w 1178"/>
                <a:gd name="T19" fmla="*/ 0 h 502"/>
                <a:gd name="T20" fmla="*/ 0 w 1178"/>
                <a:gd name="T21" fmla="*/ 0 h 502"/>
                <a:gd name="T22" fmla="*/ 0 w 1178"/>
                <a:gd name="T23" fmla="*/ 0 h 502"/>
                <a:gd name="T24" fmla="*/ 0 w 1178"/>
                <a:gd name="T25" fmla="*/ 0 h 502"/>
                <a:gd name="T26" fmla="*/ 0 w 1178"/>
                <a:gd name="T27" fmla="*/ 0 h 502"/>
                <a:gd name="T28" fmla="*/ 0 w 1178"/>
                <a:gd name="T29" fmla="*/ 0 h 502"/>
                <a:gd name="T30" fmla="*/ 0 w 1178"/>
                <a:gd name="T31" fmla="*/ 0 h 502"/>
                <a:gd name="T32" fmla="*/ 0 w 1178"/>
                <a:gd name="T33" fmla="*/ 0 h 502"/>
                <a:gd name="T34" fmla="*/ 0 w 1178"/>
                <a:gd name="T35" fmla="*/ 0 h 502"/>
                <a:gd name="T36" fmla="*/ 0 w 1178"/>
                <a:gd name="T37" fmla="*/ 0 h 502"/>
                <a:gd name="T38" fmla="*/ 0 w 1178"/>
                <a:gd name="T39" fmla="*/ 0 h 502"/>
                <a:gd name="T40" fmla="*/ 0 w 1178"/>
                <a:gd name="T41" fmla="*/ 0 h 502"/>
                <a:gd name="T42" fmla="*/ 0 w 1178"/>
                <a:gd name="T43" fmla="*/ 0 h 502"/>
                <a:gd name="T44" fmla="*/ 0 w 1178"/>
                <a:gd name="T45" fmla="*/ 0 h 502"/>
                <a:gd name="T46" fmla="*/ 0 w 1178"/>
                <a:gd name="T47" fmla="*/ 0 h 502"/>
                <a:gd name="T48" fmla="*/ 0 w 1178"/>
                <a:gd name="T49" fmla="*/ 0 h 502"/>
                <a:gd name="T50" fmla="*/ 0 w 1178"/>
                <a:gd name="T51" fmla="*/ 0 h 502"/>
                <a:gd name="T52" fmla="*/ 0 w 1178"/>
                <a:gd name="T53" fmla="*/ 0 h 502"/>
                <a:gd name="T54" fmla="*/ 0 w 1178"/>
                <a:gd name="T55" fmla="*/ 0 h 502"/>
                <a:gd name="T56" fmla="*/ 0 w 1178"/>
                <a:gd name="T57" fmla="*/ 0 h 502"/>
                <a:gd name="T58" fmla="*/ 0 w 1178"/>
                <a:gd name="T59" fmla="*/ 0 h 502"/>
                <a:gd name="T60" fmla="*/ 0 w 1178"/>
                <a:gd name="T61" fmla="*/ 0 h 502"/>
                <a:gd name="T62" fmla="*/ 0 w 1178"/>
                <a:gd name="T63" fmla="*/ 0 h 502"/>
                <a:gd name="T64" fmla="*/ 0 w 1178"/>
                <a:gd name="T65" fmla="*/ 0 h 502"/>
                <a:gd name="T66" fmla="*/ 0 w 1178"/>
                <a:gd name="T67" fmla="*/ 0 h 502"/>
                <a:gd name="T68" fmla="*/ 0 w 1178"/>
                <a:gd name="T69" fmla="*/ 0 h 502"/>
                <a:gd name="T70" fmla="*/ 0 w 1178"/>
                <a:gd name="T71" fmla="*/ 0 h 502"/>
                <a:gd name="T72" fmla="*/ 0 w 1178"/>
                <a:gd name="T73" fmla="*/ 0 h 502"/>
                <a:gd name="T74" fmla="*/ 0 w 1178"/>
                <a:gd name="T75" fmla="*/ 0 h 502"/>
                <a:gd name="T76" fmla="*/ 0 w 1178"/>
                <a:gd name="T77" fmla="*/ 0 h 502"/>
                <a:gd name="T78" fmla="*/ 0 w 1178"/>
                <a:gd name="T79" fmla="*/ 0 h 5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2"/>
                <a:gd name="T122" fmla="*/ 1178 w 1178"/>
                <a:gd name="T123" fmla="*/ 502 h 5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2">
                  <a:moveTo>
                    <a:pt x="317" y="0"/>
                  </a:moveTo>
                  <a:lnTo>
                    <a:pt x="297" y="0"/>
                  </a:lnTo>
                  <a:lnTo>
                    <a:pt x="276" y="1"/>
                  </a:lnTo>
                  <a:lnTo>
                    <a:pt x="256" y="4"/>
                  </a:lnTo>
                  <a:lnTo>
                    <a:pt x="236" y="8"/>
                  </a:lnTo>
                  <a:lnTo>
                    <a:pt x="217" y="14"/>
                  </a:lnTo>
                  <a:lnTo>
                    <a:pt x="198" y="21"/>
                  </a:lnTo>
                  <a:lnTo>
                    <a:pt x="179" y="30"/>
                  </a:lnTo>
                  <a:lnTo>
                    <a:pt x="161" y="40"/>
                  </a:lnTo>
                  <a:lnTo>
                    <a:pt x="143" y="52"/>
                  </a:lnTo>
                  <a:lnTo>
                    <a:pt x="127" y="65"/>
                  </a:lnTo>
                  <a:lnTo>
                    <a:pt x="111" y="78"/>
                  </a:lnTo>
                  <a:lnTo>
                    <a:pt x="96" y="94"/>
                  </a:lnTo>
                  <a:lnTo>
                    <a:pt x="81" y="111"/>
                  </a:lnTo>
                  <a:lnTo>
                    <a:pt x="68" y="128"/>
                  </a:lnTo>
                  <a:lnTo>
                    <a:pt x="56" y="148"/>
                  </a:lnTo>
                  <a:lnTo>
                    <a:pt x="45" y="167"/>
                  </a:lnTo>
                  <a:lnTo>
                    <a:pt x="35" y="188"/>
                  </a:lnTo>
                  <a:lnTo>
                    <a:pt x="27" y="208"/>
                  </a:lnTo>
                  <a:lnTo>
                    <a:pt x="18" y="230"/>
                  </a:lnTo>
                  <a:lnTo>
                    <a:pt x="12" y="252"/>
                  </a:lnTo>
                  <a:lnTo>
                    <a:pt x="7" y="275"/>
                  </a:lnTo>
                  <a:lnTo>
                    <a:pt x="3" y="298"/>
                  </a:lnTo>
                  <a:lnTo>
                    <a:pt x="1" y="322"/>
                  </a:lnTo>
                  <a:lnTo>
                    <a:pt x="0" y="349"/>
                  </a:lnTo>
                  <a:lnTo>
                    <a:pt x="0" y="502"/>
                  </a:lnTo>
                  <a:lnTo>
                    <a:pt x="1177" y="502"/>
                  </a:lnTo>
                  <a:lnTo>
                    <a:pt x="1178" y="345"/>
                  </a:lnTo>
                  <a:lnTo>
                    <a:pt x="1178" y="321"/>
                  </a:lnTo>
                  <a:lnTo>
                    <a:pt x="1176" y="298"/>
                  </a:lnTo>
                  <a:lnTo>
                    <a:pt x="1173" y="275"/>
                  </a:lnTo>
                  <a:lnTo>
                    <a:pt x="1168" y="252"/>
                  </a:lnTo>
                  <a:lnTo>
                    <a:pt x="1162" y="231"/>
                  </a:lnTo>
                  <a:lnTo>
                    <a:pt x="1156" y="208"/>
                  </a:lnTo>
                  <a:lnTo>
                    <a:pt x="1148" y="189"/>
                  </a:lnTo>
                  <a:lnTo>
                    <a:pt x="1138" y="168"/>
                  </a:lnTo>
                  <a:lnTo>
                    <a:pt x="1128" y="148"/>
                  </a:lnTo>
                  <a:lnTo>
                    <a:pt x="1116" y="129"/>
                  </a:lnTo>
                  <a:lnTo>
                    <a:pt x="1104" y="112"/>
                  </a:lnTo>
                  <a:lnTo>
                    <a:pt x="1091" y="95"/>
                  </a:lnTo>
                  <a:lnTo>
                    <a:pt x="1075" y="81"/>
                  </a:lnTo>
                  <a:lnTo>
                    <a:pt x="1059" y="66"/>
                  </a:lnTo>
                  <a:lnTo>
                    <a:pt x="1043" y="53"/>
                  </a:lnTo>
                  <a:lnTo>
                    <a:pt x="1026" y="41"/>
                  </a:lnTo>
                  <a:lnTo>
                    <a:pt x="1013" y="32"/>
                  </a:lnTo>
                  <a:lnTo>
                    <a:pt x="990" y="21"/>
                  </a:lnTo>
                  <a:lnTo>
                    <a:pt x="972" y="14"/>
                  </a:lnTo>
                  <a:lnTo>
                    <a:pt x="954" y="8"/>
                  </a:lnTo>
                  <a:lnTo>
                    <a:pt x="933" y="4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3"/>
                  </a:lnTo>
                  <a:lnTo>
                    <a:pt x="745" y="29"/>
                  </a:lnTo>
                  <a:lnTo>
                    <a:pt x="735" y="43"/>
                  </a:lnTo>
                  <a:lnTo>
                    <a:pt x="724" y="58"/>
                  </a:lnTo>
                  <a:lnTo>
                    <a:pt x="715" y="69"/>
                  </a:lnTo>
                  <a:lnTo>
                    <a:pt x="701" y="82"/>
                  </a:lnTo>
                  <a:lnTo>
                    <a:pt x="688" y="92"/>
                  </a:lnTo>
                  <a:lnTo>
                    <a:pt x="673" y="101"/>
                  </a:lnTo>
                  <a:lnTo>
                    <a:pt x="660" y="109"/>
                  </a:lnTo>
                  <a:lnTo>
                    <a:pt x="645" y="115"/>
                  </a:lnTo>
                  <a:lnTo>
                    <a:pt x="630" y="120"/>
                  </a:lnTo>
                  <a:lnTo>
                    <a:pt x="614" y="123"/>
                  </a:lnTo>
                  <a:lnTo>
                    <a:pt x="598" y="124"/>
                  </a:lnTo>
                  <a:lnTo>
                    <a:pt x="581" y="124"/>
                  </a:lnTo>
                  <a:lnTo>
                    <a:pt x="565" y="123"/>
                  </a:lnTo>
                  <a:lnTo>
                    <a:pt x="551" y="121"/>
                  </a:lnTo>
                  <a:lnTo>
                    <a:pt x="535" y="116"/>
                  </a:lnTo>
                  <a:lnTo>
                    <a:pt x="520" y="111"/>
                  </a:lnTo>
                  <a:lnTo>
                    <a:pt x="506" y="104"/>
                  </a:lnTo>
                  <a:lnTo>
                    <a:pt x="492" y="94"/>
                  </a:lnTo>
                  <a:lnTo>
                    <a:pt x="478" y="84"/>
                  </a:lnTo>
                  <a:lnTo>
                    <a:pt x="466" y="72"/>
                  </a:lnTo>
                  <a:lnTo>
                    <a:pt x="455" y="60"/>
                  </a:lnTo>
                  <a:lnTo>
                    <a:pt x="444" y="46"/>
                  </a:lnTo>
                  <a:lnTo>
                    <a:pt x="434" y="31"/>
                  </a:lnTo>
                  <a:lnTo>
                    <a:pt x="426" y="15"/>
                  </a:lnTo>
                  <a:lnTo>
                    <a:pt x="418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68" name="Freeform 76"/>
            <p:cNvSpPr>
              <a:spLocks/>
            </p:cNvSpPr>
            <p:nvPr/>
          </p:nvSpPr>
          <p:spPr bwMode="auto">
            <a:xfrm>
              <a:off x="2185" y="2343"/>
              <a:ext cx="158" cy="184"/>
            </a:xfrm>
            <a:custGeom>
              <a:avLst/>
              <a:gdLst>
                <a:gd name="T0" fmla="*/ 0 w 634"/>
                <a:gd name="T1" fmla="*/ 0 h 735"/>
                <a:gd name="T2" fmla="*/ 0 w 634"/>
                <a:gd name="T3" fmla="*/ 0 h 735"/>
                <a:gd name="T4" fmla="*/ 0 w 634"/>
                <a:gd name="T5" fmla="*/ 0 h 735"/>
                <a:gd name="T6" fmla="*/ 0 w 634"/>
                <a:gd name="T7" fmla="*/ 0 h 735"/>
                <a:gd name="T8" fmla="*/ 0 w 634"/>
                <a:gd name="T9" fmla="*/ 0 h 735"/>
                <a:gd name="T10" fmla="*/ 0 w 634"/>
                <a:gd name="T11" fmla="*/ 0 h 735"/>
                <a:gd name="T12" fmla="*/ 0 w 634"/>
                <a:gd name="T13" fmla="*/ 0 h 735"/>
                <a:gd name="T14" fmla="*/ 0 w 634"/>
                <a:gd name="T15" fmla="*/ 0 h 735"/>
                <a:gd name="T16" fmla="*/ 0 w 634"/>
                <a:gd name="T17" fmla="*/ 0 h 735"/>
                <a:gd name="T18" fmla="*/ 0 w 634"/>
                <a:gd name="T19" fmla="*/ 0 h 735"/>
                <a:gd name="T20" fmla="*/ 0 w 634"/>
                <a:gd name="T21" fmla="*/ 0 h 735"/>
                <a:gd name="T22" fmla="*/ 0 w 634"/>
                <a:gd name="T23" fmla="*/ 0 h 735"/>
                <a:gd name="T24" fmla="*/ 0 w 634"/>
                <a:gd name="T25" fmla="*/ 0 h 735"/>
                <a:gd name="T26" fmla="*/ 0 w 634"/>
                <a:gd name="T27" fmla="*/ 0 h 735"/>
                <a:gd name="T28" fmla="*/ 0 w 634"/>
                <a:gd name="T29" fmla="*/ 0 h 735"/>
                <a:gd name="T30" fmla="*/ 0 w 634"/>
                <a:gd name="T31" fmla="*/ 0 h 735"/>
                <a:gd name="T32" fmla="*/ 0 w 634"/>
                <a:gd name="T33" fmla="*/ 0 h 735"/>
                <a:gd name="T34" fmla="*/ 0 w 634"/>
                <a:gd name="T35" fmla="*/ 0 h 735"/>
                <a:gd name="T36" fmla="*/ 0 w 634"/>
                <a:gd name="T37" fmla="*/ 0 h 735"/>
                <a:gd name="T38" fmla="*/ 0 w 634"/>
                <a:gd name="T39" fmla="*/ 0 h 735"/>
                <a:gd name="T40" fmla="*/ 0 w 634"/>
                <a:gd name="T41" fmla="*/ 0 h 735"/>
                <a:gd name="T42" fmla="*/ 0 w 634"/>
                <a:gd name="T43" fmla="*/ 0 h 735"/>
                <a:gd name="T44" fmla="*/ 0 w 634"/>
                <a:gd name="T45" fmla="*/ 0 h 735"/>
                <a:gd name="T46" fmla="*/ 0 w 634"/>
                <a:gd name="T47" fmla="*/ 0 h 735"/>
                <a:gd name="T48" fmla="*/ 0 w 634"/>
                <a:gd name="T49" fmla="*/ 0 h 735"/>
                <a:gd name="T50" fmla="*/ 0 w 634"/>
                <a:gd name="T51" fmla="*/ 0 h 735"/>
                <a:gd name="T52" fmla="*/ 0 w 634"/>
                <a:gd name="T53" fmla="*/ 0 h 735"/>
                <a:gd name="T54" fmla="*/ 0 w 634"/>
                <a:gd name="T55" fmla="*/ 0 h 735"/>
                <a:gd name="T56" fmla="*/ 0 w 634"/>
                <a:gd name="T57" fmla="*/ 0 h 735"/>
                <a:gd name="T58" fmla="*/ 0 w 634"/>
                <a:gd name="T59" fmla="*/ 0 h 735"/>
                <a:gd name="T60" fmla="*/ 0 w 634"/>
                <a:gd name="T61" fmla="*/ 0 h 735"/>
                <a:gd name="T62" fmla="*/ 0 w 634"/>
                <a:gd name="T63" fmla="*/ 0 h 735"/>
                <a:gd name="T64" fmla="*/ 0 w 634"/>
                <a:gd name="T65" fmla="*/ 0 h 735"/>
                <a:gd name="T66" fmla="*/ 0 w 634"/>
                <a:gd name="T67" fmla="*/ 0 h 735"/>
                <a:gd name="T68" fmla="*/ 0 w 634"/>
                <a:gd name="T69" fmla="*/ 0 h 735"/>
                <a:gd name="T70" fmla="*/ 0 w 634"/>
                <a:gd name="T71" fmla="*/ 0 h 735"/>
                <a:gd name="T72" fmla="*/ 0 w 634"/>
                <a:gd name="T73" fmla="*/ 0 h 735"/>
                <a:gd name="T74" fmla="*/ 0 w 634"/>
                <a:gd name="T75" fmla="*/ 0 h 735"/>
                <a:gd name="T76" fmla="*/ 0 w 634"/>
                <a:gd name="T77" fmla="*/ 0 h 735"/>
                <a:gd name="T78" fmla="*/ 0 w 634"/>
                <a:gd name="T79" fmla="*/ 0 h 735"/>
                <a:gd name="T80" fmla="*/ 0 w 634"/>
                <a:gd name="T81" fmla="*/ 0 h 735"/>
                <a:gd name="T82" fmla="*/ 0 w 634"/>
                <a:gd name="T83" fmla="*/ 0 h 735"/>
                <a:gd name="T84" fmla="*/ 0 w 634"/>
                <a:gd name="T85" fmla="*/ 0 h 735"/>
                <a:gd name="T86" fmla="*/ 0 w 634"/>
                <a:gd name="T87" fmla="*/ 0 h 735"/>
                <a:gd name="T88" fmla="*/ 0 w 634"/>
                <a:gd name="T89" fmla="*/ 0 h 735"/>
                <a:gd name="T90" fmla="*/ 0 w 634"/>
                <a:gd name="T91" fmla="*/ 0 h 735"/>
                <a:gd name="T92" fmla="*/ 0 w 634"/>
                <a:gd name="T93" fmla="*/ 0 h 735"/>
                <a:gd name="T94" fmla="*/ 0 w 634"/>
                <a:gd name="T95" fmla="*/ 0 h 735"/>
                <a:gd name="T96" fmla="*/ 0 w 634"/>
                <a:gd name="T97" fmla="*/ 0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4"/>
                <a:gd name="T148" fmla="*/ 0 h 735"/>
                <a:gd name="T149" fmla="*/ 634 w 634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4" h="735">
                  <a:moveTo>
                    <a:pt x="634" y="367"/>
                  </a:moveTo>
                  <a:lnTo>
                    <a:pt x="633" y="343"/>
                  </a:lnTo>
                  <a:lnTo>
                    <a:pt x="633" y="320"/>
                  </a:lnTo>
                  <a:lnTo>
                    <a:pt x="628" y="296"/>
                  </a:lnTo>
                  <a:lnTo>
                    <a:pt x="623" y="273"/>
                  </a:lnTo>
                  <a:lnTo>
                    <a:pt x="617" y="250"/>
                  </a:lnTo>
                  <a:lnTo>
                    <a:pt x="609" y="228"/>
                  </a:lnTo>
                  <a:lnTo>
                    <a:pt x="601" y="206"/>
                  </a:lnTo>
                  <a:lnTo>
                    <a:pt x="591" y="184"/>
                  </a:lnTo>
                  <a:lnTo>
                    <a:pt x="580" y="164"/>
                  </a:lnTo>
                  <a:lnTo>
                    <a:pt x="569" y="144"/>
                  </a:lnTo>
                  <a:lnTo>
                    <a:pt x="556" y="127"/>
                  </a:lnTo>
                  <a:lnTo>
                    <a:pt x="542" y="109"/>
                  </a:lnTo>
                  <a:lnTo>
                    <a:pt x="527" y="92"/>
                  </a:lnTo>
                  <a:lnTo>
                    <a:pt x="511" y="76"/>
                  </a:lnTo>
                  <a:lnTo>
                    <a:pt x="494" y="63"/>
                  </a:lnTo>
                  <a:lnTo>
                    <a:pt x="476" y="49"/>
                  </a:lnTo>
                  <a:lnTo>
                    <a:pt x="459" y="39"/>
                  </a:lnTo>
                  <a:lnTo>
                    <a:pt x="440" y="29"/>
                  </a:lnTo>
                  <a:lnTo>
                    <a:pt x="420" y="19"/>
                  </a:lnTo>
                  <a:lnTo>
                    <a:pt x="402" y="12"/>
                  </a:lnTo>
                  <a:lnTo>
                    <a:pt x="381" y="7"/>
                  </a:lnTo>
                  <a:lnTo>
                    <a:pt x="360" y="3"/>
                  </a:lnTo>
                  <a:lnTo>
                    <a:pt x="340" y="0"/>
                  </a:lnTo>
                  <a:lnTo>
                    <a:pt x="319" y="0"/>
                  </a:lnTo>
                  <a:lnTo>
                    <a:pt x="299" y="0"/>
                  </a:lnTo>
                  <a:lnTo>
                    <a:pt x="278" y="3"/>
                  </a:lnTo>
                  <a:lnTo>
                    <a:pt x="258" y="6"/>
                  </a:lnTo>
                  <a:lnTo>
                    <a:pt x="238" y="12"/>
                  </a:lnTo>
                  <a:lnTo>
                    <a:pt x="218" y="19"/>
                  </a:lnTo>
                  <a:lnTo>
                    <a:pt x="199" y="26"/>
                  </a:lnTo>
                  <a:lnTo>
                    <a:pt x="181" y="37"/>
                  </a:lnTo>
                  <a:lnTo>
                    <a:pt x="162" y="47"/>
                  </a:lnTo>
                  <a:lnTo>
                    <a:pt x="145" y="60"/>
                  </a:lnTo>
                  <a:lnTo>
                    <a:pt x="128" y="74"/>
                  </a:lnTo>
                  <a:lnTo>
                    <a:pt x="111" y="88"/>
                  </a:lnTo>
                  <a:lnTo>
                    <a:pt x="96" y="105"/>
                  </a:lnTo>
                  <a:lnTo>
                    <a:pt x="82" y="122"/>
                  </a:lnTo>
                  <a:lnTo>
                    <a:pt x="68" y="140"/>
                  </a:lnTo>
                  <a:lnTo>
                    <a:pt x="56" y="160"/>
                  </a:lnTo>
                  <a:lnTo>
                    <a:pt x="45" y="179"/>
                  </a:lnTo>
                  <a:lnTo>
                    <a:pt x="36" y="200"/>
                  </a:lnTo>
                  <a:lnTo>
                    <a:pt x="27" y="222"/>
                  </a:lnTo>
                  <a:lnTo>
                    <a:pt x="19" y="245"/>
                  </a:lnTo>
                  <a:lnTo>
                    <a:pt x="12" y="268"/>
                  </a:lnTo>
                  <a:lnTo>
                    <a:pt x="8" y="291"/>
                  </a:lnTo>
                  <a:lnTo>
                    <a:pt x="4" y="315"/>
                  </a:lnTo>
                  <a:lnTo>
                    <a:pt x="2" y="338"/>
                  </a:lnTo>
                  <a:lnTo>
                    <a:pt x="0" y="363"/>
                  </a:lnTo>
                  <a:lnTo>
                    <a:pt x="2" y="387"/>
                  </a:lnTo>
                  <a:lnTo>
                    <a:pt x="3" y="410"/>
                  </a:lnTo>
                  <a:lnTo>
                    <a:pt x="5" y="434"/>
                  </a:lnTo>
                  <a:lnTo>
                    <a:pt x="10" y="457"/>
                  </a:lnTo>
                  <a:lnTo>
                    <a:pt x="15" y="481"/>
                  </a:lnTo>
                  <a:lnTo>
                    <a:pt x="23" y="502"/>
                  </a:lnTo>
                  <a:lnTo>
                    <a:pt x="31" y="524"/>
                  </a:lnTo>
                  <a:lnTo>
                    <a:pt x="40" y="546"/>
                  </a:lnTo>
                  <a:lnTo>
                    <a:pt x="51" y="566"/>
                  </a:lnTo>
                  <a:lnTo>
                    <a:pt x="63" y="586"/>
                  </a:lnTo>
                  <a:lnTo>
                    <a:pt x="76" y="605"/>
                  </a:lnTo>
                  <a:lnTo>
                    <a:pt x="89" y="622"/>
                  </a:lnTo>
                  <a:lnTo>
                    <a:pt x="105" y="639"/>
                  </a:lnTo>
                  <a:lnTo>
                    <a:pt x="119" y="655"/>
                  </a:lnTo>
                  <a:lnTo>
                    <a:pt x="136" y="669"/>
                  </a:lnTo>
                  <a:lnTo>
                    <a:pt x="154" y="682"/>
                  </a:lnTo>
                  <a:lnTo>
                    <a:pt x="171" y="694"/>
                  </a:lnTo>
                  <a:lnTo>
                    <a:pt x="191" y="705"/>
                  </a:lnTo>
                  <a:lnTo>
                    <a:pt x="209" y="713"/>
                  </a:lnTo>
                  <a:lnTo>
                    <a:pt x="230" y="720"/>
                  </a:lnTo>
                  <a:lnTo>
                    <a:pt x="249" y="727"/>
                  </a:lnTo>
                  <a:lnTo>
                    <a:pt x="270" y="731"/>
                  </a:lnTo>
                  <a:lnTo>
                    <a:pt x="290" y="734"/>
                  </a:lnTo>
                  <a:lnTo>
                    <a:pt x="310" y="735"/>
                  </a:lnTo>
                  <a:lnTo>
                    <a:pt x="330" y="735"/>
                  </a:lnTo>
                  <a:lnTo>
                    <a:pt x="351" y="733"/>
                  </a:lnTo>
                  <a:lnTo>
                    <a:pt x="372" y="730"/>
                  </a:lnTo>
                  <a:lnTo>
                    <a:pt x="392" y="724"/>
                  </a:lnTo>
                  <a:lnTo>
                    <a:pt x="413" y="719"/>
                  </a:lnTo>
                  <a:lnTo>
                    <a:pt x="431" y="710"/>
                  </a:lnTo>
                  <a:lnTo>
                    <a:pt x="451" y="701"/>
                  </a:lnTo>
                  <a:lnTo>
                    <a:pt x="470" y="690"/>
                  </a:lnTo>
                  <a:lnTo>
                    <a:pt x="486" y="678"/>
                  </a:lnTo>
                  <a:lnTo>
                    <a:pt x="504" y="665"/>
                  </a:lnTo>
                  <a:lnTo>
                    <a:pt x="520" y="650"/>
                  </a:lnTo>
                  <a:lnTo>
                    <a:pt x="534" y="634"/>
                  </a:lnTo>
                  <a:lnTo>
                    <a:pt x="550" y="617"/>
                  </a:lnTo>
                  <a:lnTo>
                    <a:pt x="563" y="598"/>
                  </a:lnTo>
                  <a:lnTo>
                    <a:pt x="576" y="580"/>
                  </a:lnTo>
                  <a:lnTo>
                    <a:pt x="588" y="560"/>
                  </a:lnTo>
                  <a:lnTo>
                    <a:pt x="597" y="540"/>
                  </a:lnTo>
                  <a:lnTo>
                    <a:pt x="607" y="518"/>
                  </a:lnTo>
                  <a:lnTo>
                    <a:pt x="614" y="496"/>
                  </a:lnTo>
                  <a:lnTo>
                    <a:pt x="622" y="473"/>
                  </a:lnTo>
                  <a:lnTo>
                    <a:pt x="625" y="450"/>
                  </a:lnTo>
                  <a:lnTo>
                    <a:pt x="629" y="426"/>
                  </a:lnTo>
                  <a:lnTo>
                    <a:pt x="633" y="401"/>
                  </a:lnTo>
                  <a:lnTo>
                    <a:pt x="634" y="378"/>
                  </a:lnTo>
                  <a:lnTo>
                    <a:pt x="634" y="367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50" name="Rectangle 77"/>
          <p:cNvSpPr>
            <a:spLocks noChangeArrowheads="1"/>
          </p:cNvSpPr>
          <p:nvPr/>
        </p:nvSpPr>
        <p:spPr bwMode="auto">
          <a:xfrm>
            <a:off x="3954463" y="2971800"/>
            <a:ext cx="1765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200">
                <a:solidFill>
                  <a:srgbClr val="000000"/>
                </a:solidFill>
              </a:rPr>
              <a:t> Marktleiter, Personalleiter</a:t>
            </a:r>
            <a:endParaRPr lang="de-DE" sz="3200"/>
          </a:p>
        </p:txBody>
      </p:sp>
      <p:sp>
        <p:nvSpPr>
          <p:cNvPr id="25651" name="Rectangle 79"/>
          <p:cNvSpPr>
            <a:spLocks noChangeArrowheads="1"/>
          </p:cNvSpPr>
          <p:nvPr/>
        </p:nvSpPr>
        <p:spPr bwMode="auto">
          <a:xfrm>
            <a:off x="2895600" y="5257800"/>
            <a:ext cx="2687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Gruppenleiter, Meister, Teamleiter</a:t>
            </a:r>
            <a:endParaRPr lang="de-DE" sz="1400"/>
          </a:p>
        </p:txBody>
      </p:sp>
      <p:sp>
        <p:nvSpPr>
          <p:cNvPr id="25652" name="Rectangle 80"/>
          <p:cNvSpPr>
            <a:spLocks noChangeArrowheads="1"/>
          </p:cNvSpPr>
          <p:nvPr/>
        </p:nvSpPr>
        <p:spPr bwMode="auto">
          <a:xfrm>
            <a:off x="3276600" y="4267200"/>
            <a:ext cx="22304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z.B. Abteilungsleiter, Projektleiter</a:t>
            </a:r>
            <a:endParaRPr lang="de-DE" sz="1200"/>
          </a:p>
        </p:txBody>
      </p:sp>
      <p:sp>
        <p:nvSpPr>
          <p:cNvPr id="25653" name="Rectangle 81"/>
          <p:cNvSpPr>
            <a:spLocks noChangeArrowheads="1"/>
          </p:cNvSpPr>
          <p:nvPr/>
        </p:nvSpPr>
        <p:spPr bwMode="auto">
          <a:xfrm rot="15734">
            <a:off x="6858000" y="6019800"/>
            <a:ext cx="798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  <a:latin typeface="Arial Narrow" pitchFamily="34" charset="0"/>
              </a:rPr>
              <a:t>Ebene 1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25654" name="Rectangle 82"/>
          <p:cNvSpPr>
            <a:spLocks noChangeArrowheads="1"/>
          </p:cNvSpPr>
          <p:nvPr/>
        </p:nvSpPr>
        <p:spPr bwMode="auto">
          <a:xfrm rot="61121">
            <a:off x="6858000" y="4924425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  <a:latin typeface="Arial Narrow" pitchFamily="34" charset="0"/>
              </a:rPr>
              <a:t>Ebene 2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25655" name="Rectangle 83"/>
          <p:cNvSpPr>
            <a:spLocks noChangeArrowheads="1"/>
          </p:cNvSpPr>
          <p:nvPr/>
        </p:nvSpPr>
        <p:spPr bwMode="auto">
          <a:xfrm rot="69785">
            <a:off x="6834188" y="3962400"/>
            <a:ext cx="79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  <a:latin typeface="Arial Narrow" pitchFamily="34" charset="0"/>
              </a:rPr>
              <a:t>Ebene 3</a:t>
            </a:r>
            <a:endParaRPr lang="de-DE" sz="2000" b="1">
              <a:latin typeface="Times New Roman" pitchFamily="18" charset="0"/>
            </a:endParaRPr>
          </a:p>
        </p:txBody>
      </p:sp>
      <p:sp>
        <p:nvSpPr>
          <p:cNvPr id="25656" name="Rectangle 84"/>
          <p:cNvSpPr>
            <a:spLocks noChangeArrowheads="1"/>
          </p:cNvSpPr>
          <p:nvPr/>
        </p:nvSpPr>
        <p:spPr bwMode="auto">
          <a:xfrm rot="-51669">
            <a:off x="6705600" y="2590800"/>
            <a:ext cx="171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Führungsebene</a:t>
            </a:r>
            <a:endParaRPr lang="de-DE" sz="1800" b="1"/>
          </a:p>
        </p:txBody>
      </p:sp>
      <p:sp>
        <p:nvSpPr>
          <p:cNvPr id="10330" name="Rectangle 9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Leitende Angestellte</a:t>
            </a:r>
            <a:endParaRPr lang="de-DE" sz="2800">
              <a:latin typeface="Arial" charset="0"/>
            </a:endParaRPr>
          </a:p>
        </p:txBody>
      </p:sp>
      <p:sp>
        <p:nvSpPr>
          <p:cNvPr id="25658" name="Rectangle 93"/>
          <p:cNvSpPr>
            <a:spLocks noChangeArrowheads="1"/>
          </p:cNvSpPr>
          <p:nvPr/>
        </p:nvSpPr>
        <p:spPr bwMode="auto">
          <a:xfrm>
            <a:off x="228600" y="914400"/>
            <a:ext cx="387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Keine Beteiligung an der BR-Wahl</a:t>
            </a:r>
          </a:p>
        </p:txBody>
      </p:sp>
      <p:sp>
        <p:nvSpPr>
          <p:cNvPr id="25659" name="Rectangle 100"/>
          <p:cNvSpPr>
            <a:spLocks noChangeArrowheads="1"/>
          </p:cNvSpPr>
          <p:nvPr/>
        </p:nvSpPr>
        <p:spPr bwMode="auto">
          <a:xfrm>
            <a:off x="5257800" y="1219200"/>
            <a:ext cx="3556000" cy="400050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nach § 5 Abs.  3 u. 4 BetrVG</a:t>
            </a:r>
          </a:p>
        </p:txBody>
      </p:sp>
      <p:sp>
        <p:nvSpPr>
          <p:cNvPr id="25660" name="Rectangle 101"/>
          <p:cNvSpPr>
            <a:spLocks noChangeArrowheads="1"/>
          </p:cNvSpPr>
          <p:nvPr/>
        </p:nvSpPr>
        <p:spPr bwMode="auto">
          <a:xfrm>
            <a:off x="3802063" y="2514600"/>
            <a:ext cx="2087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solidFill>
                  <a:srgbClr val="000000"/>
                </a:solidFill>
              </a:rPr>
              <a:t>Vorstände, Geschäftsführer,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26">
            <a:extLst>
              <a:ext uri="{FF2B5EF4-FFF2-40B4-BE49-F238E27FC236}">
                <a16:creationId xmlns:a16="http://schemas.microsoft.com/office/drawing/2014/main" id="{D77A45BC-FB3E-4D2D-ADEB-0B6C25A339FA}"/>
              </a:ext>
            </a:extLst>
          </p:cNvPr>
          <p:cNvGrpSpPr>
            <a:grpSpLocks/>
          </p:cNvGrpSpPr>
          <p:nvPr/>
        </p:nvGrpSpPr>
        <p:grpSpPr bwMode="auto">
          <a:xfrm>
            <a:off x="7658100" y="1133475"/>
            <a:ext cx="685800" cy="741363"/>
            <a:chOff x="4876" y="2574"/>
            <a:chExt cx="314" cy="419"/>
          </a:xfrm>
        </p:grpSpPr>
        <p:sp>
          <p:nvSpPr>
            <p:cNvPr id="33826" name="Freeform 127">
              <a:extLst>
                <a:ext uri="{FF2B5EF4-FFF2-40B4-BE49-F238E27FC236}">
                  <a16:creationId xmlns:a16="http://schemas.microsoft.com/office/drawing/2014/main" id="{512C6BB5-83BF-45E0-9D43-857ADC88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2667"/>
              <a:ext cx="222" cy="326"/>
            </a:xfrm>
            <a:custGeom>
              <a:avLst/>
              <a:gdLst>
                <a:gd name="T0" fmla="*/ 0 w 888"/>
                <a:gd name="T1" fmla="*/ 0 h 1305"/>
                <a:gd name="T2" fmla="*/ 0 w 888"/>
                <a:gd name="T3" fmla="*/ 0 h 1305"/>
                <a:gd name="T4" fmla="*/ 0 w 888"/>
                <a:gd name="T5" fmla="*/ 0 h 1305"/>
                <a:gd name="T6" fmla="*/ 0 w 888"/>
                <a:gd name="T7" fmla="*/ 0 h 1305"/>
                <a:gd name="T8" fmla="*/ 0 w 888"/>
                <a:gd name="T9" fmla="*/ 0 h 1305"/>
                <a:gd name="T10" fmla="*/ 0 w 888"/>
                <a:gd name="T11" fmla="*/ 0 h 1305"/>
                <a:gd name="T12" fmla="*/ 0 w 888"/>
                <a:gd name="T13" fmla="*/ 0 h 1305"/>
                <a:gd name="T14" fmla="*/ 0 w 888"/>
                <a:gd name="T15" fmla="*/ 0 h 1305"/>
                <a:gd name="T16" fmla="*/ 0 w 888"/>
                <a:gd name="T17" fmla="*/ 0 h 1305"/>
                <a:gd name="T18" fmla="*/ 0 w 888"/>
                <a:gd name="T19" fmla="*/ 0 h 1305"/>
                <a:gd name="T20" fmla="*/ 0 w 888"/>
                <a:gd name="T21" fmla="*/ 0 h 1305"/>
                <a:gd name="T22" fmla="*/ 0 w 888"/>
                <a:gd name="T23" fmla="*/ 0 h 1305"/>
                <a:gd name="T24" fmla="*/ 0 w 888"/>
                <a:gd name="T25" fmla="*/ 0 h 1305"/>
                <a:gd name="T26" fmla="*/ 0 w 888"/>
                <a:gd name="T27" fmla="*/ 0 h 1305"/>
                <a:gd name="T28" fmla="*/ 0 w 888"/>
                <a:gd name="T29" fmla="*/ 0 h 1305"/>
                <a:gd name="T30" fmla="*/ 0 w 888"/>
                <a:gd name="T31" fmla="*/ 0 h 1305"/>
                <a:gd name="T32" fmla="*/ 0 w 888"/>
                <a:gd name="T33" fmla="*/ 0 h 1305"/>
                <a:gd name="T34" fmla="*/ 0 w 888"/>
                <a:gd name="T35" fmla="*/ 0 h 1305"/>
                <a:gd name="T36" fmla="*/ 0 w 888"/>
                <a:gd name="T37" fmla="*/ 0 h 1305"/>
                <a:gd name="T38" fmla="*/ 0 w 888"/>
                <a:gd name="T39" fmla="*/ 0 h 1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1305"/>
                <a:gd name="T62" fmla="*/ 888 w 888"/>
                <a:gd name="T63" fmla="*/ 1305 h 1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1305">
                  <a:moveTo>
                    <a:pt x="0" y="1305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88" y="845"/>
                  </a:lnTo>
                  <a:lnTo>
                    <a:pt x="844" y="1136"/>
                  </a:lnTo>
                  <a:lnTo>
                    <a:pt x="843" y="1141"/>
                  </a:lnTo>
                  <a:lnTo>
                    <a:pt x="838" y="1163"/>
                  </a:lnTo>
                  <a:lnTo>
                    <a:pt x="830" y="1182"/>
                  </a:lnTo>
                  <a:lnTo>
                    <a:pt x="821" y="1202"/>
                  </a:lnTo>
                  <a:lnTo>
                    <a:pt x="810" y="1219"/>
                  </a:lnTo>
                  <a:lnTo>
                    <a:pt x="797" y="1236"/>
                  </a:lnTo>
                  <a:lnTo>
                    <a:pt x="783" y="1251"/>
                  </a:lnTo>
                  <a:lnTo>
                    <a:pt x="767" y="1265"/>
                  </a:lnTo>
                  <a:lnTo>
                    <a:pt x="750" y="1276"/>
                  </a:lnTo>
                  <a:lnTo>
                    <a:pt x="732" y="1287"/>
                  </a:lnTo>
                  <a:lnTo>
                    <a:pt x="712" y="1294"/>
                  </a:lnTo>
                  <a:lnTo>
                    <a:pt x="694" y="1300"/>
                  </a:lnTo>
                  <a:lnTo>
                    <a:pt x="673" y="1303"/>
                  </a:lnTo>
                  <a:lnTo>
                    <a:pt x="652" y="1305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7" name="Freeform 128">
              <a:extLst>
                <a:ext uri="{FF2B5EF4-FFF2-40B4-BE49-F238E27FC236}">
                  <a16:creationId xmlns:a16="http://schemas.microsoft.com/office/drawing/2014/main" id="{B2359F07-F0DA-469D-814E-B2D3C410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622"/>
              <a:ext cx="223" cy="326"/>
            </a:xfrm>
            <a:custGeom>
              <a:avLst/>
              <a:gdLst>
                <a:gd name="T0" fmla="*/ 0 w 892"/>
                <a:gd name="T1" fmla="*/ 0 h 1305"/>
                <a:gd name="T2" fmla="*/ 0 w 892"/>
                <a:gd name="T3" fmla="*/ 0 h 1305"/>
                <a:gd name="T4" fmla="*/ 0 w 892"/>
                <a:gd name="T5" fmla="*/ 0 h 1305"/>
                <a:gd name="T6" fmla="*/ 0 w 892"/>
                <a:gd name="T7" fmla="*/ 0 h 1305"/>
                <a:gd name="T8" fmla="*/ 0 w 892"/>
                <a:gd name="T9" fmla="*/ 0 h 1305"/>
                <a:gd name="T10" fmla="*/ 0 w 892"/>
                <a:gd name="T11" fmla="*/ 0 h 1305"/>
                <a:gd name="T12" fmla="*/ 0 w 892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2"/>
                <a:gd name="T22" fmla="*/ 0 h 1305"/>
                <a:gd name="T23" fmla="*/ 892 w 892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2" h="1305">
                  <a:moveTo>
                    <a:pt x="98" y="1305"/>
                  </a:moveTo>
                  <a:lnTo>
                    <a:pt x="98" y="89"/>
                  </a:lnTo>
                  <a:lnTo>
                    <a:pt x="892" y="89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98" y="130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8" name="Freeform 129">
              <a:extLst>
                <a:ext uri="{FF2B5EF4-FFF2-40B4-BE49-F238E27FC236}">
                  <a16:creationId xmlns:a16="http://schemas.microsoft.com/office/drawing/2014/main" id="{2D93BFC1-E511-4BBD-898D-F3D875E0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574"/>
              <a:ext cx="223" cy="326"/>
            </a:xfrm>
            <a:custGeom>
              <a:avLst/>
              <a:gdLst>
                <a:gd name="T0" fmla="*/ 0 w 891"/>
                <a:gd name="T1" fmla="*/ 0 h 1305"/>
                <a:gd name="T2" fmla="*/ 0 w 891"/>
                <a:gd name="T3" fmla="*/ 0 h 1305"/>
                <a:gd name="T4" fmla="*/ 0 w 891"/>
                <a:gd name="T5" fmla="*/ 0 h 1305"/>
                <a:gd name="T6" fmla="*/ 0 w 891"/>
                <a:gd name="T7" fmla="*/ 0 h 1305"/>
                <a:gd name="T8" fmla="*/ 0 w 891"/>
                <a:gd name="T9" fmla="*/ 0 h 1305"/>
                <a:gd name="T10" fmla="*/ 0 w 891"/>
                <a:gd name="T11" fmla="*/ 0 h 1305"/>
                <a:gd name="T12" fmla="*/ 0 w 891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1"/>
                <a:gd name="T22" fmla="*/ 0 h 1305"/>
                <a:gd name="T23" fmla="*/ 891 w 891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1" h="1305">
                  <a:moveTo>
                    <a:pt x="85" y="1305"/>
                  </a:moveTo>
                  <a:lnTo>
                    <a:pt x="85" y="90"/>
                  </a:lnTo>
                  <a:lnTo>
                    <a:pt x="891" y="90"/>
                  </a:lnTo>
                  <a:lnTo>
                    <a:pt x="891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85" y="130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9" name="Freeform 130">
              <a:extLst>
                <a:ext uri="{FF2B5EF4-FFF2-40B4-BE49-F238E27FC236}">
                  <a16:creationId xmlns:a16="http://schemas.microsoft.com/office/drawing/2014/main" id="{25794466-5093-436B-9B1C-3F24105B6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88"/>
              <a:ext cx="177" cy="282"/>
            </a:xfrm>
            <a:custGeom>
              <a:avLst/>
              <a:gdLst>
                <a:gd name="T0" fmla="*/ 0 w 709"/>
                <a:gd name="T1" fmla="*/ 0 h 1127"/>
                <a:gd name="T2" fmla="*/ 0 w 709"/>
                <a:gd name="T3" fmla="*/ 0 h 1127"/>
                <a:gd name="T4" fmla="*/ 0 w 709"/>
                <a:gd name="T5" fmla="*/ 0 h 1127"/>
                <a:gd name="T6" fmla="*/ 0 w 709"/>
                <a:gd name="T7" fmla="*/ 0 h 1127"/>
                <a:gd name="T8" fmla="*/ 0 w 709"/>
                <a:gd name="T9" fmla="*/ 0 h 1127"/>
                <a:gd name="T10" fmla="*/ 0 w 709"/>
                <a:gd name="T11" fmla="*/ 0 h 1127"/>
                <a:gd name="T12" fmla="*/ 0 w 709"/>
                <a:gd name="T13" fmla="*/ 0 h 1127"/>
                <a:gd name="T14" fmla="*/ 0 w 709"/>
                <a:gd name="T15" fmla="*/ 0 h 1127"/>
                <a:gd name="T16" fmla="*/ 0 w 709"/>
                <a:gd name="T17" fmla="*/ 0 h 1127"/>
                <a:gd name="T18" fmla="*/ 0 w 709"/>
                <a:gd name="T19" fmla="*/ 0 h 1127"/>
                <a:gd name="T20" fmla="*/ 0 w 709"/>
                <a:gd name="T21" fmla="*/ 0 h 1127"/>
                <a:gd name="T22" fmla="*/ 0 w 709"/>
                <a:gd name="T23" fmla="*/ 0 h 1127"/>
                <a:gd name="T24" fmla="*/ 0 w 709"/>
                <a:gd name="T25" fmla="*/ 0 h 1127"/>
                <a:gd name="T26" fmla="*/ 0 w 709"/>
                <a:gd name="T27" fmla="*/ 0 h 1127"/>
                <a:gd name="T28" fmla="*/ 0 w 709"/>
                <a:gd name="T29" fmla="*/ 0 h 1127"/>
                <a:gd name="T30" fmla="*/ 0 w 709"/>
                <a:gd name="T31" fmla="*/ 0 h 1127"/>
                <a:gd name="T32" fmla="*/ 0 w 709"/>
                <a:gd name="T33" fmla="*/ 0 h 1127"/>
                <a:gd name="T34" fmla="*/ 0 w 709"/>
                <a:gd name="T35" fmla="*/ 0 h 1127"/>
                <a:gd name="T36" fmla="*/ 0 w 709"/>
                <a:gd name="T37" fmla="*/ 0 h 1127"/>
                <a:gd name="T38" fmla="*/ 0 w 709"/>
                <a:gd name="T39" fmla="*/ 0 h 1127"/>
                <a:gd name="T40" fmla="*/ 0 w 709"/>
                <a:gd name="T41" fmla="*/ 0 h 1127"/>
                <a:gd name="T42" fmla="*/ 0 w 709"/>
                <a:gd name="T43" fmla="*/ 0 h 1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9"/>
                <a:gd name="T67" fmla="*/ 0 h 1127"/>
                <a:gd name="T68" fmla="*/ 709 w 709"/>
                <a:gd name="T69" fmla="*/ 1127 h 1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9" h="1127">
                  <a:moveTo>
                    <a:pt x="0" y="1126"/>
                  </a:moveTo>
                  <a:lnTo>
                    <a:pt x="0" y="0"/>
                  </a:lnTo>
                  <a:lnTo>
                    <a:pt x="709" y="0"/>
                  </a:lnTo>
                  <a:lnTo>
                    <a:pt x="709" y="689"/>
                  </a:lnTo>
                  <a:lnTo>
                    <a:pt x="526" y="908"/>
                  </a:lnTo>
                  <a:lnTo>
                    <a:pt x="623" y="994"/>
                  </a:lnTo>
                  <a:lnTo>
                    <a:pt x="628" y="1001"/>
                  </a:lnTo>
                  <a:lnTo>
                    <a:pt x="635" y="1012"/>
                  </a:lnTo>
                  <a:lnTo>
                    <a:pt x="640" y="1024"/>
                  </a:lnTo>
                  <a:lnTo>
                    <a:pt x="643" y="1036"/>
                  </a:lnTo>
                  <a:lnTo>
                    <a:pt x="644" y="1050"/>
                  </a:lnTo>
                  <a:lnTo>
                    <a:pt x="643" y="1063"/>
                  </a:lnTo>
                  <a:lnTo>
                    <a:pt x="640" y="1076"/>
                  </a:lnTo>
                  <a:lnTo>
                    <a:pt x="635" y="1088"/>
                  </a:lnTo>
                  <a:lnTo>
                    <a:pt x="628" y="1098"/>
                  </a:lnTo>
                  <a:lnTo>
                    <a:pt x="618" y="1108"/>
                  </a:lnTo>
                  <a:lnTo>
                    <a:pt x="609" y="1116"/>
                  </a:lnTo>
                  <a:lnTo>
                    <a:pt x="599" y="1121"/>
                  </a:lnTo>
                  <a:lnTo>
                    <a:pt x="585" y="1125"/>
                  </a:lnTo>
                  <a:lnTo>
                    <a:pt x="574" y="1127"/>
                  </a:lnTo>
                  <a:lnTo>
                    <a:pt x="562" y="1126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5" name="Rectangle 114">
            <a:extLst>
              <a:ext uri="{FF2B5EF4-FFF2-40B4-BE49-F238E27FC236}">
                <a16:creationId xmlns:a16="http://schemas.microsoft.com/office/drawing/2014/main" id="{39DA4606-68B4-4525-93C5-D032509C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997200"/>
            <a:ext cx="7200900" cy="34290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4BE7474-E6A4-4C41-B10F-C6B875AD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76962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65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der Arbeitgeber muss  alle Auskünfte geben</a:t>
            </a:r>
          </a:p>
          <a:p>
            <a:pPr eaLnBrk="1" hangingPunct="1"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bei zweistufigen Wahlverfahren Übergabe an</a:t>
            </a:r>
            <a:br>
              <a:rPr lang="de-DE" altLang="de-DE" sz="1800" b="1">
                <a:solidFill>
                  <a:srgbClr val="000000"/>
                </a:solidFill>
              </a:rPr>
            </a:br>
            <a:r>
              <a:rPr lang="de-DE" altLang="de-DE" sz="1800" b="1">
                <a:solidFill>
                  <a:srgbClr val="000000"/>
                </a:solidFill>
              </a:rPr>
              <a:t>  	   Einladende im versiegelten Umschlag</a:t>
            </a:r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wahlberechtigt / wählbar ist nur, wer in der Wählerliste steht!</a:t>
            </a:r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die Wählerlisten liegen öffentlich aus</a:t>
            </a:r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auch über Intranet – wenn alle AN Zugriff haben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Beginn: mit Erlass des Wahlausschreibens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Ende: Abschluss der Stimmabgabe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die öffentlichen Wählerlisten ohne Geburtsdatum!</a:t>
            </a:r>
            <a:endParaRPr lang="de-DE" altLang="de-DE" sz="1800"/>
          </a:p>
          <a:p>
            <a:pPr eaLnBrk="1" hangingPunct="1">
              <a:lnSpc>
                <a:spcPct val="130000"/>
              </a:lnSpc>
              <a:buClr>
                <a:srgbClr val="0000FF"/>
              </a:buClr>
              <a:buSzPct val="120000"/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000000"/>
                </a:solidFill>
              </a:rPr>
              <a:t> ausländische AN müssen ausreichend informiert werden </a:t>
            </a:r>
            <a:endParaRPr lang="de-DE" altLang="de-DE" sz="1800"/>
          </a:p>
        </p:txBody>
      </p:sp>
      <p:sp>
        <p:nvSpPr>
          <p:cNvPr id="33797" name="Rectangle 37">
            <a:extLst>
              <a:ext uri="{FF2B5EF4-FFF2-40B4-BE49-F238E27FC236}">
                <a16:creationId xmlns:a16="http://schemas.microsoft.com/office/drawing/2014/main" id="{C04E148B-1C89-43F8-9876-6B7F9AA1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935038"/>
            <a:ext cx="4738687" cy="1938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Familienname und Vorname 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Geburtsdatum 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Datum Betriebseintritt</a:t>
            </a:r>
            <a:endParaRPr lang="de-DE" altLang="de-DE" sz="18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>
                <a:solidFill>
                  <a:srgbClr val="000000"/>
                </a:solidFill>
              </a:rPr>
              <a:t>alphabetische Reihenfolge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FF3300"/>
                </a:solidFill>
              </a:rPr>
              <a:t>nach Geschlechtern getrennt 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800" b="1">
                <a:solidFill>
                  <a:srgbClr val="FF3300"/>
                </a:solidFill>
              </a:rPr>
              <a:t>die nicht passiv Wahlberechtigten </a:t>
            </a:r>
            <a:br>
              <a:rPr lang="de-DE" altLang="de-DE" sz="1800" b="1">
                <a:solidFill>
                  <a:srgbClr val="FF3300"/>
                </a:solidFill>
              </a:rPr>
            </a:br>
            <a:r>
              <a:rPr lang="de-DE" altLang="de-DE" sz="1800" b="1">
                <a:solidFill>
                  <a:srgbClr val="FF3300"/>
                </a:solidFill>
              </a:rPr>
              <a:t>   sind auszuweisen – LeihAN, AN unter 18</a:t>
            </a:r>
          </a:p>
        </p:txBody>
      </p:sp>
      <p:grpSp>
        <p:nvGrpSpPr>
          <p:cNvPr id="33798" name="Group 95">
            <a:extLst>
              <a:ext uri="{FF2B5EF4-FFF2-40B4-BE49-F238E27FC236}">
                <a16:creationId xmlns:a16="http://schemas.microsoft.com/office/drawing/2014/main" id="{0B5B2F32-206F-40E9-9442-6E8351B326C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43400"/>
            <a:ext cx="685800" cy="741363"/>
            <a:chOff x="4876" y="2574"/>
            <a:chExt cx="314" cy="419"/>
          </a:xfrm>
        </p:grpSpPr>
        <p:sp>
          <p:nvSpPr>
            <p:cNvPr id="33822" name="Freeform 68">
              <a:extLst>
                <a:ext uri="{FF2B5EF4-FFF2-40B4-BE49-F238E27FC236}">
                  <a16:creationId xmlns:a16="http://schemas.microsoft.com/office/drawing/2014/main" id="{F4E0150C-53A0-4819-A55C-610F6285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2667"/>
              <a:ext cx="222" cy="326"/>
            </a:xfrm>
            <a:custGeom>
              <a:avLst/>
              <a:gdLst>
                <a:gd name="T0" fmla="*/ 0 w 888"/>
                <a:gd name="T1" fmla="*/ 0 h 1305"/>
                <a:gd name="T2" fmla="*/ 0 w 888"/>
                <a:gd name="T3" fmla="*/ 0 h 1305"/>
                <a:gd name="T4" fmla="*/ 0 w 888"/>
                <a:gd name="T5" fmla="*/ 0 h 1305"/>
                <a:gd name="T6" fmla="*/ 0 w 888"/>
                <a:gd name="T7" fmla="*/ 0 h 1305"/>
                <a:gd name="T8" fmla="*/ 0 w 888"/>
                <a:gd name="T9" fmla="*/ 0 h 1305"/>
                <a:gd name="T10" fmla="*/ 0 w 888"/>
                <a:gd name="T11" fmla="*/ 0 h 1305"/>
                <a:gd name="T12" fmla="*/ 0 w 888"/>
                <a:gd name="T13" fmla="*/ 0 h 1305"/>
                <a:gd name="T14" fmla="*/ 0 w 888"/>
                <a:gd name="T15" fmla="*/ 0 h 1305"/>
                <a:gd name="T16" fmla="*/ 0 w 888"/>
                <a:gd name="T17" fmla="*/ 0 h 1305"/>
                <a:gd name="T18" fmla="*/ 0 w 888"/>
                <a:gd name="T19" fmla="*/ 0 h 1305"/>
                <a:gd name="T20" fmla="*/ 0 w 888"/>
                <a:gd name="T21" fmla="*/ 0 h 1305"/>
                <a:gd name="T22" fmla="*/ 0 w 888"/>
                <a:gd name="T23" fmla="*/ 0 h 1305"/>
                <a:gd name="T24" fmla="*/ 0 w 888"/>
                <a:gd name="T25" fmla="*/ 0 h 1305"/>
                <a:gd name="T26" fmla="*/ 0 w 888"/>
                <a:gd name="T27" fmla="*/ 0 h 1305"/>
                <a:gd name="T28" fmla="*/ 0 w 888"/>
                <a:gd name="T29" fmla="*/ 0 h 1305"/>
                <a:gd name="T30" fmla="*/ 0 w 888"/>
                <a:gd name="T31" fmla="*/ 0 h 1305"/>
                <a:gd name="T32" fmla="*/ 0 w 888"/>
                <a:gd name="T33" fmla="*/ 0 h 1305"/>
                <a:gd name="T34" fmla="*/ 0 w 888"/>
                <a:gd name="T35" fmla="*/ 0 h 1305"/>
                <a:gd name="T36" fmla="*/ 0 w 888"/>
                <a:gd name="T37" fmla="*/ 0 h 1305"/>
                <a:gd name="T38" fmla="*/ 0 w 888"/>
                <a:gd name="T39" fmla="*/ 0 h 1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1305"/>
                <a:gd name="T62" fmla="*/ 888 w 888"/>
                <a:gd name="T63" fmla="*/ 1305 h 1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1305">
                  <a:moveTo>
                    <a:pt x="0" y="1305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88" y="845"/>
                  </a:lnTo>
                  <a:lnTo>
                    <a:pt x="844" y="1136"/>
                  </a:lnTo>
                  <a:lnTo>
                    <a:pt x="843" y="1141"/>
                  </a:lnTo>
                  <a:lnTo>
                    <a:pt x="838" y="1163"/>
                  </a:lnTo>
                  <a:lnTo>
                    <a:pt x="830" y="1182"/>
                  </a:lnTo>
                  <a:lnTo>
                    <a:pt x="821" y="1202"/>
                  </a:lnTo>
                  <a:lnTo>
                    <a:pt x="810" y="1219"/>
                  </a:lnTo>
                  <a:lnTo>
                    <a:pt x="797" y="1236"/>
                  </a:lnTo>
                  <a:lnTo>
                    <a:pt x="783" y="1251"/>
                  </a:lnTo>
                  <a:lnTo>
                    <a:pt x="767" y="1265"/>
                  </a:lnTo>
                  <a:lnTo>
                    <a:pt x="750" y="1276"/>
                  </a:lnTo>
                  <a:lnTo>
                    <a:pt x="732" y="1287"/>
                  </a:lnTo>
                  <a:lnTo>
                    <a:pt x="712" y="1294"/>
                  </a:lnTo>
                  <a:lnTo>
                    <a:pt x="694" y="1300"/>
                  </a:lnTo>
                  <a:lnTo>
                    <a:pt x="673" y="1303"/>
                  </a:lnTo>
                  <a:lnTo>
                    <a:pt x="652" y="1305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3" name="Freeform 69">
              <a:extLst>
                <a:ext uri="{FF2B5EF4-FFF2-40B4-BE49-F238E27FC236}">
                  <a16:creationId xmlns:a16="http://schemas.microsoft.com/office/drawing/2014/main" id="{42423B08-2FB3-48BA-9AE6-4A907DD57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622"/>
              <a:ext cx="223" cy="326"/>
            </a:xfrm>
            <a:custGeom>
              <a:avLst/>
              <a:gdLst>
                <a:gd name="T0" fmla="*/ 0 w 892"/>
                <a:gd name="T1" fmla="*/ 0 h 1305"/>
                <a:gd name="T2" fmla="*/ 0 w 892"/>
                <a:gd name="T3" fmla="*/ 0 h 1305"/>
                <a:gd name="T4" fmla="*/ 0 w 892"/>
                <a:gd name="T5" fmla="*/ 0 h 1305"/>
                <a:gd name="T6" fmla="*/ 0 w 892"/>
                <a:gd name="T7" fmla="*/ 0 h 1305"/>
                <a:gd name="T8" fmla="*/ 0 w 892"/>
                <a:gd name="T9" fmla="*/ 0 h 1305"/>
                <a:gd name="T10" fmla="*/ 0 w 892"/>
                <a:gd name="T11" fmla="*/ 0 h 1305"/>
                <a:gd name="T12" fmla="*/ 0 w 892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2"/>
                <a:gd name="T22" fmla="*/ 0 h 1305"/>
                <a:gd name="T23" fmla="*/ 892 w 892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2" h="1305">
                  <a:moveTo>
                    <a:pt x="98" y="1305"/>
                  </a:moveTo>
                  <a:lnTo>
                    <a:pt x="98" y="89"/>
                  </a:lnTo>
                  <a:lnTo>
                    <a:pt x="892" y="89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98" y="130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4" name="Freeform 70">
              <a:extLst>
                <a:ext uri="{FF2B5EF4-FFF2-40B4-BE49-F238E27FC236}">
                  <a16:creationId xmlns:a16="http://schemas.microsoft.com/office/drawing/2014/main" id="{1BEC9E07-55FE-4375-BB02-B36F86CC4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574"/>
              <a:ext cx="223" cy="326"/>
            </a:xfrm>
            <a:custGeom>
              <a:avLst/>
              <a:gdLst>
                <a:gd name="T0" fmla="*/ 0 w 891"/>
                <a:gd name="T1" fmla="*/ 0 h 1305"/>
                <a:gd name="T2" fmla="*/ 0 w 891"/>
                <a:gd name="T3" fmla="*/ 0 h 1305"/>
                <a:gd name="T4" fmla="*/ 0 w 891"/>
                <a:gd name="T5" fmla="*/ 0 h 1305"/>
                <a:gd name="T6" fmla="*/ 0 w 891"/>
                <a:gd name="T7" fmla="*/ 0 h 1305"/>
                <a:gd name="T8" fmla="*/ 0 w 891"/>
                <a:gd name="T9" fmla="*/ 0 h 1305"/>
                <a:gd name="T10" fmla="*/ 0 w 891"/>
                <a:gd name="T11" fmla="*/ 0 h 1305"/>
                <a:gd name="T12" fmla="*/ 0 w 891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1"/>
                <a:gd name="T22" fmla="*/ 0 h 1305"/>
                <a:gd name="T23" fmla="*/ 891 w 891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1" h="1305">
                  <a:moveTo>
                    <a:pt x="85" y="1305"/>
                  </a:moveTo>
                  <a:lnTo>
                    <a:pt x="85" y="90"/>
                  </a:lnTo>
                  <a:lnTo>
                    <a:pt x="891" y="90"/>
                  </a:lnTo>
                  <a:lnTo>
                    <a:pt x="891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85" y="130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5" name="Freeform 71">
              <a:extLst>
                <a:ext uri="{FF2B5EF4-FFF2-40B4-BE49-F238E27FC236}">
                  <a16:creationId xmlns:a16="http://schemas.microsoft.com/office/drawing/2014/main" id="{C1DE0256-2246-4F17-8C67-826383ED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88"/>
              <a:ext cx="177" cy="282"/>
            </a:xfrm>
            <a:custGeom>
              <a:avLst/>
              <a:gdLst>
                <a:gd name="T0" fmla="*/ 0 w 709"/>
                <a:gd name="T1" fmla="*/ 0 h 1127"/>
                <a:gd name="T2" fmla="*/ 0 w 709"/>
                <a:gd name="T3" fmla="*/ 0 h 1127"/>
                <a:gd name="T4" fmla="*/ 0 w 709"/>
                <a:gd name="T5" fmla="*/ 0 h 1127"/>
                <a:gd name="T6" fmla="*/ 0 w 709"/>
                <a:gd name="T7" fmla="*/ 0 h 1127"/>
                <a:gd name="T8" fmla="*/ 0 w 709"/>
                <a:gd name="T9" fmla="*/ 0 h 1127"/>
                <a:gd name="T10" fmla="*/ 0 w 709"/>
                <a:gd name="T11" fmla="*/ 0 h 1127"/>
                <a:gd name="T12" fmla="*/ 0 w 709"/>
                <a:gd name="T13" fmla="*/ 0 h 1127"/>
                <a:gd name="T14" fmla="*/ 0 w 709"/>
                <a:gd name="T15" fmla="*/ 0 h 1127"/>
                <a:gd name="T16" fmla="*/ 0 w 709"/>
                <a:gd name="T17" fmla="*/ 0 h 1127"/>
                <a:gd name="T18" fmla="*/ 0 w 709"/>
                <a:gd name="T19" fmla="*/ 0 h 1127"/>
                <a:gd name="T20" fmla="*/ 0 w 709"/>
                <a:gd name="T21" fmla="*/ 0 h 1127"/>
                <a:gd name="T22" fmla="*/ 0 w 709"/>
                <a:gd name="T23" fmla="*/ 0 h 1127"/>
                <a:gd name="T24" fmla="*/ 0 w 709"/>
                <a:gd name="T25" fmla="*/ 0 h 1127"/>
                <a:gd name="T26" fmla="*/ 0 w 709"/>
                <a:gd name="T27" fmla="*/ 0 h 1127"/>
                <a:gd name="T28" fmla="*/ 0 w 709"/>
                <a:gd name="T29" fmla="*/ 0 h 1127"/>
                <a:gd name="T30" fmla="*/ 0 w 709"/>
                <a:gd name="T31" fmla="*/ 0 h 1127"/>
                <a:gd name="T32" fmla="*/ 0 w 709"/>
                <a:gd name="T33" fmla="*/ 0 h 1127"/>
                <a:gd name="T34" fmla="*/ 0 w 709"/>
                <a:gd name="T35" fmla="*/ 0 h 1127"/>
                <a:gd name="T36" fmla="*/ 0 w 709"/>
                <a:gd name="T37" fmla="*/ 0 h 1127"/>
                <a:gd name="T38" fmla="*/ 0 w 709"/>
                <a:gd name="T39" fmla="*/ 0 h 1127"/>
                <a:gd name="T40" fmla="*/ 0 w 709"/>
                <a:gd name="T41" fmla="*/ 0 h 1127"/>
                <a:gd name="T42" fmla="*/ 0 w 709"/>
                <a:gd name="T43" fmla="*/ 0 h 1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9"/>
                <a:gd name="T67" fmla="*/ 0 h 1127"/>
                <a:gd name="T68" fmla="*/ 709 w 709"/>
                <a:gd name="T69" fmla="*/ 1127 h 1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9" h="1127">
                  <a:moveTo>
                    <a:pt x="0" y="1126"/>
                  </a:moveTo>
                  <a:lnTo>
                    <a:pt x="0" y="0"/>
                  </a:lnTo>
                  <a:lnTo>
                    <a:pt x="709" y="0"/>
                  </a:lnTo>
                  <a:lnTo>
                    <a:pt x="709" y="689"/>
                  </a:lnTo>
                  <a:lnTo>
                    <a:pt x="526" y="908"/>
                  </a:lnTo>
                  <a:lnTo>
                    <a:pt x="623" y="994"/>
                  </a:lnTo>
                  <a:lnTo>
                    <a:pt x="628" y="1001"/>
                  </a:lnTo>
                  <a:lnTo>
                    <a:pt x="635" y="1012"/>
                  </a:lnTo>
                  <a:lnTo>
                    <a:pt x="640" y="1024"/>
                  </a:lnTo>
                  <a:lnTo>
                    <a:pt x="643" y="1036"/>
                  </a:lnTo>
                  <a:lnTo>
                    <a:pt x="644" y="1050"/>
                  </a:lnTo>
                  <a:lnTo>
                    <a:pt x="643" y="1063"/>
                  </a:lnTo>
                  <a:lnTo>
                    <a:pt x="640" y="1076"/>
                  </a:lnTo>
                  <a:lnTo>
                    <a:pt x="635" y="1088"/>
                  </a:lnTo>
                  <a:lnTo>
                    <a:pt x="628" y="1098"/>
                  </a:lnTo>
                  <a:lnTo>
                    <a:pt x="618" y="1108"/>
                  </a:lnTo>
                  <a:lnTo>
                    <a:pt x="609" y="1116"/>
                  </a:lnTo>
                  <a:lnTo>
                    <a:pt x="599" y="1121"/>
                  </a:lnTo>
                  <a:lnTo>
                    <a:pt x="585" y="1125"/>
                  </a:lnTo>
                  <a:lnTo>
                    <a:pt x="574" y="1127"/>
                  </a:lnTo>
                  <a:lnTo>
                    <a:pt x="562" y="1126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9" name="Rectangle 76">
            <a:extLst>
              <a:ext uri="{FF2B5EF4-FFF2-40B4-BE49-F238E27FC236}">
                <a16:creationId xmlns:a16="http://schemas.microsoft.com/office/drawing/2014/main" id="{C8308FF7-7D0F-4DE5-9E9D-505E336746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rgbClr val="0C2DFF"/>
                </a:solidFill>
                <a:latin typeface="Arial" panose="020B0604020202020204" pitchFamily="34" charset="0"/>
              </a:rPr>
              <a:t>Die Wählerliste § 2 WO</a:t>
            </a:r>
            <a:endParaRPr lang="de-DE" altLang="de-DE" sz="4800">
              <a:latin typeface="Arial" panose="020B0604020202020204" pitchFamily="34" charset="0"/>
            </a:endParaRPr>
          </a:p>
        </p:txBody>
      </p:sp>
      <p:grpSp>
        <p:nvGrpSpPr>
          <p:cNvPr id="33800" name="Group 96">
            <a:extLst>
              <a:ext uri="{FF2B5EF4-FFF2-40B4-BE49-F238E27FC236}">
                <a16:creationId xmlns:a16="http://schemas.microsoft.com/office/drawing/2014/main" id="{AA8B0E5D-E81F-4C13-AFBF-E0CA75D82E8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200400"/>
            <a:ext cx="622300" cy="974725"/>
            <a:chOff x="5034" y="144"/>
            <a:chExt cx="392" cy="614"/>
          </a:xfrm>
        </p:grpSpPr>
        <p:sp>
          <p:nvSpPr>
            <p:cNvPr id="33819" name="Rectangle 97">
              <a:extLst>
                <a:ext uri="{FF2B5EF4-FFF2-40B4-BE49-F238E27FC236}">
                  <a16:creationId xmlns:a16="http://schemas.microsoft.com/office/drawing/2014/main" id="{E7A38C75-43CE-4F91-B04B-AD159826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20" name="Rectangle 98">
              <a:extLst>
                <a:ext uri="{FF2B5EF4-FFF2-40B4-BE49-F238E27FC236}">
                  <a16:creationId xmlns:a16="http://schemas.microsoft.com/office/drawing/2014/main" id="{8C82A56C-D259-41F1-91FA-F6C3CAAF2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21" name="Rectangle 99">
              <a:extLst>
                <a:ext uri="{FF2B5EF4-FFF2-40B4-BE49-F238E27FC236}">
                  <a16:creationId xmlns:a16="http://schemas.microsoft.com/office/drawing/2014/main" id="{8B4E800A-D2A6-442A-9EA5-ABAAC21E0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6400" b="1">
                  <a:solidFill>
                    <a:srgbClr val="000000"/>
                  </a:solidFill>
                </a:rPr>
                <a:t>i</a:t>
              </a:r>
              <a:endParaRPr lang="de-DE" altLang="de-DE"/>
            </a:p>
          </p:txBody>
        </p:sp>
      </p:grpSp>
      <p:grpSp>
        <p:nvGrpSpPr>
          <p:cNvPr id="33801" name="Group 100">
            <a:extLst>
              <a:ext uri="{FF2B5EF4-FFF2-40B4-BE49-F238E27FC236}">
                <a16:creationId xmlns:a16="http://schemas.microsoft.com/office/drawing/2014/main" id="{B992B81B-3DDB-4E1A-9356-2360E5216F0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81600"/>
            <a:ext cx="622300" cy="974725"/>
            <a:chOff x="5034" y="144"/>
            <a:chExt cx="392" cy="614"/>
          </a:xfrm>
        </p:grpSpPr>
        <p:sp>
          <p:nvSpPr>
            <p:cNvPr id="33816" name="Rectangle 101">
              <a:extLst>
                <a:ext uri="{FF2B5EF4-FFF2-40B4-BE49-F238E27FC236}">
                  <a16:creationId xmlns:a16="http://schemas.microsoft.com/office/drawing/2014/main" id="{215A0290-1569-49C2-8B0D-E597F7336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17" name="Rectangle 102">
              <a:extLst>
                <a:ext uri="{FF2B5EF4-FFF2-40B4-BE49-F238E27FC236}">
                  <a16:creationId xmlns:a16="http://schemas.microsoft.com/office/drawing/2014/main" id="{7D827FDD-9D11-4D74-ABFF-ABEDB5B9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818" name="Rectangle 103">
              <a:extLst>
                <a:ext uri="{FF2B5EF4-FFF2-40B4-BE49-F238E27FC236}">
                  <a16:creationId xmlns:a16="http://schemas.microsoft.com/office/drawing/2014/main" id="{DBA9253D-D675-41AE-83AF-93B55F4FE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6400" b="1">
                  <a:solidFill>
                    <a:srgbClr val="000000"/>
                  </a:solidFill>
                </a:rPr>
                <a:t>i</a:t>
              </a:r>
              <a:endParaRPr lang="de-DE" altLang="de-DE"/>
            </a:p>
          </p:txBody>
        </p:sp>
      </p:grpSp>
      <p:grpSp>
        <p:nvGrpSpPr>
          <p:cNvPr id="33802" name="Group 109">
            <a:extLst>
              <a:ext uri="{FF2B5EF4-FFF2-40B4-BE49-F238E27FC236}">
                <a16:creationId xmlns:a16="http://schemas.microsoft.com/office/drawing/2014/main" id="{8765282E-102B-4326-8EA3-DC1DDE6D63D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762000" cy="838200"/>
            <a:chOff x="4876" y="2574"/>
            <a:chExt cx="314" cy="419"/>
          </a:xfrm>
        </p:grpSpPr>
        <p:sp>
          <p:nvSpPr>
            <p:cNvPr id="33812" name="Freeform 110">
              <a:extLst>
                <a:ext uri="{FF2B5EF4-FFF2-40B4-BE49-F238E27FC236}">
                  <a16:creationId xmlns:a16="http://schemas.microsoft.com/office/drawing/2014/main" id="{9C5C96A3-8CD0-4543-BA0A-F98EB554A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2667"/>
              <a:ext cx="222" cy="326"/>
            </a:xfrm>
            <a:custGeom>
              <a:avLst/>
              <a:gdLst>
                <a:gd name="T0" fmla="*/ 0 w 888"/>
                <a:gd name="T1" fmla="*/ 0 h 1305"/>
                <a:gd name="T2" fmla="*/ 0 w 888"/>
                <a:gd name="T3" fmla="*/ 0 h 1305"/>
                <a:gd name="T4" fmla="*/ 0 w 888"/>
                <a:gd name="T5" fmla="*/ 0 h 1305"/>
                <a:gd name="T6" fmla="*/ 0 w 888"/>
                <a:gd name="T7" fmla="*/ 0 h 1305"/>
                <a:gd name="T8" fmla="*/ 0 w 888"/>
                <a:gd name="T9" fmla="*/ 0 h 1305"/>
                <a:gd name="T10" fmla="*/ 0 w 888"/>
                <a:gd name="T11" fmla="*/ 0 h 1305"/>
                <a:gd name="T12" fmla="*/ 0 w 888"/>
                <a:gd name="T13" fmla="*/ 0 h 1305"/>
                <a:gd name="T14" fmla="*/ 0 w 888"/>
                <a:gd name="T15" fmla="*/ 0 h 1305"/>
                <a:gd name="T16" fmla="*/ 0 w 888"/>
                <a:gd name="T17" fmla="*/ 0 h 1305"/>
                <a:gd name="T18" fmla="*/ 0 w 888"/>
                <a:gd name="T19" fmla="*/ 0 h 1305"/>
                <a:gd name="T20" fmla="*/ 0 w 888"/>
                <a:gd name="T21" fmla="*/ 0 h 1305"/>
                <a:gd name="T22" fmla="*/ 0 w 888"/>
                <a:gd name="T23" fmla="*/ 0 h 1305"/>
                <a:gd name="T24" fmla="*/ 0 w 888"/>
                <a:gd name="T25" fmla="*/ 0 h 1305"/>
                <a:gd name="T26" fmla="*/ 0 w 888"/>
                <a:gd name="T27" fmla="*/ 0 h 1305"/>
                <a:gd name="T28" fmla="*/ 0 w 888"/>
                <a:gd name="T29" fmla="*/ 0 h 1305"/>
                <a:gd name="T30" fmla="*/ 0 w 888"/>
                <a:gd name="T31" fmla="*/ 0 h 1305"/>
                <a:gd name="T32" fmla="*/ 0 w 888"/>
                <a:gd name="T33" fmla="*/ 0 h 1305"/>
                <a:gd name="T34" fmla="*/ 0 w 888"/>
                <a:gd name="T35" fmla="*/ 0 h 1305"/>
                <a:gd name="T36" fmla="*/ 0 w 888"/>
                <a:gd name="T37" fmla="*/ 0 h 1305"/>
                <a:gd name="T38" fmla="*/ 0 w 888"/>
                <a:gd name="T39" fmla="*/ 0 h 1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1305"/>
                <a:gd name="T62" fmla="*/ 888 w 888"/>
                <a:gd name="T63" fmla="*/ 1305 h 1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1305">
                  <a:moveTo>
                    <a:pt x="0" y="1305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88" y="845"/>
                  </a:lnTo>
                  <a:lnTo>
                    <a:pt x="844" y="1136"/>
                  </a:lnTo>
                  <a:lnTo>
                    <a:pt x="843" y="1141"/>
                  </a:lnTo>
                  <a:lnTo>
                    <a:pt x="838" y="1163"/>
                  </a:lnTo>
                  <a:lnTo>
                    <a:pt x="830" y="1182"/>
                  </a:lnTo>
                  <a:lnTo>
                    <a:pt x="821" y="1202"/>
                  </a:lnTo>
                  <a:lnTo>
                    <a:pt x="810" y="1219"/>
                  </a:lnTo>
                  <a:lnTo>
                    <a:pt x="797" y="1236"/>
                  </a:lnTo>
                  <a:lnTo>
                    <a:pt x="783" y="1251"/>
                  </a:lnTo>
                  <a:lnTo>
                    <a:pt x="767" y="1265"/>
                  </a:lnTo>
                  <a:lnTo>
                    <a:pt x="750" y="1276"/>
                  </a:lnTo>
                  <a:lnTo>
                    <a:pt x="732" y="1287"/>
                  </a:lnTo>
                  <a:lnTo>
                    <a:pt x="712" y="1294"/>
                  </a:lnTo>
                  <a:lnTo>
                    <a:pt x="694" y="1300"/>
                  </a:lnTo>
                  <a:lnTo>
                    <a:pt x="673" y="1303"/>
                  </a:lnTo>
                  <a:lnTo>
                    <a:pt x="652" y="1305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Freeform 111">
              <a:extLst>
                <a:ext uri="{FF2B5EF4-FFF2-40B4-BE49-F238E27FC236}">
                  <a16:creationId xmlns:a16="http://schemas.microsoft.com/office/drawing/2014/main" id="{1E7BD35E-C3B4-44F1-8498-12EC5697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622"/>
              <a:ext cx="223" cy="326"/>
            </a:xfrm>
            <a:custGeom>
              <a:avLst/>
              <a:gdLst>
                <a:gd name="T0" fmla="*/ 0 w 892"/>
                <a:gd name="T1" fmla="*/ 0 h 1305"/>
                <a:gd name="T2" fmla="*/ 0 w 892"/>
                <a:gd name="T3" fmla="*/ 0 h 1305"/>
                <a:gd name="T4" fmla="*/ 0 w 892"/>
                <a:gd name="T5" fmla="*/ 0 h 1305"/>
                <a:gd name="T6" fmla="*/ 0 w 892"/>
                <a:gd name="T7" fmla="*/ 0 h 1305"/>
                <a:gd name="T8" fmla="*/ 0 w 892"/>
                <a:gd name="T9" fmla="*/ 0 h 1305"/>
                <a:gd name="T10" fmla="*/ 0 w 892"/>
                <a:gd name="T11" fmla="*/ 0 h 1305"/>
                <a:gd name="T12" fmla="*/ 0 w 892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2"/>
                <a:gd name="T22" fmla="*/ 0 h 1305"/>
                <a:gd name="T23" fmla="*/ 892 w 892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2" h="1305">
                  <a:moveTo>
                    <a:pt x="98" y="1305"/>
                  </a:moveTo>
                  <a:lnTo>
                    <a:pt x="98" y="89"/>
                  </a:lnTo>
                  <a:lnTo>
                    <a:pt x="892" y="89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98" y="130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14" name="Freeform 112">
              <a:extLst>
                <a:ext uri="{FF2B5EF4-FFF2-40B4-BE49-F238E27FC236}">
                  <a16:creationId xmlns:a16="http://schemas.microsoft.com/office/drawing/2014/main" id="{55EDB47A-0243-4F2F-A920-3BED5D81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574"/>
              <a:ext cx="223" cy="326"/>
            </a:xfrm>
            <a:custGeom>
              <a:avLst/>
              <a:gdLst>
                <a:gd name="T0" fmla="*/ 0 w 891"/>
                <a:gd name="T1" fmla="*/ 0 h 1305"/>
                <a:gd name="T2" fmla="*/ 0 w 891"/>
                <a:gd name="T3" fmla="*/ 0 h 1305"/>
                <a:gd name="T4" fmla="*/ 0 w 891"/>
                <a:gd name="T5" fmla="*/ 0 h 1305"/>
                <a:gd name="T6" fmla="*/ 0 w 891"/>
                <a:gd name="T7" fmla="*/ 0 h 1305"/>
                <a:gd name="T8" fmla="*/ 0 w 891"/>
                <a:gd name="T9" fmla="*/ 0 h 1305"/>
                <a:gd name="T10" fmla="*/ 0 w 891"/>
                <a:gd name="T11" fmla="*/ 0 h 1305"/>
                <a:gd name="T12" fmla="*/ 0 w 891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1"/>
                <a:gd name="T22" fmla="*/ 0 h 1305"/>
                <a:gd name="T23" fmla="*/ 891 w 891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1" h="1305">
                  <a:moveTo>
                    <a:pt x="85" y="1305"/>
                  </a:moveTo>
                  <a:lnTo>
                    <a:pt x="85" y="90"/>
                  </a:lnTo>
                  <a:lnTo>
                    <a:pt x="891" y="90"/>
                  </a:lnTo>
                  <a:lnTo>
                    <a:pt x="891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85" y="130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15" name="Freeform 113">
              <a:extLst>
                <a:ext uri="{FF2B5EF4-FFF2-40B4-BE49-F238E27FC236}">
                  <a16:creationId xmlns:a16="http://schemas.microsoft.com/office/drawing/2014/main" id="{55C664C4-2D61-4560-AE0C-C582A482F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688"/>
              <a:ext cx="177" cy="282"/>
            </a:xfrm>
            <a:custGeom>
              <a:avLst/>
              <a:gdLst>
                <a:gd name="T0" fmla="*/ 0 w 709"/>
                <a:gd name="T1" fmla="*/ 0 h 1127"/>
                <a:gd name="T2" fmla="*/ 0 w 709"/>
                <a:gd name="T3" fmla="*/ 0 h 1127"/>
                <a:gd name="T4" fmla="*/ 0 w 709"/>
                <a:gd name="T5" fmla="*/ 0 h 1127"/>
                <a:gd name="T6" fmla="*/ 0 w 709"/>
                <a:gd name="T7" fmla="*/ 0 h 1127"/>
                <a:gd name="T8" fmla="*/ 0 w 709"/>
                <a:gd name="T9" fmla="*/ 0 h 1127"/>
                <a:gd name="T10" fmla="*/ 0 w 709"/>
                <a:gd name="T11" fmla="*/ 0 h 1127"/>
                <a:gd name="T12" fmla="*/ 0 w 709"/>
                <a:gd name="T13" fmla="*/ 0 h 1127"/>
                <a:gd name="T14" fmla="*/ 0 w 709"/>
                <a:gd name="T15" fmla="*/ 0 h 1127"/>
                <a:gd name="T16" fmla="*/ 0 w 709"/>
                <a:gd name="T17" fmla="*/ 0 h 1127"/>
                <a:gd name="T18" fmla="*/ 0 w 709"/>
                <a:gd name="T19" fmla="*/ 0 h 1127"/>
                <a:gd name="T20" fmla="*/ 0 w 709"/>
                <a:gd name="T21" fmla="*/ 0 h 1127"/>
                <a:gd name="T22" fmla="*/ 0 w 709"/>
                <a:gd name="T23" fmla="*/ 0 h 1127"/>
                <a:gd name="T24" fmla="*/ 0 w 709"/>
                <a:gd name="T25" fmla="*/ 0 h 1127"/>
                <a:gd name="T26" fmla="*/ 0 w 709"/>
                <a:gd name="T27" fmla="*/ 0 h 1127"/>
                <a:gd name="T28" fmla="*/ 0 w 709"/>
                <a:gd name="T29" fmla="*/ 0 h 1127"/>
                <a:gd name="T30" fmla="*/ 0 w 709"/>
                <a:gd name="T31" fmla="*/ 0 h 1127"/>
                <a:gd name="T32" fmla="*/ 0 w 709"/>
                <a:gd name="T33" fmla="*/ 0 h 1127"/>
                <a:gd name="T34" fmla="*/ 0 w 709"/>
                <a:gd name="T35" fmla="*/ 0 h 1127"/>
                <a:gd name="T36" fmla="*/ 0 w 709"/>
                <a:gd name="T37" fmla="*/ 0 h 1127"/>
                <a:gd name="T38" fmla="*/ 0 w 709"/>
                <a:gd name="T39" fmla="*/ 0 h 1127"/>
                <a:gd name="T40" fmla="*/ 0 w 709"/>
                <a:gd name="T41" fmla="*/ 0 h 1127"/>
                <a:gd name="T42" fmla="*/ 0 w 709"/>
                <a:gd name="T43" fmla="*/ 0 h 1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9"/>
                <a:gd name="T67" fmla="*/ 0 h 1127"/>
                <a:gd name="T68" fmla="*/ 709 w 709"/>
                <a:gd name="T69" fmla="*/ 1127 h 1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9" h="1127">
                  <a:moveTo>
                    <a:pt x="0" y="1126"/>
                  </a:moveTo>
                  <a:lnTo>
                    <a:pt x="0" y="0"/>
                  </a:lnTo>
                  <a:lnTo>
                    <a:pt x="709" y="0"/>
                  </a:lnTo>
                  <a:lnTo>
                    <a:pt x="709" y="689"/>
                  </a:lnTo>
                  <a:lnTo>
                    <a:pt x="526" y="908"/>
                  </a:lnTo>
                  <a:lnTo>
                    <a:pt x="623" y="994"/>
                  </a:lnTo>
                  <a:lnTo>
                    <a:pt x="628" y="1001"/>
                  </a:lnTo>
                  <a:lnTo>
                    <a:pt x="635" y="1012"/>
                  </a:lnTo>
                  <a:lnTo>
                    <a:pt x="640" y="1024"/>
                  </a:lnTo>
                  <a:lnTo>
                    <a:pt x="643" y="1036"/>
                  </a:lnTo>
                  <a:lnTo>
                    <a:pt x="644" y="1050"/>
                  </a:lnTo>
                  <a:lnTo>
                    <a:pt x="643" y="1063"/>
                  </a:lnTo>
                  <a:lnTo>
                    <a:pt x="640" y="1076"/>
                  </a:lnTo>
                  <a:lnTo>
                    <a:pt x="635" y="1088"/>
                  </a:lnTo>
                  <a:lnTo>
                    <a:pt x="628" y="1098"/>
                  </a:lnTo>
                  <a:lnTo>
                    <a:pt x="618" y="1108"/>
                  </a:lnTo>
                  <a:lnTo>
                    <a:pt x="609" y="1116"/>
                  </a:lnTo>
                  <a:lnTo>
                    <a:pt x="599" y="1121"/>
                  </a:lnTo>
                  <a:lnTo>
                    <a:pt x="585" y="1125"/>
                  </a:lnTo>
                  <a:lnTo>
                    <a:pt x="574" y="1127"/>
                  </a:lnTo>
                  <a:lnTo>
                    <a:pt x="562" y="1126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03" name="Group 115">
            <a:extLst>
              <a:ext uri="{FF2B5EF4-FFF2-40B4-BE49-F238E27FC236}">
                <a16:creationId xmlns:a16="http://schemas.microsoft.com/office/drawing/2014/main" id="{F7FA32A1-C6C9-4787-A87F-129391ADDC3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76400"/>
            <a:ext cx="990600" cy="1250950"/>
            <a:chOff x="1248" y="2056"/>
            <a:chExt cx="276" cy="308"/>
          </a:xfrm>
        </p:grpSpPr>
        <p:sp>
          <p:nvSpPr>
            <p:cNvPr id="33810" name="Freeform 116">
              <a:extLst>
                <a:ext uri="{FF2B5EF4-FFF2-40B4-BE49-F238E27FC236}">
                  <a16:creationId xmlns:a16="http://schemas.microsoft.com/office/drawing/2014/main" id="{3E37B16E-CA10-4370-B04C-E82A309DB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11" name="Freeform 117">
              <a:extLst>
                <a:ext uri="{FF2B5EF4-FFF2-40B4-BE49-F238E27FC236}">
                  <a16:creationId xmlns:a16="http://schemas.microsoft.com/office/drawing/2014/main" id="{EA4BC298-38B5-4C69-94F1-29FD8619F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804" name="Group 118">
            <a:extLst>
              <a:ext uri="{FF2B5EF4-FFF2-40B4-BE49-F238E27FC236}">
                <a16:creationId xmlns:a16="http://schemas.microsoft.com/office/drawing/2014/main" id="{94E5BD6A-3DDE-4E41-80FB-538CBB74D736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431925"/>
            <a:ext cx="914400" cy="1279525"/>
            <a:chOff x="816" y="1924"/>
            <a:chExt cx="263" cy="278"/>
          </a:xfrm>
        </p:grpSpPr>
        <p:sp>
          <p:nvSpPr>
            <p:cNvPr id="33808" name="Freeform 119">
              <a:extLst>
                <a:ext uri="{FF2B5EF4-FFF2-40B4-BE49-F238E27FC236}">
                  <a16:creationId xmlns:a16="http://schemas.microsoft.com/office/drawing/2014/main" id="{09C80BC8-109A-4FDC-921D-043AF6C4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09" name="Freeform 120">
              <a:extLst>
                <a:ext uri="{FF2B5EF4-FFF2-40B4-BE49-F238E27FC236}">
                  <a16:creationId xmlns:a16="http://schemas.microsoft.com/office/drawing/2014/main" id="{9BEED23A-2517-4250-BB20-58052E22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05" name="Rectangle 33">
            <a:extLst>
              <a:ext uri="{FF2B5EF4-FFF2-40B4-BE49-F238E27FC236}">
                <a16:creationId xmlns:a16="http://schemas.microsoft.com/office/drawing/2014/main" id="{B6C3516B-E2E8-42F9-A51F-DAE498CDB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500438"/>
            <a:ext cx="16557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accent2"/>
                </a:solidFill>
              </a:rPr>
              <a:t>§ 28 Abs.2 WO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025650" y="6345238"/>
            <a:ext cx="38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258888" y="1484313"/>
            <a:ext cx="1587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>
                <a:solidFill>
                  <a:schemeClr val="accent2"/>
                </a:solidFill>
              </a:rPr>
              <a:t>Vereinfachtes </a:t>
            </a:r>
            <a:br>
              <a:rPr lang="de-DE" sz="1800" b="1">
                <a:solidFill>
                  <a:schemeClr val="accent2"/>
                </a:solidFill>
              </a:rPr>
            </a:br>
            <a:r>
              <a:rPr lang="de-DE" sz="1800" b="1">
                <a:solidFill>
                  <a:schemeClr val="accent2"/>
                </a:solidFill>
              </a:rPr>
              <a:t>Wahlverfahren</a:t>
            </a:r>
            <a:endParaRPr lang="de-DE" b="1">
              <a:solidFill>
                <a:schemeClr val="accent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76725" y="1230313"/>
            <a:ext cx="5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3850" y="2276475"/>
            <a:ext cx="3810000" cy="35909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Datum des Erlasses</a:t>
            </a:r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wo liegen die Wählerlisten </a:t>
            </a:r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und Wahlordnung aus</a:t>
            </a:r>
            <a:endParaRPr lang="de-DE" sz="1600"/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wer hat Wahlrecht – aktiv / passiv</a:t>
            </a:r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Einsprüche gegen Wählerliste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- 3 Tage nach Erlass/Tag? </a:t>
            </a:r>
            <a:endParaRPr lang="de-DE" sz="1600"/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Anteil der Geschlechter</a:t>
            </a:r>
            <a:endParaRPr lang="de-DE" sz="1600"/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Zahl der BR-Mitglieder  </a:t>
            </a:r>
            <a:endParaRPr lang="de-DE" sz="1600"/>
          </a:p>
          <a:p>
            <a:pPr>
              <a:lnSpc>
                <a:spcPct val="125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Mindestzahl der Stützunterschriften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1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keine Schriftform bei Vorschlägen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auf der Wahlversammlung –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2 stufiges Verfahren</a:t>
            </a:r>
            <a:endParaRPr lang="de-DE" sz="1600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 rot="-6239638">
            <a:off x="-85725" y="877888"/>
            <a:ext cx="1389063" cy="700087"/>
          </a:xfrm>
          <a:custGeom>
            <a:avLst/>
            <a:gdLst>
              <a:gd name="T0" fmla="*/ 0 w 3497"/>
              <a:gd name="T1" fmla="*/ 2147483647 h 1766"/>
              <a:gd name="T2" fmla="*/ 2147483647 w 3497"/>
              <a:gd name="T3" fmla="*/ 2147483647 h 1766"/>
              <a:gd name="T4" fmla="*/ 2147483647 w 3497"/>
              <a:gd name="T5" fmla="*/ 2147483647 h 1766"/>
              <a:gd name="T6" fmla="*/ 2147483647 w 3497"/>
              <a:gd name="T7" fmla="*/ 2147483647 h 1766"/>
              <a:gd name="T8" fmla="*/ 2147483647 w 3497"/>
              <a:gd name="T9" fmla="*/ 2147483647 h 1766"/>
              <a:gd name="T10" fmla="*/ 2147483647 w 3497"/>
              <a:gd name="T11" fmla="*/ 2147483647 h 1766"/>
              <a:gd name="T12" fmla="*/ 2147483647 w 3497"/>
              <a:gd name="T13" fmla="*/ 2147483647 h 1766"/>
              <a:gd name="T14" fmla="*/ 2147483647 w 3497"/>
              <a:gd name="T15" fmla="*/ 2147483647 h 1766"/>
              <a:gd name="T16" fmla="*/ 2147483647 w 3497"/>
              <a:gd name="T17" fmla="*/ 2147483647 h 1766"/>
              <a:gd name="T18" fmla="*/ 2147483647 w 3497"/>
              <a:gd name="T19" fmla="*/ 2147483647 h 1766"/>
              <a:gd name="T20" fmla="*/ 2147483647 w 3497"/>
              <a:gd name="T21" fmla="*/ 2147483647 h 1766"/>
              <a:gd name="T22" fmla="*/ 2147483647 w 3497"/>
              <a:gd name="T23" fmla="*/ 2147483647 h 1766"/>
              <a:gd name="T24" fmla="*/ 2147483647 w 3497"/>
              <a:gd name="T25" fmla="*/ 2147483647 h 1766"/>
              <a:gd name="T26" fmla="*/ 2147483647 w 3497"/>
              <a:gd name="T27" fmla="*/ 2147483647 h 1766"/>
              <a:gd name="T28" fmla="*/ 2147483647 w 3497"/>
              <a:gd name="T29" fmla="*/ 2147483647 h 1766"/>
              <a:gd name="T30" fmla="*/ 2147483647 w 3497"/>
              <a:gd name="T31" fmla="*/ 2147483647 h 1766"/>
              <a:gd name="T32" fmla="*/ 2147483647 w 3497"/>
              <a:gd name="T33" fmla="*/ 2147483647 h 1766"/>
              <a:gd name="T34" fmla="*/ 2147483647 w 3497"/>
              <a:gd name="T35" fmla="*/ 2147483647 h 1766"/>
              <a:gd name="T36" fmla="*/ 2147483647 w 3497"/>
              <a:gd name="T37" fmla="*/ 2147483647 h 1766"/>
              <a:gd name="T38" fmla="*/ 2147483647 w 3497"/>
              <a:gd name="T39" fmla="*/ 2147483647 h 1766"/>
              <a:gd name="T40" fmla="*/ 2147483647 w 3497"/>
              <a:gd name="T41" fmla="*/ 2147483647 h 1766"/>
              <a:gd name="T42" fmla="*/ 2147483647 w 3497"/>
              <a:gd name="T43" fmla="*/ 2147483647 h 1766"/>
              <a:gd name="T44" fmla="*/ 2147483647 w 3497"/>
              <a:gd name="T45" fmla="*/ 0 h 1766"/>
              <a:gd name="T46" fmla="*/ 2147483647 w 3497"/>
              <a:gd name="T47" fmla="*/ 2147483647 h 1766"/>
              <a:gd name="T48" fmla="*/ 2147483647 w 3497"/>
              <a:gd name="T49" fmla="*/ 2147483647 h 1766"/>
              <a:gd name="T50" fmla="*/ 2147483647 w 3497"/>
              <a:gd name="T51" fmla="*/ 2147483647 h 1766"/>
              <a:gd name="T52" fmla="*/ 2147483647 w 3497"/>
              <a:gd name="T53" fmla="*/ 2147483647 h 1766"/>
              <a:gd name="T54" fmla="*/ 2147483647 w 3497"/>
              <a:gd name="T55" fmla="*/ 2147483647 h 1766"/>
              <a:gd name="T56" fmla="*/ 2147483647 w 3497"/>
              <a:gd name="T57" fmla="*/ 2147483647 h 1766"/>
              <a:gd name="T58" fmla="*/ 2147483647 w 3497"/>
              <a:gd name="T59" fmla="*/ 2147483647 h 1766"/>
              <a:gd name="T60" fmla="*/ 2147483647 w 3497"/>
              <a:gd name="T61" fmla="*/ 2147483647 h 1766"/>
              <a:gd name="T62" fmla="*/ 2147483647 w 3497"/>
              <a:gd name="T63" fmla="*/ 2147483647 h 17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7"/>
              <a:gd name="T97" fmla="*/ 0 h 1766"/>
              <a:gd name="T98" fmla="*/ 3497 w 3497"/>
              <a:gd name="T99" fmla="*/ 1766 h 17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7" h="1766">
                <a:moveTo>
                  <a:pt x="308" y="1296"/>
                </a:moveTo>
                <a:lnTo>
                  <a:pt x="0" y="1296"/>
                </a:lnTo>
                <a:lnTo>
                  <a:pt x="837" y="1766"/>
                </a:lnTo>
                <a:lnTo>
                  <a:pt x="1665" y="1296"/>
                </a:lnTo>
                <a:lnTo>
                  <a:pt x="1354" y="1296"/>
                </a:lnTo>
                <a:lnTo>
                  <a:pt x="1366" y="1207"/>
                </a:lnTo>
                <a:lnTo>
                  <a:pt x="1379" y="1126"/>
                </a:lnTo>
                <a:lnTo>
                  <a:pt x="1402" y="1047"/>
                </a:lnTo>
                <a:lnTo>
                  <a:pt x="1434" y="970"/>
                </a:lnTo>
                <a:lnTo>
                  <a:pt x="1475" y="894"/>
                </a:lnTo>
                <a:lnTo>
                  <a:pt x="1523" y="823"/>
                </a:lnTo>
                <a:lnTo>
                  <a:pt x="1579" y="754"/>
                </a:lnTo>
                <a:lnTo>
                  <a:pt x="1643" y="690"/>
                </a:lnTo>
                <a:lnTo>
                  <a:pt x="1714" y="630"/>
                </a:lnTo>
                <a:lnTo>
                  <a:pt x="1793" y="574"/>
                </a:lnTo>
                <a:lnTo>
                  <a:pt x="1875" y="525"/>
                </a:lnTo>
                <a:lnTo>
                  <a:pt x="1964" y="482"/>
                </a:lnTo>
                <a:lnTo>
                  <a:pt x="2058" y="446"/>
                </a:lnTo>
                <a:lnTo>
                  <a:pt x="2155" y="413"/>
                </a:lnTo>
                <a:lnTo>
                  <a:pt x="2254" y="389"/>
                </a:lnTo>
                <a:lnTo>
                  <a:pt x="2356" y="371"/>
                </a:lnTo>
                <a:lnTo>
                  <a:pt x="2463" y="361"/>
                </a:lnTo>
                <a:lnTo>
                  <a:pt x="2566" y="358"/>
                </a:lnTo>
                <a:lnTo>
                  <a:pt x="2599" y="358"/>
                </a:lnTo>
                <a:lnTo>
                  <a:pt x="2706" y="361"/>
                </a:lnTo>
                <a:lnTo>
                  <a:pt x="2814" y="371"/>
                </a:lnTo>
                <a:lnTo>
                  <a:pt x="2919" y="389"/>
                </a:lnTo>
                <a:lnTo>
                  <a:pt x="3023" y="413"/>
                </a:lnTo>
                <a:lnTo>
                  <a:pt x="3122" y="446"/>
                </a:lnTo>
                <a:lnTo>
                  <a:pt x="3218" y="482"/>
                </a:lnTo>
                <a:lnTo>
                  <a:pt x="3310" y="525"/>
                </a:lnTo>
                <a:lnTo>
                  <a:pt x="3395" y="574"/>
                </a:lnTo>
                <a:lnTo>
                  <a:pt x="3497" y="652"/>
                </a:lnTo>
                <a:lnTo>
                  <a:pt x="3416" y="555"/>
                </a:lnTo>
                <a:lnTo>
                  <a:pt x="3325" y="465"/>
                </a:lnTo>
                <a:lnTo>
                  <a:pt x="3225" y="382"/>
                </a:lnTo>
                <a:lnTo>
                  <a:pt x="3116" y="305"/>
                </a:lnTo>
                <a:lnTo>
                  <a:pt x="2996" y="236"/>
                </a:lnTo>
                <a:lnTo>
                  <a:pt x="2871" y="174"/>
                </a:lnTo>
                <a:lnTo>
                  <a:pt x="2738" y="121"/>
                </a:lnTo>
                <a:lnTo>
                  <a:pt x="2600" y="78"/>
                </a:lnTo>
                <a:lnTo>
                  <a:pt x="2458" y="44"/>
                </a:lnTo>
                <a:lnTo>
                  <a:pt x="2312" y="19"/>
                </a:lnTo>
                <a:lnTo>
                  <a:pt x="2164" y="5"/>
                </a:lnTo>
                <a:lnTo>
                  <a:pt x="2014" y="0"/>
                </a:lnTo>
                <a:lnTo>
                  <a:pt x="2042" y="0"/>
                </a:lnTo>
                <a:lnTo>
                  <a:pt x="1891" y="5"/>
                </a:lnTo>
                <a:lnTo>
                  <a:pt x="1740" y="19"/>
                </a:lnTo>
                <a:lnTo>
                  <a:pt x="1593" y="44"/>
                </a:lnTo>
                <a:lnTo>
                  <a:pt x="1448" y="78"/>
                </a:lnTo>
                <a:lnTo>
                  <a:pt x="1307" y="121"/>
                </a:lnTo>
                <a:lnTo>
                  <a:pt x="1173" y="174"/>
                </a:lnTo>
                <a:lnTo>
                  <a:pt x="1044" y="236"/>
                </a:lnTo>
                <a:lnTo>
                  <a:pt x="924" y="305"/>
                </a:lnTo>
                <a:lnTo>
                  <a:pt x="813" y="382"/>
                </a:lnTo>
                <a:lnTo>
                  <a:pt x="711" y="465"/>
                </a:lnTo>
                <a:lnTo>
                  <a:pt x="618" y="555"/>
                </a:lnTo>
                <a:lnTo>
                  <a:pt x="536" y="652"/>
                </a:lnTo>
                <a:lnTo>
                  <a:pt x="467" y="752"/>
                </a:lnTo>
                <a:lnTo>
                  <a:pt x="408" y="858"/>
                </a:lnTo>
                <a:lnTo>
                  <a:pt x="362" y="966"/>
                </a:lnTo>
                <a:lnTo>
                  <a:pt x="330" y="1076"/>
                </a:lnTo>
                <a:lnTo>
                  <a:pt x="311" y="1190"/>
                </a:lnTo>
                <a:lnTo>
                  <a:pt x="308" y="129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 dirty="0">
                <a:solidFill>
                  <a:srgbClr val="0C2DFF"/>
                </a:solidFill>
                <a:latin typeface="Arial" charset="0"/>
              </a:rPr>
              <a:t>Das Wahlausschreiben  § 36 </a:t>
            </a:r>
            <a:r>
              <a:rPr lang="de-DE" sz="2800" b="1" dirty="0" err="1">
                <a:solidFill>
                  <a:srgbClr val="0C2DFF"/>
                </a:solidFill>
                <a:latin typeface="Arial" charset="0"/>
              </a:rPr>
              <a:t>iV</a:t>
            </a:r>
            <a:r>
              <a:rPr lang="de-DE" sz="2800" b="1" dirty="0">
                <a:solidFill>
                  <a:srgbClr val="0C2DFF"/>
                </a:solidFill>
                <a:latin typeface="Arial" charset="0"/>
              </a:rPr>
              <a:t> mit 31 WO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356100" y="1295400"/>
            <a:ext cx="4406900" cy="4897438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Bei Gewerkschaftsvorschlag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durch zwei Beauftragte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Wahlvorschläge bis zum Ende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der 1. Wahlversammlung – 2 stufiges 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Verfahren   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Bindung von Stimmabgabe an   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Wahlvorschläge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Aushang der Wahlvorschläge</a:t>
            </a:r>
            <a:endParaRPr lang="de-DE" sz="1600"/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Ort, Tag und Zeit der Wahlversammlung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Möglichkeit der nachträglichen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Stimmabgabe – Antrag 3 Tage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vor dem Tag der 2.Wahlversammlung  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Ort, Tag u. Zeit der nachträglichen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Stimmabgabe und öffentlichen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 Stimmauszählung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Ü"/>
            </a:pPr>
            <a:r>
              <a:rPr lang="de-DE" sz="1600" b="1">
                <a:solidFill>
                  <a:srgbClr val="000000"/>
                </a:solidFill>
              </a:rPr>
              <a:t> Betriebsadresse des Wahlvorstandes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9750" y="68580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rgbClr val="000000"/>
                </a:solidFill>
              </a:rPr>
              <a:t>Eingang der Wahlvorschläge - 1 Woche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vor dem ersten Tag der Stimmabgabe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772400" y="895350"/>
            <a:ext cx="952500" cy="1143000"/>
            <a:chOff x="381" y="2304"/>
            <a:chExt cx="435" cy="523"/>
          </a:xfrm>
        </p:grpSpPr>
        <p:sp>
          <p:nvSpPr>
            <p:cNvPr id="44182" name="Rectangle 11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CCECFF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44183" name="Text Box 12"/>
            <p:cNvSpPr txBox="1">
              <a:spLocks noChangeArrowheads="1"/>
            </p:cNvSpPr>
            <p:nvPr/>
          </p:nvSpPr>
          <p:spPr bwMode="auto">
            <a:xfrm>
              <a:off x="381" y="2321"/>
              <a:ext cx="413" cy="20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Wahlaus-</a:t>
              </a:r>
            </a:p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schreiben</a:t>
              </a:r>
            </a:p>
          </p:txBody>
        </p:sp>
        <p:sp>
          <p:nvSpPr>
            <p:cNvPr id="44184" name="Line 13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85" name="Line 14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86" name="Line 15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87" name="Line 16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29000" y="1524000"/>
            <a:ext cx="849313" cy="660400"/>
            <a:chOff x="1956" y="972"/>
            <a:chExt cx="535" cy="416"/>
          </a:xfrm>
        </p:grpSpPr>
        <p:sp>
          <p:nvSpPr>
            <p:cNvPr id="44046" name="Rectangle 18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47" name="Rectangle 19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48" name="Rectangle 20"/>
            <p:cNvSpPr>
              <a:spLocks noChangeArrowheads="1"/>
            </p:cNvSpPr>
            <p:nvPr/>
          </p:nvSpPr>
          <p:spPr bwMode="auto">
            <a:xfrm>
              <a:off x="1960" y="9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49" name="Rectangle 21"/>
            <p:cNvSpPr>
              <a:spLocks noChangeArrowheads="1"/>
            </p:cNvSpPr>
            <p:nvPr/>
          </p:nvSpPr>
          <p:spPr bwMode="auto">
            <a:xfrm>
              <a:off x="1996" y="10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0" name="Line 22"/>
            <p:cNvSpPr>
              <a:spLocks noChangeShapeType="1"/>
            </p:cNvSpPr>
            <p:nvPr/>
          </p:nvSpPr>
          <p:spPr bwMode="auto">
            <a:xfrm flipV="1">
              <a:off x="207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1" name="Line 23"/>
            <p:cNvSpPr>
              <a:spLocks noChangeShapeType="1"/>
            </p:cNvSpPr>
            <p:nvPr/>
          </p:nvSpPr>
          <p:spPr bwMode="auto">
            <a:xfrm flipV="1">
              <a:off x="206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2" name="Line 24"/>
            <p:cNvSpPr>
              <a:spLocks noChangeShapeType="1"/>
            </p:cNvSpPr>
            <p:nvPr/>
          </p:nvSpPr>
          <p:spPr bwMode="auto">
            <a:xfrm flipV="1">
              <a:off x="2049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3" name="Line 25"/>
            <p:cNvSpPr>
              <a:spLocks noChangeShapeType="1"/>
            </p:cNvSpPr>
            <p:nvPr/>
          </p:nvSpPr>
          <p:spPr bwMode="auto">
            <a:xfrm flipV="1">
              <a:off x="2035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4" name="Line 26"/>
            <p:cNvSpPr>
              <a:spLocks noChangeShapeType="1"/>
            </p:cNvSpPr>
            <p:nvPr/>
          </p:nvSpPr>
          <p:spPr bwMode="auto">
            <a:xfrm flipV="1">
              <a:off x="202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5" name="Line 27"/>
            <p:cNvSpPr>
              <a:spLocks noChangeShapeType="1"/>
            </p:cNvSpPr>
            <p:nvPr/>
          </p:nvSpPr>
          <p:spPr bwMode="auto">
            <a:xfrm flipV="1">
              <a:off x="200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6" name="Line 28"/>
            <p:cNvSpPr>
              <a:spLocks noChangeShapeType="1"/>
            </p:cNvSpPr>
            <p:nvPr/>
          </p:nvSpPr>
          <p:spPr bwMode="auto">
            <a:xfrm flipH="1">
              <a:off x="1992" y="10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7" name="Line 29"/>
            <p:cNvSpPr>
              <a:spLocks noChangeShapeType="1"/>
            </p:cNvSpPr>
            <p:nvPr/>
          </p:nvSpPr>
          <p:spPr bwMode="auto">
            <a:xfrm flipH="1">
              <a:off x="1992" y="10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8" name="Line 30"/>
            <p:cNvSpPr>
              <a:spLocks noChangeShapeType="1"/>
            </p:cNvSpPr>
            <p:nvPr/>
          </p:nvSpPr>
          <p:spPr bwMode="auto">
            <a:xfrm flipH="1">
              <a:off x="1992" y="10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9" name="Line 31"/>
            <p:cNvSpPr>
              <a:spLocks noChangeShapeType="1"/>
            </p:cNvSpPr>
            <p:nvPr/>
          </p:nvSpPr>
          <p:spPr bwMode="auto">
            <a:xfrm flipH="1">
              <a:off x="1992" y="11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0" name="Rectangle 32"/>
            <p:cNvSpPr>
              <a:spLocks noChangeArrowheads="1"/>
            </p:cNvSpPr>
            <p:nvPr/>
          </p:nvSpPr>
          <p:spPr bwMode="auto">
            <a:xfrm>
              <a:off x="2116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1" name="Line 33"/>
            <p:cNvSpPr>
              <a:spLocks noChangeShapeType="1"/>
            </p:cNvSpPr>
            <p:nvPr/>
          </p:nvSpPr>
          <p:spPr bwMode="auto">
            <a:xfrm flipV="1">
              <a:off x="219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2" name="Line 34"/>
            <p:cNvSpPr>
              <a:spLocks noChangeShapeType="1"/>
            </p:cNvSpPr>
            <p:nvPr/>
          </p:nvSpPr>
          <p:spPr bwMode="auto">
            <a:xfrm flipV="1">
              <a:off x="218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3" name="Line 35"/>
            <p:cNvSpPr>
              <a:spLocks noChangeShapeType="1"/>
            </p:cNvSpPr>
            <p:nvPr/>
          </p:nvSpPr>
          <p:spPr bwMode="auto">
            <a:xfrm flipV="1">
              <a:off x="216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4" name="Line 36"/>
            <p:cNvSpPr>
              <a:spLocks noChangeShapeType="1"/>
            </p:cNvSpPr>
            <p:nvPr/>
          </p:nvSpPr>
          <p:spPr bwMode="auto">
            <a:xfrm flipV="1">
              <a:off x="215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5" name="Line 37"/>
            <p:cNvSpPr>
              <a:spLocks noChangeShapeType="1"/>
            </p:cNvSpPr>
            <p:nvPr/>
          </p:nvSpPr>
          <p:spPr bwMode="auto">
            <a:xfrm flipV="1">
              <a:off x="214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6" name="Line 38"/>
            <p:cNvSpPr>
              <a:spLocks noChangeShapeType="1"/>
            </p:cNvSpPr>
            <p:nvPr/>
          </p:nvSpPr>
          <p:spPr bwMode="auto">
            <a:xfrm flipV="1">
              <a:off x="212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7" name="Line 39"/>
            <p:cNvSpPr>
              <a:spLocks noChangeShapeType="1"/>
            </p:cNvSpPr>
            <p:nvPr/>
          </p:nvSpPr>
          <p:spPr bwMode="auto">
            <a:xfrm flipH="1">
              <a:off x="2113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8" name="Line 40"/>
            <p:cNvSpPr>
              <a:spLocks noChangeShapeType="1"/>
            </p:cNvSpPr>
            <p:nvPr/>
          </p:nvSpPr>
          <p:spPr bwMode="auto">
            <a:xfrm flipH="1">
              <a:off x="2113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9" name="Line 41"/>
            <p:cNvSpPr>
              <a:spLocks noChangeShapeType="1"/>
            </p:cNvSpPr>
            <p:nvPr/>
          </p:nvSpPr>
          <p:spPr bwMode="auto">
            <a:xfrm flipH="1">
              <a:off x="2113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0" name="Line 42"/>
            <p:cNvSpPr>
              <a:spLocks noChangeShapeType="1"/>
            </p:cNvSpPr>
            <p:nvPr/>
          </p:nvSpPr>
          <p:spPr bwMode="auto">
            <a:xfrm flipH="1">
              <a:off x="2113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1" name="Rectangle 43"/>
            <p:cNvSpPr>
              <a:spLocks noChangeArrowheads="1"/>
            </p:cNvSpPr>
            <p:nvPr/>
          </p:nvSpPr>
          <p:spPr bwMode="auto">
            <a:xfrm>
              <a:off x="2238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2" name="Line 44"/>
            <p:cNvSpPr>
              <a:spLocks noChangeShapeType="1"/>
            </p:cNvSpPr>
            <p:nvPr/>
          </p:nvSpPr>
          <p:spPr bwMode="auto">
            <a:xfrm flipV="1">
              <a:off x="231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3" name="Line 45"/>
            <p:cNvSpPr>
              <a:spLocks noChangeShapeType="1"/>
            </p:cNvSpPr>
            <p:nvPr/>
          </p:nvSpPr>
          <p:spPr bwMode="auto">
            <a:xfrm flipV="1">
              <a:off x="230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4" name="Line 46"/>
            <p:cNvSpPr>
              <a:spLocks noChangeShapeType="1"/>
            </p:cNvSpPr>
            <p:nvPr/>
          </p:nvSpPr>
          <p:spPr bwMode="auto">
            <a:xfrm flipV="1">
              <a:off x="229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5" name="Line 47"/>
            <p:cNvSpPr>
              <a:spLocks noChangeShapeType="1"/>
            </p:cNvSpPr>
            <p:nvPr/>
          </p:nvSpPr>
          <p:spPr bwMode="auto">
            <a:xfrm flipV="1">
              <a:off x="227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6" name="Line 48"/>
            <p:cNvSpPr>
              <a:spLocks noChangeShapeType="1"/>
            </p:cNvSpPr>
            <p:nvPr/>
          </p:nvSpPr>
          <p:spPr bwMode="auto">
            <a:xfrm flipV="1">
              <a:off x="226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7" name="Line 49"/>
            <p:cNvSpPr>
              <a:spLocks noChangeShapeType="1"/>
            </p:cNvSpPr>
            <p:nvPr/>
          </p:nvSpPr>
          <p:spPr bwMode="auto">
            <a:xfrm flipV="1">
              <a:off x="224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8" name="Line 50"/>
            <p:cNvSpPr>
              <a:spLocks noChangeShapeType="1"/>
            </p:cNvSpPr>
            <p:nvPr/>
          </p:nvSpPr>
          <p:spPr bwMode="auto">
            <a:xfrm flipH="1">
              <a:off x="2234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9" name="Line 51"/>
            <p:cNvSpPr>
              <a:spLocks noChangeShapeType="1"/>
            </p:cNvSpPr>
            <p:nvPr/>
          </p:nvSpPr>
          <p:spPr bwMode="auto">
            <a:xfrm flipH="1">
              <a:off x="2234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0" name="Line 52"/>
            <p:cNvSpPr>
              <a:spLocks noChangeShapeType="1"/>
            </p:cNvSpPr>
            <p:nvPr/>
          </p:nvSpPr>
          <p:spPr bwMode="auto">
            <a:xfrm flipH="1">
              <a:off x="2234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1" name="Line 53"/>
            <p:cNvSpPr>
              <a:spLocks noChangeShapeType="1"/>
            </p:cNvSpPr>
            <p:nvPr/>
          </p:nvSpPr>
          <p:spPr bwMode="auto">
            <a:xfrm flipH="1">
              <a:off x="2234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2" name="Rectangle 54"/>
            <p:cNvSpPr>
              <a:spLocks noChangeArrowheads="1"/>
            </p:cNvSpPr>
            <p:nvPr/>
          </p:nvSpPr>
          <p:spPr bwMode="auto">
            <a:xfrm>
              <a:off x="2360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3" name="Line 55"/>
            <p:cNvSpPr>
              <a:spLocks noChangeShapeType="1"/>
            </p:cNvSpPr>
            <p:nvPr/>
          </p:nvSpPr>
          <p:spPr bwMode="auto">
            <a:xfrm flipV="1">
              <a:off x="2441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4" name="Line 56"/>
            <p:cNvSpPr>
              <a:spLocks noChangeShapeType="1"/>
            </p:cNvSpPr>
            <p:nvPr/>
          </p:nvSpPr>
          <p:spPr bwMode="auto">
            <a:xfrm flipV="1">
              <a:off x="242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5" name="Line 57"/>
            <p:cNvSpPr>
              <a:spLocks noChangeShapeType="1"/>
            </p:cNvSpPr>
            <p:nvPr/>
          </p:nvSpPr>
          <p:spPr bwMode="auto">
            <a:xfrm flipV="1">
              <a:off x="241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6" name="Line 58"/>
            <p:cNvSpPr>
              <a:spLocks noChangeShapeType="1"/>
            </p:cNvSpPr>
            <p:nvPr/>
          </p:nvSpPr>
          <p:spPr bwMode="auto">
            <a:xfrm flipV="1">
              <a:off x="239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7" name="Line 59"/>
            <p:cNvSpPr>
              <a:spLocks noChangeShapeType="1"/>
            </p:cNvSpPr>
            <p:nvPr/>
          </p:nvSpPr>
          <p:spPr bwMode="auto">
            <a:xfrm flipV="1">
              <a:off x="238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8" name="Line 60"/>
            <p:cNvSpPr>
              <a:spLocks noChangeShapeType="1"/>
            </p:cNvSpPr>
            <p:nvPr/>
          </p:nvSpPr>
          <p:spPr bwMode="auto">
            <a:xfrm flipV="1">
              <a:off x="237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9" name="Line 61"/>
            <p:cNvSpPr>
              <a:spLocks noChangeShapeType="1"/>
            </p:cNvSpPr>
            <p:nvPr/>
          </p:nvSpPr>
          <p:spPr bwMode="auto">
            <a:xfrm flipH="1">
              <a:off x="2357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0" name="Line 62"/>
            <p:cNvSpPr>
              <a:spLocks noChangeShapeType="1"/>
            </p:cNvSpPr>
            <p:nvPr/>
          </p:nvSpPr>
          <p:spPr bwMode="auto">
            <a:xfrm flipH="1">
              <a:off x="2357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1" name="Line 63"/>
            <p:cNvSpPr>
              <a:spLocks noChangeShapeType="1"/>
            </p:cNvSpPr>
            <p:nvPr/>
          </p:nvSpPr>
          <p:spPr bwMode="auto">
            <a:xfrm flipH="1">
              <a:off x="2357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2" name="Line 64"/>
            <p:cNvSpPr>
              <a:spLocks noChangeShapeType="1"/>
            </p:cNvSpPr>
            <p:nvPr/>
          </p:nvSpPr>
          <p:spPr bwMode="auto">
            <a:xfrm flipH="1">
              <a:off x="2357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3" name="Rectangle 65"/>
            <p:cNvSpPr>
              <a:spLocks noChangeArrowheads="1"/>
            </p:cNvSpPr>
            <p:nvPr/>
          </p:nvSpPr>
          <p:spPr bwMode="auto">
            <a:xfrm>
              <a:off x="1996" y="11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4" name="Line 66"/>
            <p:cNvSpPr>
              <a:spLocks noChangeShapeType="1"/>
            </p:cNvSpPr>
            <p:nvPr/>
          </p:nvSpPr>
          <p:spPr bwMode="auto">
            <a:xfrm flipV="1">
              <a:off x="207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5" name="Line 67"/>
            <p:cNvSpPr>
              <a:spLocks noChangeShapeType="1"/>
            </p:cNvSpPr>
            <p:nvPr/>
          </p:nvSpPr>
          <p:spPr bwMode="auto">
            <a:xfrm flipV="1">
              <a:off x="206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6" name="Line 68"/>
            <p:cNvSpPr>
              <a:spLocks noChangeShapeType="1"/>
            </p:cNvSpPr>
            <p:nvPr/>
          </p:nvSpPr>
          <p:spPr bwMode="auto">
            <a:xfrm flipV="1">
              <a:off x="2049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7" name="Line 69"/>
            <p:cNvSpPr>
              <a:spLocks noChangeShapeType="1"/>
            </p:cNvSpPr>
            <p:nvPr/>
          </p:nvSpPr>
          <p:spPr bwMode="auto">
            <a:xfrm flipV="1">
              <a:off x="2035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8" name="Line 70"/>
            <p:cNvSpPr>
              <a:spLocks noChangeShapeType="1"/>
            </p:cNvSpPr>
            <p:nvPr/>
          </p:nvSpPr>
          <p:spPr bwMode="auto">
            <a:xfrm flipV="1">
              <a:off x="202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99" name="Line 71"/>
            <p:cNvSpPr>
              <a:spLocks noChangeShapeType="1"/>
            </p:cNvSpPr>
            <p:nvPr/>
          </p:nvSpPr>
          <p:spPr bwMode="auto">
            <a:xfrm flipV="1">
              <a:off x="200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0" name="Line 72"/>
            <p:cNvSpPr>
              <a:spLocks noChangeShapeType="1"/>
            </p:cNvSpPr>
            <p:nvPr/>
          </p:nvSpPr>
          <p:spPr bwMode="auto">
            <a:xfrm flipH="1">
              <a:off x="1992" y="11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1" name="Line 73"/>
            <p:cNvSpPr>
              <a:spLocks noChangeShapeType="1"/>
            </p:cNvSpPr>
            <p:nvPr/>
          </p:nvSpPr>
          <p:spPr bwMode="auto">
            <a:xfrm flipH="1">
              <a:off x="2005" y="11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2" name="Line 74"/>
            <p:cNvSpPr>
              <a:spLocks noChangeShapeType="1"/>
            </p:cNvSpPr>
            <p:nvPr/>
          </p:nvSpPr>
          <p:spPr bwMode="auto">
            <a:xfrm flipH="1">
              <a:off x="1992" y="12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3" name="Rectangle 75"/>
            <p:cNvSpPr>
              <a:spLocks noChangeArrowheads="1"/>
            </p:cNvSpPr>
            <p:nvPr/>
          </p:nvSpPr>
          <p:spPr bwMode="auto">
            <a:xfrm>
              <a:off x="2116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4" name="Line 76"/>
            <p:cNvSpPr>
              <a:spLocks noChangeShapeType="1"/>
            </p:cNvSpPr>
            <p:nvPr/>
          </p:nvSpPr>
          <p:spPr bwMode="auto">
            <a:xfrm flipV="1">
              <a:off x="219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5" name="Line 77"/>
            <p:cNvSpPr>
              <a:spLocks noChangeShapeType="1"/>
            </p:cNvSpPr>
            <p:nvPr/>
          </p:nvSpPr>
          <p:spPr bwMode="auto">
            <a:xfrm flipV="1">
              <a:off x="218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6" name="Line 78"/>
            <p:cNvSpPr>
              <a:spLocks noChangeShapeType="1"/>
            </p:cNvSpPr>
            <p:nvPr/>
          </p:nvSpPr>
          <p:spPr bwMode="auto">
            <a:xfrm flipV="1">
              <a:off x="216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7" name="Line 79"/>
            <p:cNvSpPr>
              <a:spLocks noChangeShapeType="1"/>
            </p:cNvSpPr>
            <p:nvPr/>
          </p:nvSpPr>
          <p:spPr bwMode="auto">
            <a:xfrm flipV="1">
              <a:off x="215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8" name="Line 80"/>
            <p:cNvSpPr>
              <a:spLocks noChangeShapeType="1"/>
            </p:cNvSpPr>
            <p:nvPr/>
          </p:nvSpPr>
          <p:spPr bwMode="auto">
            <a:xfrm flipV="1">
              <a:off x="214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09" name="Line 81"/>
            <p:cNvSpPr>
              <a:spLocks noChangeShapeType="1"/>
            </p:cNvSpPr>
            <p:nvPr/>
          </p:nvSpPr>
          <p:spPr bwMode="auto">
            <a:xfrm flipV="1">
              <a:off x="212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0" name="Line 82"/>
            <p:cNvSpPr>
              <a:spLocks noChangeShapeType="1"/>
            </p:cNvSpPr>
            <p:nvPr/>
          </p:nvSpPr>
          <p:spPr bwMode="auto">
            <a:xfrm flipH="1">
              <a:off x="2113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1" name="Line 83"/>
            <p:cNvSpPr>
              <a:spLocks noChangeShapeType="1"/>
            </p:cNvSpPr>
            <p:nvPr/>
          </p:nvSpPr>
          <p:spPr bwMode="auto">
            <a:xfrm flipH="1">
              <a:off x="2113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2" name="Line 84"/>
            <p:cNvSpPr>
              <a:spLocks noChangeShapeType="1"/>
            </p:cNvSpPr>
            <p:nvPr/>
          </p:nvSpPr>
          <p:spPr bwMode="auto">
            <a:xfrm flipH="1">
              <a:off x="2113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3" name="Line 85"/>
            <p:cNvSpPr>
              <a:spLocks noChangeShapeType="1"/>
            </p:cNvSpPr>
            <p:nvPr/>
          </p:nvSpPr>
          <p:spPr bwMode="auto">
            <a:xfrm flipH="1">
              <a:off x="2113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4" name="Rectangle 86"/>
            <p:cNvSpPr>
              <a:spLocks noChangeArrowheads="1"/>
            </p:cNvSpPr>
            <p:nvPr/>
          </p:nvSpPr>
          <p:spPr bwMode="auto">
            <a:xfrm>
              <a:off x="2238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5" name="Line 87"/>
            <p:cNvSpPr>
              <a:spLocks noChangeShapeType="1"/>
            </p:cNvSpPr>
            <p:nvPr/>
          </p:nvSpPr>
          <p:spPr bwMode="auto">
            <a:xfrm flipV="1">
              <a:off x="231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6" name="Line 88"/>
            <p:cNvSpPr>
              <a:spLocks noChangeShapeType="1"/>
            </p:cNvSpPr>
            <p:nvPr/>
          </p:nvSpPr>
          <p:spPr bwMode="auto">
            <a:xfrm flipV="1">
              <a:off x="230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7" name="Line 89"/>
            <p:cNvSpPr>
              <a:spLocks noChangeShapeType="1"/>
            </p:cNvSpPr>
            <p:nvPr/>
          </p:nvSpPr>
          <p:spPr bwMode="auto">
            <a:xfrm flipV="1">
              <a:off x="229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8" name="Line 90"/>
            <p:cNvSpPr>
              <a:spLocks noChangeShapeType="1"/>
            </p:cNvSpPr>
            <p:nvPr/>
          </p:nvSpPr>
          <p:spPr bwMode="auto">
            <a:xfrm flipV="1">
              <a:off x="227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19" name="Line 91"/>
            <p:cNvSpPr>
              <a:spLocks noChangeShapeType="1"/>
            </p:cNvSpPr>
            <p:nvPr/>
          </p:nvSpPr>
          <p:spPr bwMode="auto">
            <a:xfrm flipV="1">
              <a:off x="226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0" name="Line 92"/>
            <p:cNvSpPr>
              <a:spLocks noChangeShapeType="1"/>
            </p:cNvSpPr>
            <p:nvPr/>
          </p:nvSpPr>
          <p:spPr bwMode="auto">
            <a:xfrm flipV="1">
              <a:off x="224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1" name="Line 93"/>
            <p:cNvSpPr>
              <a:spLocks noChangeShapeType="1"/>
            </p:cNvSpPr>
            <p:nvPr/>
          </p:nvSpPr>
          <p:spPr bwMode="auto">
            <a:xfrm flipH="1">
              <a:off x="2234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2" name="Line 94"/>
            <p:cNvSpPr>
              <a:spLocks noChangeShapeType="1"/>
            </p:cNvSpPr>
            <p:nvPr/>
          </p:nvSpPr>
          <p:spPr bwMode="auto">
            <a:xfrm flipH="1">
              <a:off x="2234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3" name="Line 95"/>
            <p:cNvSpPr>
              <a:spLocks noChangeShapeType="1"/>
            </p:cNvSpPr>
            <p:nvPr/>
          </p:nvSpPr>
          <p:spPr bwMode="auto">
            <a:xfrm flipH="1">
              <a:off x="2234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4" name="Line 96"/>
            <p:cNvSpPr>
              <a:spLocks noChangeShapeType="1"/>
            </p:cNvSpPr>
            <p:nvPr/>
          </p:nvSpPr>
          <p:spPr bwMode="auto">
            <a:xfrm flipH="1">
              <a:off x="2234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5" name="Rectangle 97"/>
            <p:cNvSpPr>
              <a:spLocks noChangeArrowheads="1"/>
            </p:cNvSpPr>
            <p:nvPr/>
          </p:nvSpPr>
          <p:spPr bwMode="auto">
            <a:xfrm>
              <a:off x="2360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6" name="Line 98"/>
            <p:cNvSpPr>
              <a:spLocks noChangeShapeType="1"/>
            </p:cNvSpPr>
            <p:nvPr/>
          </p:nvSpPr>
          <p:spPr bwMode="auto">
            <a:xfrm flipV="1">
              <a:off x="2441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7" name="Line 99"/>
            <p:cNvSpPr>
              <a:spLocks noChangeShapeType="1"/>
            </p:cNvSpPr>
            <p:nvPr/>
          </p:nvSpPr>
          <p:spPr bwMode="auto">
            <a:xfrm flipV="1">
              <a:off x="242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8" name="Line 100"/>
            <p:cNvSpPr>
              <a:spLocks noChangeShapeType="1"/>
            </p:cNvSpPr>
            <p:nvPr/>
          </p:nvSpPr>
          <p:spPr bwMode="auto">
            <a:xfrm flipV="1">
              <a:off x="241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29" name="Line 101"/>
            <p:cNvSpPr>
              <a:spLocks noChangeShapeType="1"/>
            </p:cNvSpPr>
            <p:nvPr/>
          </p:nvSpPr>
          <p:spPr bwMode="auto">
            <a:xfrm flipV="1">
              <a:off x="239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0" name="Line 102"/>
            <p:cNvSpPr>
              <a:spLocks noChangeShapeType="1"/>
            </p:cNvSpPr>
            <p:nvPr/>
          </p:nvSpPr>
          <p:spPr bwMode="auto">
            <a:xfrm flipV="1">
              <a:off x="238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1" name="Line 103"/>
            <p:cNvSpPr>
              <a:spLocks noChangeShapeType="1"/>
            </p:cNvSpPr>
            <p:nvPr/>
          </p:nvSpPr>
          <p:spPr bwMode="auto">
            <a:xfrm flipV="1">
              <a:off x="237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2" name="Line 104"/>
            <p:cNvSpPr>
              <a:spLocks noChangeShapeType="1"/>
            </p:cNvSpPr>
            <p:nvPr/>
          </p:nvSpPr>
          <p:spPr bwMode="auto">
            <a:xfrm flipH="1">
              <a:off x="2357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3" name="Line 105"/>
            <p:cNvSpPr>
              <a:spLocks noChangeShapeType="1"/>
            </p:cNvSpPr>
            <p:nvPr/>
          </p:nvSpPr>
          <p:spPr bwMode="auto">
            <a:xfrm flipH="1">
              <a:off x="2357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4" name="Line 106"/>
            <p:cNvSpPr>
              <a:spLocks noChangeShapeType="1"/>
            </p:cNvSpPr>
            <p:nvPr/>
          </p:nvSpPr>
          <p:spPr bwMode="auto">
            <a:xfrm flipH="1">
              <a:off x="2357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5" name="Line 107"/>
            <p:cNvSpPr>
              <a:spLocks noChangeShapeType="1"/>
            </p:cNvSpPr>
            <p:nvPr/>
          </p:nvSpPr>
          <p:spPr bwMode="auto">
            <a:xfrm flipH="1">
              <a:off x="2357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6" name="Rectangle 108"/>
            <p:cNvSpPr>
              <a:spLocks noChangeArrowheads="1"/>
            </p:cNvSpPr>
            <p:nvPr/>
          </p:nvSpPr>
          <p:spPr bwMode="auto">
            <a:xfrm>
              <a:off x="1996" y="12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7" name="Line 109"/>
            <p:cNvSpPr>
              <a:spLocks noChangeShapeType="1"/>
            </p:cNvSpPr>
            <p:nvPr/>
          </p:nvSpPr>
          <p:spPr bwMode="auto">
            <a:xfrm flipV="1">
              <a:off x="207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8" name="Line 110"/>
            <p:cNvSpPr>
              <a:spLocks noChangeShapeType="1"/>
            </p:cNvSpPr>
            <p:nvPr/>
          </p:nvSpPr>
          <p:spPr bwMode="auto">
            <a:xfrm flipV="1">
              <a:off x="206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9" name="Line 111"/>
            <p:cNvSpPr>
              <a:spLocks noChangeShapeType="1"/>
            </p:cNvSpPr>
            <p:nvPr/>
          </p:nvSpPr>
          <p:spPr bwMode="auto">
            <a:xfrm flipV="1">
              <a:off x="2049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0" name="Line 112"/>
            <p:cNvSpPr>
              <a:spLocks noChangeShapeType="1"/>
            </p:cNvSpPr>
            <p:nvPr/>
          </p:nvSpPr>
          <p:spPr bwMode="auto">
            <a:xfrm flipV="1">
              <a:off x="2035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1" name="Line 113"/>
            <p:cNvSpPr>
              <a:spLocks noChangeShapeType="1"/>
            </p:cNvSpPr>
            <p:nvPr/>
          </p:nvSpPr>
          <p:spPr bwMode="auto">
            <a:xfrm flipV="1">
              <a:off x="202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2" name="Line 114"/>
            <p:cNvSpPr>
              <a:spLocks noChangeShapeType="1"/>
            </p:cNvSpPr>
            <p:nvPr/>
          </p:nvSpPr>
          <p:spPr bwMode="auto">
            <a:xfrm flipV="1">
              <a:off x="200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3" name="Line 115"/>
            <p:cNvSpPr>
              <a:spLocks noChangeShapeType="1"/>
            </p:cNvSpPr>
            <p:nvPr/>
          </p:nvSpPr>
          <p:spPr bwMode="auto">
            <a:xfrm flipH="1">
              <a:off x="1992" y="13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4" name="Line 116"/>
            <p:cNvSpPr>
              <a:spLocks noChangeShapeType="1"/>
            </p:cNvSpPr>
            <p:nvPr/>
          </p:nvSpPr>
          <p:spPr bwMode="auto">
            <a:xfrm flipH="1">
              <a:off x="1992" y="13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5" name="Line 117"/>
            <p:cNvSpPr>
              <a:spLocks noChangeShapeType="1"/>
            </p:cNvSpPr>
            <p:nvPr/>
          </p:nvSpPr>
          <p:spPr bwMode="auto">
            <a:xfrm flipH="1">
              <a:off x="1992" y="13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6" name="Line 118"/>
            <p:cNvSpPr>
              <a:spLocks noChangeShapeType="1"/>
            </p:cNvSpPr>
            <p:nvPr/>
          </p:nvSpPr>
          <p:spPr bwMode="auto">
            <a:xfrm flipH="1">
              <a:off x="1992" y="13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7" name="Rectangle 119"/>
            <p:cNvSpPr>
              <a:spLocks noChangeArrowheads="1"/>
            </p:cNvSpPr>
            <p:nvPr/>
          </p:nvSpPr>
          <p:spPr bwMode="auto">
            <a:xfrm>
              <a:off x="2116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8" name="Line 120"/>
            <p:cNvSpPr>
              <a:spLocks noChangeShapeType="1"/>
            </p:cNvSpPr>
            <p:nvPr/>
          </p:nvSpPr>
          <p:spPr bwMode="auto">
            <a:xfrm flipV="1">
              <a:off x="219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9" name="Line 121"/>
            <p:cNvSpPr>
              <a:spLocks noChangeShapeType="1"/>
            </p:cNvSpPr>
            <p:nvPr/>
          </p:nvSpPr>
          <p:spPr bwMode="auto">
            <a:xfrm flipV="1">
              <a:off x="218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0" name="Line 122"/>
            <p:cNvSpPr>
              <a:spLocks noChangeShapeType="1"/>
            </p:cNvSpPr>
            <p:nvPr/>
          </p:nvSpPr>
          <p:spPr bwMode="auto">
            <a:xfrm flipV="1">
              <a:off x="216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1" name="Line 123"/>
            <p:cNvSpPr>
              <a:spLocks noChangeShapeType="1"/>
            </p:cNvSpPr>
            <p:nvPr/>
          </p:nvSpPr>
          <p:spPr bwMode="auto">
            <a:xfrm flipV="1">
              <a:off x="215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2" name="Line 124"/>
            <p:cNvSpPr>
              <a:spLocks noChangeShapeType="1"/>
            </p:cNvSpPr>
            <p:nvPr/>
          </p:nvSpPr>
          <p:spPr bwMode="auto">
            <a:xfrm flipV="1">
              <a:off x="214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3" name="Line 125"/>
            <p:cNvSpPr>
              <a:spLocks noChangeShapeType="1"/>
            </p:cNvSpPr>
            <p:nvPr/>
          </p:nvSpPr>
          <p:spPr bwMode="auto">
            <a:xfrm flipV="1">
              <a:off x="212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4" name="Line 126"/>
            <p:cNvSpPr>
              <a:spLocks noChangeShapeType="1"/>
            </p:cNvSpPr>
            <p:nvPr/>
          </p:nvSpPr>
          <p:spPr bwMode="auto">
            <a:xfrm flipH="1">
              <a:off x="2113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5" name="Line 127"/>
            <p:cNvSpPr>
              <a:spLocks noChangeShapeType="1"/>
            </p:cNvSpPr>
            <p:nvPr/>
          </p:nvSpPr>
          <p:spPr bwMode="auto">
            <a:xfrm flipH="1">
              <a:off x="2113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6" name="Line 128"/>
            <p:cNvSpPr>
              <a:spLocks noChangeShapeType="1"/>
            </p:cNvSpPr>
            <p:nvPr/>
          </p:nvSpPr>
          <p:spPr bwMode="auto">
            <a:xfrm flipH="1">
              <a:off x="2113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7" name="Line 129"/>
            <p:cNvSpPr>
              <a:spLocks noChangeShapeType="1"/>
            </p:cNvSpPr>
            <p:nvPr/>
          </p:nvSpPr>
          <p:spPr bwMode="auto">
            <a:xfrm flipH="1">
              <a:off x="2113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8" name="Rectangle 130"/>
            <p:cNvSpPr>
              <a:spLocks noChangeArrowheads="1"/>
            </p:cNvSpPr>
            <p:nvPr/>
          </p:nvSpPr>
          <p:spPr bwMode="auto">
            <a:xfrm>
              <a:off x="2238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59" name="Line 131"/>
            <p:cNvSpPr>
              <a:spLocks noChangeShapeType="1"/>
            </p:cNvSpPr>
            <p:nvPr/>
          </p:nvSpPr>
          <p:spPr bwMode="auto">
            <a:xfrm flipV="1">
              <a:off x="231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0" name="Line 132"/>
            <p:cNvSpPr>
              <a:spLocks noChangeShapeType="1"/>
            </p:cNvSpPr>
            <p:nvPr/>
          </p:nvSpPr>
          <p:spPr bwMode="auto">
            <a:xfrm flipV="1">
              <a:off x="230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1" name="Line 133"/>
            <p:cNvSpPr>
              <a:spLocks noChangeShapeType="1"/>
            </p:cNvSpPr>
            <p:nvPr/>
          </p:nvSpPr>
          <p:spPr bwMode="auto">
            <a:xfrm flipV="1">
              <a:off x="229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2" name="Line 134"/>
            <p:cNvSpPr>
              <a:spLocks noChangeShapeType="1"/>
            </p:cNvSpPr>
            <p:nvPr/>
          </p:nvSpPr>
          <p:spPr bwMode="auto">
            <a:xfrm flipV="1">
              <a:off x="227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3" name="Line 135"/>
            <p:cNvSpPr>
              <a:spLocks noChangeShapeType="1"/>
            </p:cNvSpPr>
            <p:nvPr/>
          </p:nvSpPr>
          <p:spPr bwMode="auto">
            <a:xfrm flipV="1">
              <a:off x="226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4" name="Line 136"/>
            <p:cNvSpPr>
              <a:spLocks noChangeShapeType="1"/>
            </p:cNvSpPr>
            <p:nvPr/>
          </p:nvSpPr>
          <p:spPr bwMode="auto">
            <a:xfrm flipV="1">
              <a:off x="224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5" name="Line 137"/>
            <p:cNvSpPr>
              <a:spLocks noChangeShapeType="1"/>
            </p:cNvSpPr>
            <p:nvPr/>
          </p:nvSpPr>
          <p:spPr bwMode="auto">
            <a:xfrm flipH="1">
              <a:off x="2234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6" name="Line 138"/>
            <p:cNvSpPr>
              <a:spLocks noChangeShapeType="1"/>
            </p:cNvSpPr>
            <p:nvPr/>
          </p:nvSpPr>
          <p:spPr bwMode="auto">
            <a:xfrm flipH="1">
              <a:off x="2234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7" name="Line 139"/>
            <p:cNvSpPr>
              <a:spLocks noChangeShapeType="1"/>
            </p:cNvSpPr>
            <p:nvPr/>
          </p:nvSpPr>
          <p:spPr bwMode="auto">
            <a:xfrm flipH="1">
              <a:off x="2234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8" name="Line 140"/>
            <p:cNvSpPr>
              <a:spLocks noChangeShapeType="1"/>
            </p:cNvSpPr>
            <p:nvPr/>
          </p:nvSpPr>
          <p:spPr bwMode="auto">
            <a:xfrm flipH="1">
              <a:off x="2234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69" name="Rectangle 141"/>
            <p:cNvSpPr>
              <a:spLocks noChangeArrowheads="1"/>
            </p:cNvSpPr>
            <p:nvPr/>
          </p:nvSpPr>
          <p:spPr bwMode="auto">
            <a:xfrm>
              <a:off x="2360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0" name="Line 142"/>
            <p:cNvSpPr>
              <a:spLocks noChangeShapeType="1"/>
            </p:cNvSpPr>
            <p:nvPr/>
          </p:nvSpPr>
          <p:spPr bwMode="auto">
            <a:xfrm flipV="1">
              <a:off x="2441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1" name="Line 143"/>
            <p:cNvSpPr>
              <a:spLocks noChangeShapeType="1"/>
            </p:cNvSpPr>
            <p:nvPr/>
          </p:nvSpPr>
          <p:spPr bwMode="auto">
            <a:xfrm flipV="1">
              <a:off x="242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2" name="Line 144"/>
            <p:cNvSpPr>
              <a:spLocks noChangeShapeType="1"/>
            </p:cNvSpPr>
            <p:nvPr/>
          </p:nvSpPr>
          <p:spPr bwMode="auto">
            <a:xfrm flipV="1">
              <a:off x="241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3" name="Line 145"/>
            <p:cNvSpPr>
              <a:spLocks noChangeShapeType="1"/>
            </p:cNvSpPr>
            <p:nvPr/>
          </p:nvSpPr>
          <p:spPr bwMode="auto">
            <a:xfrm flipV="1">
              <a:off x="239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4" name="Line 146"/>
            <p:cNvSpPr>
              <a:spLocks noChangeShapeType="1"/>
            </p:cNvSpPr>
            <p:nvPr/>
          </p:nvSpPr>
          <p:spPr bwMode="auto">
            <a:xfrm flipV="1">
              <a:off x="238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5" name="Line 147"/>
            <p:cNvSpPr>
              <a:spLocks noChangeShapeType="1"/>
            </p:cNvSpPr>
            <p:nvPr/>
          </p:nvSpPr>
          <p:spPr bwMode="auto">
            <a:xfrm flipV="1">
              <a:off x="237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6" name="Line 148"/>
            <p:cNvSpPr>
              <a:spLocks noChangeShapeType="1"/>
            </p:cNvSpPr>
            <p:nvPr/>
          </p:nvSpPr>
          <p:spPr bwMode="auto">
            <a:xfrm flipH="1">
              <a:off x="2357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7" name="Line 149"/>
            <p:cNvSpPr>
              <a:spLocks noChangeShapeType="1"/>
            </p:cNvSpPr>
            <p:nvPr/>
          </p:nvSpPr>
          <p:spPr bwMode="auto">
            <a:xfrm flipH="1">
              <a:off x="2357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8" name="Line 150"/>
            <p:cNvSpPr>
              <a:spLocks noChangeShapeType="1"/>
            </p:cNvSpPr>
            <p:nvPr/>
          </p:nvSpPr>
          <p:spPr bwMode="auto">
            <a:xfrm flipH="1">
              <a:off x="2357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79" name="Line 151"/>
            <p:cNvSpPr>
              <a:spLocks noChangeShapeType="1"/>
            </p:cNvSpPr>
            <p:nvPr/>
          </p:nvSpPr>
          <p:spPr bwMode="auto">
            <a:xfrm flipH="1">
              <a:off x="2357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80" name="Line 152"/>
            <p:cNvSpPr>
              <a:spLocks noChangeShapeType="1"/>
            </p:cNvSpPr>
            <p:nvPr/>
          </p:nvSpPr>
          <p:spPr bwMode="auto">
            <a:xfrm flipH="1">
              <a:off x="2107" y="1073"/>
              <a:ext cx="105" cy="7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81" name="Line 153"/>
            <p:cNvSpPr>
              <a:spLocks noChangeShapeType="1"/>
            </p:cNvSpPr>
            <p:nvPr/>
          </p:nvSpPr>
          <p:spPr bwMode="auto">
            <a:xfrm>
              <a:off x="2101" y="1059"/>
              <a:ext cx="111" cy="10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2" name="Rectangle 92"/>
          <p:cNvSpPr>
            <a:spLocks noChangeArrowheads="1"/>
          </p:cNvSpPr>
          <p:nvPr/>
        </p:nvSpPr>
        <p:spPr bwMode="auto">
          <a:xfrm>
            <a:off x="5867400" y="3284538"/>
            <a:ext cx="3024188" cy="122396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5867400" y="2205038"/>
            <a:ext cx="3024188" cy="57626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290" name="Rectangle 90"/>
          <p:cNvSpPr>
            <a:spLocks noChangeArrowheads="1"/>
          </p:cNvSpPr>
          <p:nvPr/>
        </p:nvSpPr>
        <p:spPr bwMode="auto">
          <a:xfrm>
            <a:off x="5867400" y="1125538"/>
            <a:ext cx="3024188" cy="57626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33400" y="914400"/>
            <a:ext cx="3429000" cy="548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114800" y="914400"/>
            <a:ext cx="1524000" cy="5486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609600" y="914400"/>
            <a:ext cx="50355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5 bis 20 wahlberechtigte AN	=   1 BR </a:t>
            </a:r>
          </a:p>
          <a:p>
            <a:r>
              <a:rPr lang="de-DE" sz="1800" b="1">
                <a:solidFill>
                  <a:srgbClr val="000000"/>
                </a:solidFill>
              </a:rPr>
              <a:t>21 bis 50 wahlberechtigte AN	=   3 BR</a:t>
            </a:r>
            <a:endParaRPr lang="de-DE" sz="1800"/>
          </a:p>
          <a:p>
            <a:r>
              <a:rPr lang="de-DE" sz="1800" b="1" u="sng">
                <a:solidFill>
                  <a:srgbClr val="000000"/>
                </a:solidFill>
              </a:rPr>
              <a:t>51 wahlberechtigte bis </a:t>
            </a:r>
            <a:r>
              <a:rPr lang="de-DE" sz="1800" b="1" u="sng">
                <a:solidFill>
                  <a:srgbClr val="FF3300"/>
                </a:solidFill>
              </a:rPr>
              <a:t>100 AN</a:t>
            </a:r>
            <a:r>
              <a:rPr lang="de-DE" sz="1800" b="1">
                <a:solidFill>
                  <a:srgbClr val="000000"/>
                </a:solidFill>
              </a:rPr>
              <a:t>	=   5 BR</a:t>
            </a:r>
            <a:endParaRPr lang="de-DE" sz="1800"/>
          </a:p>
          <a:p>
            <a:r>
              <a:rPr lang="de-DE" sz="1800" b="1">
                <a:solidFill>
                  <a:srgbClr val="FF3300"/>
                </a:solidFill>
              </a:rPr>
              <a:t>  101 bis   200 AN		=   7 BR</a:t>
            </a:r>
            <a:endParaRPr lang="de-DE" sz="1800">
              <a:solidFill>
                <a:srgbClr val="FF3300"/>
              </a:solidFill>
            </a:endParaRPr>
          </a:p>
          <a:p>
            <a:r>
              <a:rPr lang="de-DE" sz="1800" b="1">
                <a:solidFill>
                  <a:srgbClr val="FF3300"/>
                </a:solidFill>
              </a:rPr>
              <a:t>  201 bis   400 AN		=   9 BR</a:t>
            </a:r>
            <a:endParaRPr lang="de-DE" sz="1800">
              <a:solidFill>
                <a:srgbClr val="FF3300"/>
              </a:solidFill>
            </a:endParaRPr>
          </a:p>
          <a:p>
            <a:r>
              <a:rPr lang="de-DE" sz="1800" b="1">
                <a:solidFill>
                  <a:srgbClr val="FF3300"/>
                </a:solidFill>
              </a:rPr>
              <a:t>  401 bis   700 AN		= 11 BR</a:t>
            </a:r>
            <a:endParaRPr lang="de-DE" sz="1800">
              <a:solidFill>
                <a:srgbClr val="FF3300"/>
              </a:solidFill>
            </a:endParaRPr>
          </a:p>
          <a:p>
            <a:r>
              <a:rPr lang="de-DE" sz="1800" b="1">
                <a:solidFill>
                  <a:srgbClr val="FF3300"/>
                </a:solidFill>
              </a:rPr>
              <a:t>  701 bis 1000 AN		= 13 BR</a:t>
            </a:r>
          </a:p>
          <a:p>
            <a:r>
              <a:rPr lang="de-DE" sz="1800" b="1">
                <a:solidFill>
                  <a:srgbClr val="FF3300"/>
                </a:solidFill>
              </a:rPr>
              <a:t>1001 bis 1500 AN		= 15 BR</a:t>
            </a:r>
          </a:p>
          <a:p>
            <a:r>
              <a:rPr lang="de-DE" sz="1800" b="1">
                <a:solidFill>
                  <a:srgbClr val="FF3300"/>
                </a:solidFill>
              </a:rPr>
              <a:t>1501 bis 2000 AN		= 17 BR</a:t>
            </a:r>
          </a:p>
          <a:p>
            <a:r>
              <a:rPr lang="de-DE" sz="1800" b="1">
                <a:solidFill>
                  <a:srgbClr val="FF3300"/>
                </a:solidFill>
              </a:rPr>
              <a:t>2001 bis 2500 AN		= 19 BR</a:t>
            </a:r>
          </a:p>
          <a:p>
            <a:r>
              <a:rPr lang="de-DE" sz="1800" b="1">
                <a:solidFill>
                  <a:srgbClr val="FF3300"/>
                </a:solidFill>
              </a:rPr>
              <a:t>2501 bis 3000 AN		= 21 BR</a:t>
            </a:r>
          </a:p>
          <a:p>
            <a:r>
              <a:rPr lang="de-DE" sz="1800" b="1">
                <a:solidFill>
                  <a:srgbClr val="FF3300"/>
                </a:solidFill>
              </a:rPr>
              <a:t>3001 bis 3500 AN		= 23 BR</a:t>
            </a:r>
          </a:p>
          <a:p>
            <a:r>
              <a:rPr lang="de-DE" sz="1800" b="1">
                <a:solidFill>
                  <a:srgbClr val="FF3300"/>
                </a:solidFill>
              </a:rPr>
              <a:t>3501 bis 4000 AN		= 25 BR</a:t>
            </a:r>
            <a:br>
              <a:rPr lang="de-DE" sz="1800" b="1">
                <a:solidFill>
                  <a:srgbClr val="FF3300"/>
                </a:solidFill>
              </a:rPr>
            </a:br>
            <a:r>
              <a:rPr lang="de-DE" sz="1800" b="1">
                <a:solidFill>
                  <a:srgbClr val="FF3300"/>
                </a:solidFill>
              </a:rPr>
              <a:t>4001 bis 4500 AN		= 27 BR</a:t>
            </a:r>
          </a:p>
          <a:p>
            <a:r>
              <a:rPr lang="de-DE" sz="1800" b="1">
                <a:solidFill>
                  <a:srgbClr val="FF3300"/>
                </a:solidFill>
              </a:rPr>
              <a:t>4501 bis 5000 AN		= 29 BR</a:t>
            </a:r>
          </a:p>
          <a:p>
            <a:r>
              <a:rPr lang="de-DE" sz="1800" b="1">
                <a:solidFill>
                  <a:srgbClr val="FF3300"/>
                </a:solidFill>
              </a:rPr>
              <a:t>5001 bis 6000 AN		= 31 BR</a:t>
            </a:r>
          </a:p>
          <a:p>
            <a:r>
              <a:rPr lang="de-DE" sz="1800" b="1">
                <a:solidFill>
                  <a:srgbClr val="FF3300"/>
                </a:solidFill>
              </a:rPr>
              <a:t>6001 bis 7000 AN		= 33 BR</a:t>
            </a:r>
          </a:p>
          <a:p>
            <a:r>
              <a:rPr lang="de-DE" sz="1800" b="1">
                <a:solidFill>
                  <a:srgbClr val="FF3300"/>
                </a:solidFill>
              </a:rPr>
              <a:t>7001 bis 9000 AN		= 35 BR</a:t>
            </a:r>
          </a:p>
          <a:p>
            <a:endParaRPr lang="de-DE" sz="1800">
              <a:solidFill>
                <a:srgbClr val="FF3300"/>
              </a:solidFill>
            </a:endParaRPr>
          </a:p>
          <a:p>
            <a:r>
              <a:rPr lang="de-DE" sz="1800" b="1">
                <a:solidFill>
                  <a:srgbClr val="FF3300"/>
                </a:solidFill>
              </a:rPr>
              <a:t>ab 9000 AN 	je 3000 AN 	=  plus 2 BR 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2900" y="152400"/>
            <a:ext cx="84582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Zahl der Betriebsratsmitglieder § 9 BetrVG</a:t>
            </a:r>
          </a:p>
        </p:txBody>
      </p:sp>
      <p:grpSp>
        <p:nvGrpSpPr>
          <p:cNvPr id="26633" name="Group 8"/>
          <p:cNvGrpSpPr>
            <a:grpSpLocks/>
          </p:cNvGrpSpPr>
          <p:nvPr/>
        </p:nvGrpSpPr>
        <p:grpSpPr bwMode="auto">
          <a:xfrm>
            <a:off x="2895600" y="2895600"/>
            <a:ext cx="1219200" cy="708025"/>
            <a:chOff x="3936" y="833"/>
            <a:chExt cx="768" cy="446"/>
          </a:xfrm>
        </p:grpSpPr>
        <p:sp>
          <p:nvSpPr>
            <p:cNvPr id="26652" name="Rectangle 9"/>
            <p:cNvSpPr>
              <a:spLocks noChangeArrowheads="1"/>
            </p:cNvSpPr>
            <p:nvPr/>
          </p:nvSpPr>
          <p:spPr bwMode="auto">
            <a:xfrm>
              <a:off x="3936" y="1067"/>
              <a:ext cx="768" cy="19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3" name="Freeform 10"/>
            <p:cNvSpPr>
              <a:spLocks/>
            </p:cNvSpPr>
            <p:nvPr/>
          </p:nvSpPr>
          <p:spPr bwMode="auto">
            <a:xfrm>
              <a:off x="3955" y="967"/>
              <a:ext cx="212" cy="7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4" name="Freeform 11"/>
            <p:cNvSpPr>
              <a:spLocks/>
            </p:cNvSpPr>
            <p:nvPr/>
          </p:nvSpPr>
          <p:spPr bwMode="auto">
            <a:xfrm>
              <a:off x="4002" y="833"/>
              <a:ext cx="114" cy="116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5" name="Freeform 12"/>
            <p:cNvSpPr>
              <a:spLocks/>
            </p:cNvSpPr>
            <p:nvPr/>
          </p:nvSpPr>
          <p:spPr bwMode="auto">
            <a:xfrm>
              <a:off x="4211" y="971"/>
              <a:ext cx="212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6" name="Freeform 13"/>
            <p:cNvSpPr>
              <a:spLocks/>
            </p:cNvSpPr>
            <p:nvPr/>
          </p:nvSpPr>
          <p:spPr bwMode="auto">
            <a:xfrm>
              <a:off x="4259" y="838"/>
              <a:ext cx="114" cy="116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7" name="Freeform 14"/>
            <p:cNvSpPr>
              <a:spLocks/>
            </p:cNvSpPr>
            <p:nvPr/>
          </p:nvSpPr>
          <p:spPr bwMode="auto">
            <a:xfrm>
              <a:off x="4468" y="968"/>
              <a:ext cx="211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8" name="Freeform 15"/>
            <p:cNvSpPr>
              <a:spLocks/>
            </p:cNvSpPr>
            <p:nvPr/>
          </p:nvSpPr>
          <p:spPr bwMode="auto">
            <a:xfrm>
              <a:off x="4516" y="833"/>
              <a:ext cx="113" cy="116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9" name="Text Box 16"/>
            <p:cNvSpPr txBox="1">
              <a:spLocks noChangeArrowheads="1"/>
            </p:cNvSpPr>
            <p:nvPr/>
          </p:nvSpPr>
          <p:spPr bwMode="auto">
            <a:xfrm>
              <a:off x="4101" y="1029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chemeClr val="accent2"/>
                  </a:solidFill>
                </a:rPr>
                <a:t>B R</a:t>
              </a:r>
            </a:p>
          </p:txBody>
        </p:sp>
      </p:grp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304800" y="1524000"/>
            <a:ext cx="228600" cy="457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35" name="Rectangle 18"/>
          <p:cNvSpPr>
            <a:spLocks noChangeArrowheads="1"/>
          </p:cNvSpPr>
          <p:nvPr/>
        </p:nvSpPr>
        <p:spPr bwMode="auto">
          <a:xfrm>
            <a:off x="5364163" y="1341438"/>
            <a:ext cx="228600" cy="4572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5868988" y="4870450"/>
            <a:ext cx="3024187" cy="935038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637" name="Rectangle 83"/>
          <p:cNvSpPr>
            <a:spLocks noChangeArrowheads="1"/>
          </p:cNvSpPr>
          <p:nvPr/>
        </p:nvSpPr>
        <p:spPr bwMode="auto">
          <a:xfrm>
            <a:off x="5940425" y="4941888"/>
            <a:ext cx="2813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Leiharbeitnehmer werden bei</a:t>
            </a:r>
          </a:p>
          <a:p>
            <a:pPr algn="ctr"/>
            <a:r>
              <a:rPr lang="de-DE" sz="1600" dirty="0">
                <a:solidFill>
                  <a:srgbClr val="000000"/>
                </a:solidFill>
              </a:rPr>
              <a:t>der Ermittlung der BR Größe</a:t>
            </a:r>
          </a:p>
          <a:p>
            <a:pPr algn="ctr"/>
            <a:r>
              <a:rPr lang="de-DE" sz="1600" dirty="0">
                <a:solidFill>
                  <a:srgbClr val="000000"/>
                </a:solidFill>
              </a:rPr>
              <a:t>mit berücksichtigt </a:t>
            </a:r>
          </a:p>
        </p:txBody>
      </p:sp>
      <p:sp>
        <p:nvSpPr>
          <p:cNvPr id="26638" name="Rectangle 85"/>
          <p:cNvSpPr>
            <a:spLocks noChangeArrowheads="1"/>
          </p:cNvSpPr>
          <p:nvPr/>
        </p:nvSpPr>
        <p:spPr bwMode="auto">
          <a:xfrm>
            <a:off x="5795963" y="1125538"/>
            <a:ext cx="3097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Es geht um die in der „Regel“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beschäftigten AN </a:t>
            </a:r>
          </a:p>
        </p:txBody>
      </p:sp>
      <p:sp>
        <p:nvSpPr>
          <p:cNvPr id="26639" name="Rectangle 87"/>
          <p:cNvSpPr>
            <a:spLocks noChangeArrowheads="1"/>
          </p:cNvSpPr>
          <p:nvPr/>
        </p:nvSpPr>
        <p:spPr bwMode="auto">
          <a:xfrm>
            <a:off x="5724525" y="3213100"/>
            <a:ext cx="32400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</a:rPr>
              <a:t>Achtung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Ab Stufe 3 (51 – 100 AN)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werden alle AN berücksichtigt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51 AN müssen wahlberechtigt . sein </a:t>
            </a:r>
          </a:p>
        </p:txBody>
      </p:sp>
      <p:sp>
        <p:nvSpPr>
          <p:cNvPr id="26640" name="Rectangle 89"/>
          <p:cNvSpPr>
            <a:spLocks noChangeArrowheads="1"/>
          </p:cNvSpPr>
          <p:nvPr/>
        </p:nvSpPr>
        <p:spPr bwMode="auto">
          <a:xfrm>
            <a:off x="5724525" y="2205038"/>
            <a:ext cx="3221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Sorgfältige Prüfung bei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Schwellenwerten</a:t>
            </a:r>
          </a:p>
        </p:txBody>
      </p:sp>
      <p:sp>
        <p:nvSpPr>
          <p:cNvPr id="26641" name="Rectangle 93"/>
          <p:cNvSpPr>
            <a:spLocks noChangeArrowheads="1"/>
          </p:cNvSpPr>
          <p:nvPr/>
        </p:nvSpPr>
        <p:spPr bwMode="auto">
          <a:xfrm>
            <a:off x="5724525" y="908050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Rectangle 94"/>
          <p:cNvSpPr>
            <a:spLocks noChangeArrowheads="1"/>
          </p:cNvSpPr>
          <p:nvPr/>
        </p:nvSpPr>
        <p:spPr bwMode="auto">
          <a:xfrm>
            <a:off x="5795963" y="19891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3" name="Rectangle 95"/>
          <p:cNvSpPr>
            <a:spLocks noChangeArrowheads="1"/>
          </p:cNvSpPr>
          <p:nvPr/>
        </p:nvSpPr>
        <p:spPr bwMode="auto">
          <a:xfrm>
            <a:off x="5795963" y="3068638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4" name="Rectangle 96"/>
          <p:cNvSpPr>
            <a:spLocks noChangeArrowheads="1"/>
          </p:cNvSpPr>
          <p:nvPr/>
        </p:nvSpPr>
        <p:spPr bwMode="auto">
          <a:xfrm>
            <a:off x="5795963" y="4652963"/>
            <a:ext cx="287337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645" name="Group 98"/>
          <p:cNvGrpSpPr>
            <a:grpSpLocks/>
          </p:cNvGrpSpPr>
          <p:nvPr/>
        </p:nvGrpSpPr>
        <p:grpSpPr bwMode="auto">
          <a:xfrm>
            <a:off x="7885113" y="2781300"/>
            <a:ext cx="638175" cy="566738"/>
            <a:chOff x="2517" y="1117"/>
            <a:chExt cx="493" cy="448"/>
          </a:xfrm>
        </p:grpSpPr>
        <p:sp>
          <p:nvSpPr>
            <p:cNvPr id="26648" name="Freeform 99"/>
            <p:cNvSpPr>
              <a:spLocks/>
            </p:cNvSpPr>
            <p:nvPr/>
          </p:nvSpPr>
          <p:spPr bwMode="auto">
            <a:xfrm>
              <a:off x="2517" y="1117"/>
              <a:ext cx="493" cy="448"/>
            </a:xfrm>
            <a:custGeom>
              <a:avLst/>
              <a:gdLst>
                <a:gd name="T0" fmla="*/ 0 w 1972"/>
                <a:gd name="T1" fmla="*/ 0 h 1792"/>
                <a:gd name="T2" fmla="*/ 0 w 1972"/>
                <a:gd name="T3" fmla="*/ 0 h 1792"/>
                <a:gd name="T4" fmla="*/ 0 w 1972"/>
                <a:gd name="T5" fmla="*/ 0 h 1792"/>
                <a:gd name="T6" fmla="*/ 0 w 1972"/>
                <a:gd name="T7" fmla="*/ 0 h 1792"/>
                <a:gd name="T8" fmla="*/ 0 w 1972"/>
                <a:gd name="T9" fmla="*/ 0 h 1792"/>
                <a:gd name="T10" fmla="*/ 0 w 1972"/>
                <a:gd name="T11" fmla="*/ 0 h 1792"/>
                <a:gd name="T12" fmla="*/ 0 w 1972"/>
                <a:gd name="T13" fmla="*/ 0 h 1792"/>
                <a:gd name="T14" fmla="*/ 0 w 1972"/>
                <a:gd name="T15" fmla="*/ 0 h 1792"/>
                <a:gd name="T16" fmla="*/ 0 w 1972"/>
                <a:gd name="T17" fmla="*/ 0 h 1792"/>
                <a:gd name="T18" fmla="*/ 0 w 1972"/>
                <a:gd name="T19" fmla="*/ 0 h 1792"/>
                <a:gd name="T20" fmla="*/ 0 w 1972"/>
                <a:gd name="T21" fmla="*/ 0 h 1792"/>
                <a:gd name="T22" fmla="*/ 0 w 1972"/>
                <a:gd name="T23" fmla="*/ 0 h 1792"/>
                <a:gd name="T24" fmla="*/ 0 w 1972"/>
                <a:gd name="T25" fmla="*/ 0 h 1792"/>
                <a:gd name="T26" fmla="*/ 0 w 1972"/>
                <a:gd name="T27" fmla="*/ 0 h 1792"/>
                <a:gd name="T28" fmla="*/ 0 w 1972"/>
                <a:gd name="T29" fmla="*/ 0 h 1792"/>
                <a:gd name="T30" fmla="*/ 0 w 1972"/>
                <a:gd name="T31" fmla="*/ 0 h 1792"/>
                <a:gd name="T32" fmla="*/ 0 w 1972"/>
                <a:gd name="T33" fmla="*/ 0 h 1792"/>
                <a:gd name="T34" fmla="*/ 0 w 1972"/>
                <a:gd name="T35" fmla="*/ 0 h 1792"/>
                <a:gd name="T36" fmla="*/ 0 w 1972"/>
                <a:gd name="T37" fmla="*/ 0 h 1792"/>
                <a:gd name="T38" fmla="*/ 0 w 1972"/>
                <a:gd name="T39" fmla="*/ 0 h 1792"/>
                <a:gd name="T40" fmla="*/ 0 w 1972"/>
                <a:gd name="T41" fmla="*/ 0 h 1792"/>
                <a:gd name="T42" fmla="*/ 0 w 1972"/>
                <a:gd name="T43" fmla="*/ 0 h 1792"/>
                <a:gd name="T44" fmla="*/ 0 w 1972"/>
                <a:gd name="T45" fmla="*/ 0 h 1792"/>
                <a:gd name="T46" fmla="*/ 0 w 1972"/>
                <a:gd name="T47" fmla="*/ 0 h 1792"/>
                <a:gd name="T48" fmla="*/ 0 w 1972"/>
                <a:gd name="T49" fmla="*/ 0 h 1792"/>
                <a:gd name="T50" fmla="*/ 0 w 1972"/>
                <a:gd name="T51" fmla="*/ 0 h 1792"/>
                <a:gd name="T52" fmla="*/ 0 w 1972"/>
                <a:gd name="T53" fmla="*/ 0 h 1792"/>
                <a:gd name="T54" fmla="*/ 0 w 1972"/>
                <a:gd name="T55" fmla="*/ 0 h 1792"/>
                <a:gd name="T56" fmla="*/ 0 w 1972"/>
                <a:gd name="T57" fmla="*/ 0 h 1792"/>
                <a:gd name="T58" fmla="*/ 0 w 1972"/>
                <a:gd name="T59" fmla="*/ 0 h 1792"/>
                <a:gd name="T60" fmla="*/ 0 w 1972"/>
                <a:gd name="T61" fmla="*/ 0 h 1792"/>
                <a:gd name="T62" fmla="*/ 0 w 1972"/>
                <a:gd name="T63" fmla="*/ 0 h 1792"/>
                <a:gd name="T64" fmla="*/ 0 w 1972"/>
                <a:gd name="T65" fmla="*/ 0 h 1792"/>
                <a:gd name="T66" fmla="*/ 0 w 1972"/>
                <a:gd name="T67" fmla="*/ 0 h 1792"/>
                <a:gd name="T68" fmla="*/ 0 w 1972"/>
                <a:gd name="T69" fmla="*/ 0 h 1792"/>
                <a:gd name="T70" fmla="*/ 0 w 1972"/>
                <a:gd name="T71" fmla="*/ 0 h 1792"/>
                <a:gd name="T72" fmla="*/ 0 w 1972"/>
                <a:gd name="T73" fmla="*/ 0 h 1792"/>
                <a:gd name="T74" fmla="*/ 0 w 1972"/>
                <a:gd name="T75" fmla="*/ 0 h 17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2"/>
                <a:gd name="T115" fmla="*/ 0 h 1792"/>
                <a:gd name="T116" fmla="*/ 1972 w 1972"/>
                <a:gd name="T117" fmla="*/ 1792 h 17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2" h="1792">
                  <a:moveTo>
                    <a:pt x="10" y="1651"/>
                  </a:moveTo>
                  <a:lnTo>
                    <a:pt x="889" y="82"/>
                  </a:lnTo>
                  <a:lnTo>
                    <a:pt x="909" y="49"/>
                  </a:lnTo>
                  <a:lnTo>
                    <a:pt x="915" y="42"/>
                  </a:lnTo>
                  <a:lnTo>
                    <a:pt x="919" y="35"/>
                  </a:lnTo>
                  <a:lnTo>
                    <a:pt x="925" y="29"/>
                  </a:lnTo>
                  <a:lnTo>
                    <a:pt x="931" y="22"/>
                  </a:lnTo>
                  <a:lnTo>
                    <a:pt x="937" y="17"/>
                  </a:lnTo>
                  <a:lnTo>
                    <a:pt x="945" y="13"/>
                  </a:lnTo>
                  <a:lnTo>
                    <a:pt x="952" y="8"/>
                  </a:lnTo>
                  <a:lnTo>
                    <a:pt x="960" y="5"/>
                  </a:lnTo>
                  <a:lnTo>
                    <a:pt x="968" y="3"/>
                  </a:lnTo>
                  <a:lnTo>
                    <a:pt x="976" y="1"/>
                  </a:lnTo>
                  <a:lnTo>
                    <a:pt x="985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1"/>
                  </a:lnTo>
                  <a:lnTo>
                    <a:pt x="1017" y="3"/>
                  </a:lnTo>
                  <a:lnTo>
                    <a:pt x="1026" y="5"/>
                  </a:lnTo>
                  <a:lnTo>
                    <a:pt x="1033" y="8"/>
                  </a:lnTo>
                  <a:lnTo>
                    <a:pt x="1040" y="13"/>
                  </a:lnTo>
                  <a:lnTo>
                    <a:pt x="1047" y="17"/>
                  </a:lnTo>
                  <a:lnTo>
                    <a:pt x="1054" y="22"/>
                  </a:lnTo>
                  <a:lnTo>
                    <a:pt x="1060" y="29"/>
                  </a:lnTo>
                  <a:lnTo>
                    <a:pt x="1065" y="35"/>
                  </a:lnTo>
                  <a:lnTo>
                    <a:pt x="1071" y="42"/>
                  </a:lnTo>
                  <a:lnTo>
                    <a:pt x="1075" y="49"/>
                  </a:lnTo>
                  <a:lnTo>
                    <a:pt x="1078" y="57"/>
                  </a:lnTo>
                  <a:lnTo>
                    <a:pt x="1091" y="81"/>
                  </a:lnTo>
                  <a:lnTo>
                    <a:pt x="1957" y="1640"/>
                  </a:lnTo>
                  <a:lnTo>
                    <a:pt x="1965" y="1655"/>
                  </a:lnTo>
                  <a:lnTo>
                    <a:pt x="1968" y="1665"/>
                  </a:lnTo>
                  <a:lnTo>
                    <a:pt x="1971" y="1673"/>
                  </a:lnTo>
                  <a:lnTo>
                    <a:pt x="1971" y="1684"/>
                  </a:lnTo>
                  <a:lnTo>
                    <a:pt x="1972" y="1693"/>
                  </a:lnTo>
                  <a:lnTo>
                    <a:pt x="1971" y="1700"/>
                  </a:lnTo>
                  <a:lnTo>
                    <a:pt x="1971" y="1710"/>
                  </a:lnTo>
                  <a:lnTo>
                    <a:pt x="1968" y="1718"/>
                  </a:lnTo>
                  <a:lnTo>
                    <a:pt x="1966" y="1726"/>
                  </a:lnTo>
                  <a:lnTo>
                    <a:pt x="1963" y="1734"/>
                  </a:lnTo>
                  <a:lnTo>
                    <a:pt x="1959" y="1741"/>
                  </a:lnTo>
                  <a:lnTo>
                    <a:pt x="1954" y="1749"/>
                  </a:lnTo>
                  <a:lnTo>
                    <a:pt x="1949" y="1756"/>
                  </a:lnTo>
                  <a:lnTo>
                    <a:pt x="1944" y="1763"/>
                  </a:lnTo>
                  <a:lnTo>
                    <a:pt x="1937" y="1768"/>
                  </a:lnTo>
                  <a:lnTo>
                    <a:pt x="1931" y="1773"/>
                  </a:lnTo>
                  <a:lnTo>
                    <a:pt x="1924" y="1778"/>
                  </a:lnTo>
                  <a:lnTo>
                    <a:pt x="1917" y="1782"/>
                  </a:lnTo>
                  <a:lnTo>
                    <a:pt x="1909" y="1785"/>
                  </a:lnTo>
                  <a:lnTo>
                    <a:pt x="1901" y="1787"/>
                  </a:lnTo>
                  <a:lnTo>
                    <a:pt x="1893" y="1790"/>
                  </a:lnTo>
                  <a:lnTo>
                    <a:pt x="1884" y="1791"/>
                  </a:lnTo>
                  <a:lnTo>
                    <a:pt x="1877" y="1792"/>
                  </a:lnTo>
                  <a:lnTo>
                    <a:pt x="87" y="1792"/>
                  </a:lnTo>
                  <a:lnTo>
                    <a:pt x="80" y="1791"/>
                  </a:lnTo>
                  <a:lnTo>
                    <a:pt x="71" y="1789"/>
                  </a:lnTo>
                  <a:lnTo>
                    <a:pt x="64" y="1785"/>
                  </a:lnTo>
                  <a:lnTo>
                    <a:pt x="55" y="1782"/>
                  </a:lnTo>
                  <a:lnTo>
                    <a:pt x="48" y="1779"/>
                  </a:lnTo>
                  <a:lnTo>
                    <a:pt x="41" y="1773"/>
                  </a:lnTo>
                  <a:lnTo>
                    <a:pt x="34" y="1768"/>
                  </a:lnTo>
                  <a:lnTo>
                    <a:pt x="29" y="1763"/>
                  </a:lnTo>
                  <a:lnTo>
                    <a:pt x="23" y="1756"/>
                  </a:lnTo>
                  <a:lnTo>
                    <a:pt x="17" y="1750"/>
                  </a:lnTo>
                  <a:lnTo>
                    <a:pt x="13" y="1742"/>
                  </a:lnTo>
                  <a:lnTo>
                    <a:pt x="10" y="1735"/>
                  </a:lnTo>
                  <a:lnTo>
                    <a:pt x="6" y="1726"/>
                  </a:lnTo>
                  <a:lnTo>
                    <a:pt x="3" y="1719"/>
                  </a:lnTo>
                  <a:lnTo>
                    <a:pt x="2" y="1710"/>
                  </a:lnTo>
                  <a:lnTo>
                    <a:pt x="1" y="1701"/>
                  </a:lnTo>
                  <a:lnTo>
                    <a:pt x="0" y="1693"/>
                  </a:lnTo>
                  <a:lnTo>
                    <a:pt x="1" y="1684"/>
                  </a:lnTo>
                  <a:lnTo>
                    <a:pt x="2" y="1676"/>
                  </a:lnTo>
                  <a:lnTo>
                    <a:pt x="3" y="1667"/>
                  </a:lnTo>
                  <a:lnTo>
                    <a:pt x="6" y="1659"/>
                  </a:lnTo>
                  <a:lnTo>
                    <a:pt x="10" y="165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49" name="Freeform 100"/>
            <p:cNvSpPr>
              <a:spLocks/>
            </p:cNvSpPr>
            <p:nvPr/>
          </p:nvSpPr>
          <p:spPr bwMode="auto">
            <a:xfrm>
              <a:off x="2581" y="1179"/>
              <a:ext cx="369" cy="339"/>
            </a:xfrm>
            <a:custGeom>
              <a:avLst/>
              <a:gdLst>
                <a:gd name="T0" fmla="*/ 0 w 1475"/>
                <a:gd name="T1" fmla="*/ 0 h 1356"/>
                <a:gd name="T2" fmla="*/ 0 w 1475"/>
                <a:gd name="T3" fmla="*/ 0 h 1356"/>
                <a:gd name="T4" fmla="*/ 0 w 1475"/>
                <a:gd name="T5" fmla="*/ 0 h 1356"/>
                <a:gd name="T6" fmla="*/ 0 w 1475"/>
                <a:gd name="T7" fmla="*/ 0 h 1356"/>
                <a:gd name="T8" fmla="*/ 0 w 1475"/>
                <a:gd name="T9" fmla="*/ 0 h 1356"/>
                <a:gd name="T10" fmla="*/ 0 w 1475"/>
                <a:gd name="T11" fmla="*/ 0 h 1356"/>
                <a:gd name="T12" fmla="*/ 0 w 1475"/>
                <a:gd name="T13" fmla="*/ 0 h 1356"/>
                <a:gd name="T14" fmla="*/ 0 w 1475"/>
                <a:gd name="T15" fmla="*/ 0 h 1356"/>
                <a:gd name="T16" fmla="*/ 0 w 1475"/>
                <a:gd name="T17" fmla="*/ 0 h 1356"/>
                <a:gd name="T18" fmla="*/ 0 w 1475"/>
                <a:gd name="T19" fmla="*/ 0 h 1356"/>
                <a:gd name="T20" fmla="*/ 0 w 1475"/>
                <a:gd name="T21" fmla="*/ 0 h 1356"/>
                <a:gd name="T22" fmla="*/ 0 w 1475"/>
                <a:gd name="T23" fmla="*/ 0 h 1356"/>
                <a:gd name="T24" fmla="*/ 0 w 1475"/>
                <a:gd name="T25" fmla="*/ 0 h 1356"/>
                <a:gd name="T26" fmla="*/ 0 w 1475"/>
                <a:gd name="T27" fmla="*/ 0 h 1356"/>
                <a:gd name="T28" fmla="*/ 0 w 1475"/>
                <a:gd name="T29" fmla="*/ 0 h 1356"/>
                <a:gd name="T30" fmla="*/ 0 w 1475"/>
                <a:gd name="T31" fmla="*/ 0 h 1356"/>
                <a:gd name="T32" fmla="*/ 0 w 1475"/>
                <a:gd name="T33" fmla="*/ 0 h 1356"/>
                <a:gd name="T34" fmla="*/ 0 w 1475"/>
                <a:gd name="T35" fmla="*/ 0 h 1356"/>
                <a:gd name="T36" fmla="*/ 0 w 1475"/>
                <a:gd name="T37" fmla="*/ 0 h 1356"/>
                <a:gd name="T38" fmla="*/ 0 w 1475"/>
                <a:gd name="T39" fmla="*/ 0 h 1356"/>
                <a:gd name="T40" fmla="*/ 0 w 1475"/>
                <a:gd name="T41" fmla="*/ 0 h 1356"/>
                <a:gd name="T42" fmla="*/ 0 w 1475"/>
                <a:gd name="T43" fmla="*/ 0 h 1356"/>
                <a:gd name="T44" fmla="*/ 0 w 1475"/>
                <a:gd name="T45" fmla="*/ 0 h 1356"/>
                <a:gd name="T46" fmla="*/ 0 w 1475"/>
                <a:gd name="T47" fmla="*/ 0 h 1356"/>
                <a:gd name="T48" fmla="*/ 0 w 1475"/>
                <a:gd name="T49" fmla="*/ 0 h 1356"/>
                <a:gd name="T50" fmla="*/ 0 w 1475"/>
                <a:gd name="T51" fmla="*/ 0 h 1356"/>
                <a:gd name="T52" fmla="*/ 0 w 1475"/>
                <a:gd name="T53" fmla="*/ 0 h 1356"/>
                <a:gd name="T54" fmla="*/ 0 w 1475"/>
                <a:gd name="T55" fmla="*/ 0 h 13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75"/>
                <a:gd name="T85" fmla="*/ 0 h 1356"/>
                <a:gd name="T86" fmla="*/ 1475 w 1475"/>
                <a:gd name="T87" fmla="*/ 1356 h 13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75" h="1356">
                  <a:moveTo>
                    <a:pt x="774" y="20"/>
                  </a:moveTo>
                  <a:lnTo>
                    <a:pt x="768" y="11"/>
                  </a:lnTo>
                  <a:lnTo>
                    <a:pt x="759" y="4"/>
                  </a:lnTo>
                  <a:lnTo>
                    <a:pt x="746" y="0"/>
                  </a:lnTo>
                  <a:lnTo>
                    <a:pt x="736" y="0"/>
                  </a:lnTo>
                  <a:lnTo>
                    <a:pt x="728" y="5"/>
                  </a:lnTo>
                  <a:lnTo>
                    <a:pt x="721" y="10"/>
                  </a:lnTo>
                  <a:lnTo>
                    <a:pt x="717" y="16"/>
                  </a:lnTo>
                  <a:lnTo>
                    <a:pt x="709" y="27"/>
                  </a:lnTo>
                  <a:lnTo>
                    <a:pt x="23" y="1275"/>
                  </a:lnTo>
                  <a:lnTo>
                    <a:pt x="6" y="1305"/>
                  </a:lnTo>
                  <a:lnTo>
                    <a:pt x="1" y="1317"/>
                  </a:lnTo>
                  <a:lnTo>
                    <a:pt x="0" y="1327"/>
                  </a:lnTo>
                  <a:lnTo>
                    <a:pt x="2" y="1338"/>
                  </a:lnTo>
                  <a:lnTo>
                    <a:pt x="9" y="1346"/>
                  </a:lnTo>
                  <a:lnTo>
                    <a:pt x="17" y="1351"/>
                  </a:lnTo>
                  <a:lnTo>
                    <a:pt x="33" y="1355"/>
                  </a:lnTo>
                  <a:lnTo>
                    <a:pt x="44" y="1356"/>
                  </a:lnTo>
                  <a:lnTo>
                    <a:pt x="1420" y="1356"/>
                  </a:lnTo>
                  <a:lnTo>
                    <a:pt x="1441" y="1356"/>
                  </a:lnTo>
                  <a:lnTo>
                    <a:pt x="1452" y="1355"/>
                  </a:lnTo>
                  <a:lnTo>
                    <a:pt x="1464" y="1350"/>
                  </a:lnTo>
                  <a:lnTo>
                    <a:pt x="1470" y="1341"/>
                  </a:lnTo>
                  <a:lnTo>
                    <a:pt x="1475" y="1332"/>
                  </a:lnTo>
                  <a:lnTo>
                    <a:pt x="1475" y="1322"/>
                  </a:lnTo>
                  <a:lnTo>
                    <a:pt x="1470" y="1308"/>
                  </a:lnTo>
                  <a:lnTo>
                    <a:pt x="1457" y="1281"/>
                  </a:lnTo>
                  <a:lnTo>
                    <a:pt x="774" y="2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0" name="Freeform 101"/>
            <p:cNvSpPr>
              <a:spLocks/>
            </p:cNvSpPr>
            <p:nvPr/>
          </p:nvSpPr>
          <p:spPr bwMode="auto">
            <a:xfrm>
              <a:off x="2745" y="1253"/>
              <a:ext cx="45" cy="187"/>
            </a:xfrm>
            <a:custGeom>
              <a:avLst/>
              <a:gdLst>
                <a:gd name="T0" fmla="*/ 0 w 180"/>
                <a:gd name="T1" fmla="*/ 0 h 751"/>
                <a:gd name="T2" fmla="*/ 0 w 180"/>
                <a:gd name="T3" fmla="*/ 0 h 751"/>
                <a:gd name="T4" fmla="*/ 0 w 180"/>
                <a:gd name="T5" fmla="*/ 0 h 751"/>
                <a:gd name="T6" fmla="*/ 0 w 180"/>
                <a:gd name="T7" fmla="*/ 0 h 751"/>
                <a:gd name="T8" fmla="*/ 0 w 180"/>
                <a:gd name="T9" fmla="*/ 0 h 751"/>
                <a:gd name="T10" fmla="*/ 0 w 180"/>
                <a:gd name="T11" fmla="*/ 0 h 751"/>
                <a:gd name="T12" fmla="*/ 0 w 180"/>
                <a:gd name="T13" fmla="*/ 0 h 751"/>
                <a:gd name="T14" fmla="*/ 0 w 180"/>
                <a:gd name="T15" fmla="*/ 0 h 751"/>
                <a:gd name="T16" fmla="*/ 0 w 180"/>
                <a:gd name="T17" fmla="*/ 0 h 751"/>
                <a:gd name="T18" fmla="*/ 0 w 180"/>
                <a:gd name="T19" fmla="*/ 0 h 751"/>
                <a:gd name="T20" fmla="*/ 0 w 180"/>
                <a:gd name="T21" fmla="*/ 0 h 751"/>
                <a:gd name="T22" fmla="*/ 0 w 180"/>
                <a:gd name="T23" fmla="*/ 0 h 751"/>
                <a:gd name="T24" fmla="*/ 0 w 180"/>
                <a:gd name="T25" fmla="*/ 0 h 751"/>
                <a:gd name="T26" fmla="*/ 0 w 180"/>
                <a:gd name="T27" fmla="*/ 0 h 751"/>
                <a:gd name="T28" fmla="*/ 0 w 180"/>
                <a:gd name="T29" fmla="*/ 0 h 751"/>
                <a:gd name="T30" fmla="*/ 0 w 180"/>
                <a:gd name="T31" fmla="*/ 0 h 751"/>
                <a:gd name="T32" fmla="*/ 0 w 180"/>
                <a:gd name="T33" fmla="*/ 0 h 751"/>
                <a:gd name="T34" fmla="*/ 0 w 180"/>
                <a:gd name="T35" fmla="*/ 0 h 751"/>
                <a:gd name="T36" fmla="*/ 0 w 180"/>
                <a:gd name="T37" fmla="*/ 0 h 751"/>
                <a:gd name="T38" fmla="*/ 0 w 180"/>
                <a:gd name="T39" fmla="*/ 0 h 751"/>
                <a:gd name="T40" fmla="*/ 0 w 180"/>
                <a:gd name="T41" fmla="*/ 0 h 751"/>
                <a:gd name="T42" fmla="*/ 0 w 180"/>
                <a:gd name="T43" fmla="*/ 0 h 751"/>
                <a:gd name="T44" fmla="*/ 0 w 180"/>
                <a:gd name="T45" fmla="*/ 0 h 751"/>
                <a:gd name="T46" fmla="*/ 0 w 180"/>
                <a:gd name="T47" fmla="*/ 0 h 751"/>
                <a:gd name="T48" fmla="*/ 0 w 180"/>
                <a:gd name="T49" fmla="*/ 0 h 751"/>
                <a:gd name="T50" fmla="*/ 0 w 180"/>
                <a:gd name="T51" fmla="*/ 0 h 751"/>
                <a:gd name="T52" fmla="*/ 0 w 180"/>
                <a:gd name="T53" fmla="*/ 0 h 751"/>
                <a:gd name="T54" fmla="*/ 0 w 180"/>
                <a:gd name="T55" fmla="*/ 0 h 751"/>
                <a:gd name="T56" fmla="*/ 0 w 180"/>
                <a:gd name="T57" fmla="*/ 0 h 751"/>
                <a:gd name="T58" fmla="*/ 0 w 180"/>
                <a:gd name="T59" fmla="*/ 0 h 751"/>
                <a:gd name="T60" fmla="*/ 0 w 180"/>
                <a:gd name="T61" fmla="*/ 0 h 751"/>
                <a:gd name="T62" fmla="*/ 0 w 180"/>
                <a:gd name="T63" fmla="*/ 0 h 751"/>
                <a:gd name="T64" fmla="*/ 0 w 180"/>
                <a:gd name="T65" fmla="*/ 0 h 751"/>
                <a:gd name="T66" fmla="*/ 0 w 180"/>
                <a:gd name="T67" fmla="*/ 0 h 751"/>
                <a:gd name="T68" fmla="*/ 0 w 180"/>
                <a:gd name="T69" fmla="*/ 0 h 751"/>
                <a:gd name="T70" fmla="*/ 0 w 180"/>
                <a:gd name="T71" fmla="*/ 0 h 751"/>
                <a:gd name="T72" fmla="*/ 0 w 180"/>
                <a:gd name="T73" fmla="*/ 0 h 751"/>
                <a:gd name="T74" fmla="*/ 0 w 180"/>
                <a:gd name="T75" fmla="*/ 0 h 7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"/>
                <a:gd name="T115" fmla="*/ 0 h 751"/>
                <a:gd name="T116" fmla="*/ 180 w 180"/>
                <a:gd name="T117" fmla="*/ 751 h 7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" h="751">
                  <a:moveTo>
                    <a:pt x="53" y="712"/>
                  </a:moveTo>
                  <a:lnTo>
                    <a:pt x="53" y="715"/>
                  </a:lnTo>
                  <a:lnTo>
                    <a:pt x="54" y="721"/>
                  </a:lnTo>
                  <a:lnTo>
                    <a:pt x="54" y="724"/>
                  </a:lnTo>
                  <a:lnTo>
                    <a:pt x="55" y="728"/>
                  </a:lnTo>
                  <a:lnTo>
                    <a:pt x="57" y="730"/>
                  </a:lnTo>
                  <a:lnTo>
                    <a:pt x="58" y="733"/>
                  </a:lnTo>
                  <a:lnTo>
                    <a:pt x="60" y="736"/>
                  </a:lnTo>
                  <a:lnTo>
                    <a:pt x="62" y="738"/>
                  </a:lnTo>
                  <a:lnTo>
                    <a:pt x="64" y="741"/>
                  </a:lnTo>
                  <a:lnTo>
                    <a:pt x="66" y="743"/>
                  </a:lnTo>
                  <a:lnTo>
                    <a:pt x="68" y="745"/>
                  </a:lnTo>
                  <a:lnTo>
                    <a:pt x="72" y="747"/>
                  </a:lnTo>
                  <a:lnTo>
                    <a:pt x="74" y="748"/>
                  </a:lnTo>
                  <a:lnTo>
                    <a:pt x="77" y="749"/>
                  </a:lnTo>
                  <a:lnTo>
                    <a:pt x="80" y="750"/>
                  </a:lnTo>
                  <a:lnTo>
                    <a:pt x="83" y="751"/>
                  </a:lnTo>
                  <a:lnTo>
                    <a:pt x="86" y="751"/>
                  </a:lnTo>
                  <a:lnTo>
                    <a:pt x="89" y="751"/>
                  </a:lnTo>
                  <a:lnTo>
                    <a:pt x="92" y="751"/>
                  </a:lnTo>
                  <a:lnTo>
                    <a:pt x="95" y="751"/>
                  </a:lnTo>
                  <a:lnTo>
                    <a:pt x="99" y="750"/>
                  </a:lnTo>
                  <a:lnTo>
                    <a:pt x="101" y="749"/>
                  </a:lnTo>
                  <a:lnTo>
                    <a:pt x="104" y="748"/>
                  </a:lnTo>
                  <a:lnTo>
                    <a:pt x="106" y="747"/>
                  </a:lnTo>
                  <a:lnTo>
                    <a:pt x="109" y="745"/>
                  </a:lnTo>
                  <a:lnTo>
                    <a:pt x="113" y="743"/>
                  </a:lnTo>
                  <a:lnTo>
                    <a:pt x="114" y="741"/>
                  </a:lnTo>
                  <a:lnTo>
                    <a:pt x="116" y="738"/>
                  </a:lnTo>
                  <a:lnTo>
                    <a:pt x="118" y="736"/>
                  </a:lnTo>
                  <a:lnTo>
                    <a:pt x="120" y="733"/>
                  </a:lnTo>
                  <a:lnTo>
                    <a:pt x="121" y="730"/>
                  </a:lnTo>
                  <a:lnTo>
                    <a:pt x="122" y="728"/>
                  </a:lnTo>
                  <a:lnTo>
                    <a:pt x="122" y="723"/>
                  </a:lnTo>
                  <a:lnTo>
                    <a:pt x="124" y="718"/>
                  </a:lnTo>
                  <a:lnTo>
                    <a:pt x="124" y="714"/>
                  </a:lnTo>
                  <a:lnTo>
                    <a:pt x="124" y="712"/>
                  </a:lnTo>
                  <a:lnTo>
                    <a:pt x="124" y="710"/>
                  </a:lnTo>
                  <a:lnTo>
                    <a:pt x="180" y="94"/>
                  </a:lnTo>
                  <a:lnTo>
                    <a:pt x="180" y="86"/>
                  </a:lnTo>
                  <a:lnTo>
                    <a:pt x="178" y="79"/>
                  </a:lnTo>
                  <a:lnTo>
                    <a:pt x="177" y="70"/>
                  </a:lnTo>
                  <a:lnTo>
                    <a:pt x="175" y="63"/>
                  </a:lnTo>
                  <a:lnTo>
                    <a:pt x="172" y="55"/>
                  </a:lnTo>
                  <a:lnTo>
                    <a:pt x="167" y="47"/>
                  </a:lnTo>
                  <a:lnTo>
                    <a:pt x="163" y="41"/>
                  </a:lnTo>
                  <a:lnTo>
                    <a:pt x="159" y="35"/>
                  </a:lnTo>
                  <a:lnTo>
                    <a:pt x="153" y="28"/>
                  </a:lnTo>
                  <a:lnTo>
                    <a:pt x="148" y="23"/>
                  </a:lnTo>
                  <a:lnTo>
                    <a:pt x="142" y="17"/>
                  </a:lnTo>
                  <a:lnTo>
                    <a:pt x="134" y="13"/>
                  </a:lnTo>
                  <a:lnTo>
                    <a:pt x="128" y="10"/>
                  </a:lnTo>
                  <a:lnTo>
                    <a:pt x="120" y="7"/>
                  </a:lnTo>
                  <a:lnTo>
                    <a:pt x="113" y="3"/>
                  </a:lnTo>
                  <a:lnTo>
                    <a:pt x="105" y="2"/>
                  </a:lnTo>
                  <a:lnTo>
                    <a:pt x="96" y="1"/>
                  </a:lnTo>
                  <a:lnTo>
                    <a:pt x="89" y="0"/>
                  </a:lnTo>
                  <a:lnTo>
                    <a:pt x="81" y="1"/>
                  </a:lnTo>
                  <a:lnTo>
                    <a:pt x="73" y="2"/>
                  </a:lnTo>
                  <a:lnTo>
                    <a:pt x="65" y="3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31" y="23"/>
                  </a:lnTo>
                  <a:lnTo>
                    <a:pt x="24" y="28"/>
                  </a:lnTo>
                  <a:lnTo>
                    <a:pt x="19" y="35"/>
                  </a:lnTo>
                  <a:lnTo>
                    <a:pt x="15" y="41"/>
                  </a:lnTo>
                  <a:lnTo>
                    <a:pt x="10" y="47"/>
                  </a:lnTo>
                  <a:lnTo>
                    <a:pt x="6" y="55"/>
                  </a:lnTo>
                  <a:lnTo>
                    <a:pt x="3" y="63"/>
                  </a:lnTo>
                  <a:lnTo>
                    <a:pt x="1" y="70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52" y="710"/>
                  </a:lnTo>
                  <a:lnTo>
                    <a:pt x="53" y="71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51" name="Freeform 102"/>
            <p:cNvSpPr>
              <a:spLocks/>
            </p:cNvSpPr>
            <p:nvPr/>
          </p:nvSpPr>
          <p:spPr bwMode="auto">
            <a:xfrm>
              <a:off x="2745" y="1455"/>
              <a:ext cx="42" cy="43"/>
            </a:xfrm>
            <a:custGeom>
              <a:avLst/>
              <a:gdLst>
                <a:gd name="T0" fmla="*/ 0 w 165"/>
                <a:gd name="T1" fmla="*/ 0 h 170"/>
                <a:gd name="T2" fmla="*/ 0 w 165"/>
                <a:gd name="T3" fmla="*/ 0 h 170"/>
                <a:gd name="T4" fmla="*/ 0 w 165"/>
                <a:gd name="T5" fmla="*/ 0 h 170"/>
                <a:gd name="T6" fmla="*/ 0 w 165"/>
                <a:gd name="T7" fmla="*/ 0 h 170"/>
                <a:gd name="T8" fmla="*/ 0 w 165"/>
                <a:gd name="T9" fmla="*/ 0 h 170"/>
                <a:gd name="T10" fmla="*/ 0 w 165"/>
                <a:gd name="T11" fmla="*/ 0 h 170"/>
                <a:gd name="T12" fmla="*/ 0 w 165"/>
                <a:gd name="T13" fmla="*/ 0 h 170"/>
                <a:gd name="T14" fmla="*/ 0 w 165"/>
                <a:gd name="T15" fmla="*/ 0 h 170"/>
                <a:gd name="T16" fmla="*/ 0 w 165"/>
                <a:gd name="T17" fmla="*/ 0 h 170"/>
                <a:gd name="T18" fmla="*/ 0 w 165"/>
                <a:gd name="T19" fmla="*/ 0 h 170"/>
                <a:gd name="T20" fmla="*/ 0 w 165"/>
                <a:gd name="T21" fmla="*/ 0 h 170"/>
                <a:gd name="T22" fmla="*/ 0 w 165"/>
                <a:gd name="T23" fmla="*/ 0 h 170"/>
                <a:gd name="T24" fmla="*/ 0 w 165"/>
                <a:gd name="T25" fmla="*/ 0 h 170"/>
                <a:gd name="T26" fmla="*/ 0 w 165"/>
                <a:gd name="T27" fmla="*/ 0 h 170"/>
                <a:gd name="T28" fmla="*/ 0 w 165"/>
                <a:gd name="T29" fmla="*/ 0 h 170"/>
                <a:gd name="T30" fmla="*/ 0 w 165"/>
                <a:gd name="T31" fmla="*/ 0 h 170"/>
                <a:gd name="T32" fmla="*/ 0 w 165"/>
                <a:gd name="T33" fmla="*/ 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5"/>
                <a:gd name="T52" fmla="*/ 0 h 170"/>
                <a:gd name="T53" fmla="*/ 165 w 165"/>
                <a:gd name="T54" fmla="*/ 170 h 1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5" h="170">
                  <a:moveTo>
                    <a:pt x="165" y="85"/>
                  </a:moveTo>
                  <a:lnTo>
                    <a:pt x="159" y="51"/>
                  </a:lnTo>
                  <a:lnTo>
                    <a:pt x="142" y="24"/>
                  </a:lnTo>
                  <a:lnTo>
                    <a:pt x="115" y="6"/>
                  </a:lnTo>
                  <a:lnTo>
                    <a:pt x="83" y="0"/>
                  </a:lnTo>
                  <a:lnTo>
                    <a:pt x="50" y="6"/>
                  </a:lnTo>
                  <a:lnTo>
                    <a:pt x="23" y="24"/>
                  </a:lnTo>
                  <a:lnTo>
                    <a:pt x="6" y="51"/>
                  </a:lnTo>
                  <a:lnTo>
                    <a:pt x="0" y="85"/>
                  </a:lnTo>
                  <a:lnTo>
                    <a:pt x="6" y="118"/>
                  </a:lnTo>
                  <a:lnTo>
                    <a:pt x="23" y="145"/>
                  </a:lnTo>
                  <a:lnTo>
                    <a:pt x="50" y="163"/>
                  </a:lnTo>
                  <a:lnTo>
                    <a:pt x="83" y="170"/>
                  </a:lnTo>
                  <a:lnTo>
                    <a:pt x="115" y="163"/>
                  </a:lnTo>
                  <a:lnTo>
                    <a:pt x="142" y="145"/>
                  </a:lnTo>
                  <a:lnTo>
                    <a:pt x="159" y="118"/>
                  </a:lnTo>
                  <a:lnTo>
                    <a:pt x="165" y="8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172"/>
          <p:cNvSpPr>
            <a:spLocks noChangeArrowheads="1"/>
          </p:cNvSpPr>
          <p:nvPr/>
        </p:nvSpPr>
        <p:spPr bwMode="auto">
          <a:xfrm>
            <a:off x="250825" y="5516563"/>
            <a:ext cx="1584325" cy="647700"/>
          </a:xfrm>
          <a:prstGeom prst="ellipse">
            <a:avLst/>
          </a:prstGeom>
          <a:solidFill>
            <a:srgbClr val="EAEAEA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Oval 171"/>
          <p:cNvSpPr>
            <a:spLocks noChangeArrowheads="1"/>
          </p:cNvSpPr>
          <p:nvPr/>
        </p:nvSpPr>
        <p:spPr bwMode="auto">
          <a:xfrm>
            <a:off x="179388" y="4076700"/>
            <a:ext cx="1655762" cy="647700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2" name="Oval 170"/>
          <p:cNvSpPr>
            <a:spLocks noChangeArrowheads="1"/>
          </p:cNvSpPr>
          <p:nvPr/>
        </p:nvSpPr>
        <p:spPr bwMode="auto">
          <a:xfrm>
            <a:off x="250825" y="2276475"/>
            <a:ext cx="1584325" cy="6477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3" name="Rectangle 160"/>
          <p:cNvSpPr>
            <a:spLocks noChangeArrowheads="1"/>
          </p:cNvSpPr>
          <p:nvPr/>
        </p:nvSpPr>
        <p:spPr bwMode="auto">
          <a:xfrm>
            <a:off x="7451725" y="765175"/>
            <a:ext cx="1079500" cy="1296988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4" name="Rectangle 159"/>
          <p:cNvSpPr>
            <a:spLocks noChangeArrowheads="1"/>
          </p:cNvSpPr>
          <p:nvPr/>
        </p:nvSpPr>
        <p:spPr bwMode="auto">
          <a:xfrm>
            <a:off x="755650" y="763588"/>
            <a:ext cx="1079500" cy="1296987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5" name="Rectangle 158"/>
          <p:cNvSpPr>
            <a:spLocks noChangeArrowheads="1"/>
          </p:cNvSpPr>
          <p:nvPr/>
        </p:nvSpPr>
        <p:spPr bwMode="auto">
          <a:xfrm>
            <a:off x="2484438" y="2060575"/>
            <a:ext cx="4608512" cy="93662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2900" y="152400"/>
            <a:ext cx="84582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Verteilung der BR-Mandate § 15 BetrVG</a:t>
            </a:r>
          </a:p>
        </p:txBody>
      </p:sp>
      <p:sp>
        <p:nvSpPr>
          <p:cNvPr id="27657" name="Rectangle 117"/>
          <p:cNvSpPr>
            <a:spLocks noChangeArrowheads="1"/>
          </p:cNvSpPr>
          <p:nvPr/>
        </p:nvSpPr>
        <p:spPr bwMode="auto">
          <a:xfrm>
            <a:off x="2484438" y="3860800"/>
            <a:ext cx="4608512" cy="1081088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8" name="Rectangle 121"/>
          <p:cNvSpPr>
            <a:spLocks noChangeArrowheads="1"/>
          </p:cNvSpPr>
          <p:nvPr/>
        </p:nvSpPr>
        <p:spPr bwMode="auto">
          <a:xfrm>
            <a:off x="2771775" y="3860800"/>
            <a:ext cx="3816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/>
              <a:t>Die Festlegung erfolgt am Tag der </a:t>
            </a:r>
            <a:br>
              <a:rPr lang="de-DE" sz="1600" b="1"/>
            </a:br>
            <a:r>
              <a:rPr lang="de-DE" sz="1600" b="1"/>
              <a:t>    Wahlausschreibung!</a:t>
            </a:r>
          </a:p>
          <a:p>
            <a:pPr algn="ctr"/>
            <a:r>
              <a:rPr lang="de-DE" sz="1600" b="1"/>
              <a:t>auch nicht wahlberechtigte AN</a:t>
            </a:r>
          </a:p>
          <a:p>
            <a:pPr algn="ctr"/>
            <a:r>
              <a:rPr lang="de-DE" sz="1600" b="1"/>
              <a:t>werden berücksichtigt</a:t>
            </a:r>
          </a:p>
        </p:txBody>
      </p:sp>
      <p:sp>
        <p:nvSpPr>
          <p:cNvPr id="27659" name="Rectangle 122"/>
          <p:cNvSpPr>
            <a:spLocks noChangeArrowheads="1"/>
          </p:cNvSpPr>
          <p:nvPr/>
        </p:nvSpPr>
        <p:spPr bwMode="auto">
          <a:xfrm>
            <a:off x="2484438" y="5518150"/>
            <a:ext cx="4608512" cy="9350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4"/>
          <p:cNvSpPr>
            <a:spLocks noChangeArrowheads="1"/>
          </p:cNvSpPr>
          <p:nvPr/>
        </p:nvSpPr>
        <p:spPr bwMode="auto">
          <a:xfrm>
            <a:off x="2555875" y="5518150"/>
            <a:ext cx="4543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/>
              <a:t>Der BR </a:t>
            </a:r>
            <a:r>
              <a:rPr lang="de-DE" sz="1600" b="1" u="sng"/>
              <a:t>soll </a:t>
            </a:r>
            <a:r>
              <a:rPr lang="de-DE" sz="1600" b="1"/>
              <a:t> aus AN der verschiedenen Organisationsbereiche u. </a:t>
            </a:r>
            <a:br>
              <a:rPr lang="de-DE" sz="1600" b="1"/>
            </a:br>
            <a:r>
              <a:rPr lang="de-DE" sz="1600" b="1"/>
              <a:t>Beschäftigungsarten bestehen</a:t>
            </a:r>
            <a:br>
              <a:rPr lang="de-DE" sz="1600" b="1"/>
            </a:br>
            <a:endParaRPr lang="de-DE" sz="1600" b="1"/>
          </a:p>
        </p:txBody>
      </p:sp>
      <p:grpSp>
        <p:nvGrpSpPr>
          <p:cNvPr id="27661" name="Group 126"/>
          <p:cNvGrpSpPr>
            <a:grpSpLocks/>
          </p:cNvGrpSpPr>
          <p:nvPr/>
        </p:nvGrpSpPr>
        <p:grpSpPr bwMode="auto">
          <a:xfrm>
            <a:off x="7596188" y="836613"/>
            <a:ext cx="760412" cy="1008062"/>
            <a:chOff x="816" y="1924"/>
            <a:chExt cx="263" cy="278"/>
          </a:xfrm>
        </p:grpSpPr>
        <p:sp>
          <p:nvSpPr>
            <p:cNvPr id="27689" name="Freeform 127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0" name="Freeform 128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662" name="Group 129"/>
          <p:cNvGrpSpPr>
            <a:grpSpLocks/>
          </p:cNvGrpSpPr>
          <p:nvPr/>
        </p:nvGrpSpPr>
        <p:grpSpPr bwMode="auto">
          <a:xfrm>
            <a:off x="1001713" y="836613"/>
            <a:ext cx="660400" cy="1008062"/>
            <a:chOff x="1248" y="2056"/>
            <a:chExt cx="276" cy="308"/>
          </a:xfrm>
        </p:grpSpPr>
        <p:sp>
          <p:nvSpPr>
            <p:cNvPr id="27687" name="Freeform 130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Freeform 131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663" name="Group 144"/>
          <p:cNvGrpSpPr>
            <a:grpSpLocks/>
          </p:cNvGrpSpPr>
          <p:nvPr/>
        </p:nvGrpSpPr>
        <p:grpSpPr bwMode="auto">
          <a:xfrm>
            <a:off x="4498975" y="3068638"/>
            <a:ext cx="1219200" cy="708025"/>
            <a:chOff x="3936" y="833"/>
            <a:chExt cx="768" cy="446"/>
          </a:xfrm>
        </p:grpSpPr>
        <p:sp>
          <p:nvSpPr>
            <p:cNvPr id="27679" name="Rectangle 145"/>
            <p:cNvSpPr>
              <a:spLocks noChangeArrowheads="1"/>
            </p:cNvSpPr>
            <p:nvPr/>
          </p:nvSpPr>
          <p:spPr bwMode="auto">
            <a:xfrm>
              <a:off x="3936" y="1067"/>
              <a:ext cx="768" cy="19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146"/>
            <p:cNvSpPr>
              <a:spLocks/>
            </p:cNvSpPr>
            <p:nvPr/>
          </p:nvSpPr>
          <p:spPr bwMode="auto">
            <a:xfrm>
              <a:off x="3955" y="967"/>
              <a:ext cx="212" cy="79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1" name="Freeform 147"/>
            <p:cNvSpPr>
              <a:spLocks/>
            </p:cNvSpPr>
            <p:nvPr/>
          </p:nvSpPr>
          <p:spPr bwMode="auto">
            <a:xfrm>
              <a:off x="4002" y="833"/>
              <a:ext cx="114" cy="116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Freeform 148"/>
            <p:cNvSpPr>
              <a:spLocks/>
            </p:cNvSpPr>
            <p:nvPr/>
          </p:nvSpPr>
          <p:spPr bwMode="auto">
            <a:xfrm>
              <a:off x="4211" y="971"/>
              <a:ext cx="212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Freeform 149"/>
            <p:cNvSpPr>
              <a:spLocks/>
            </p:cNvSpPr>
            <p:nvPr/>
          </p:nvSpPr>
          <p:spPr bwMode="auto">
            <a:xfrm>
              <a:off x="4259" y="838"/>
              <a:ext cx="114" cy="116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Freeform 150"/>
            <p:cNvSpPr>
              <a:spLocks/>
            </p:cNvSpPr>
            <p:nvPr/>
          </p:nvSpPr>
          <p:spPr bwMode="auto">
            <a:xfrm>
              <a:off x="4468" y="968"/>
              <a:ext cx="211" cy="79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5" name="Freeform 151"/>
            <p:cNvSpPr>
              <a:spLocks/>
            </p:cNvSpPr>
            <p:nvPr/>
          </p:nvSpPr>
          <p:spPr bwMode="auto">
            <a:xfrm>
              <a:off x="4516" y="833"/>
              <a:ext cx="113" cy="116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Text Box 152"/>
            <p:cNvSpPr txBox="1">
              <a:spLocks noChangeArrowheads="1"/>
            </p:cNvSpPr>
            <p:nvPr/>
          </p:nvSpPr>
          <p:spPr bwMode="auto">
            <a:xfrm>
              <a:off x="4101" y="1029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sp>
        <p:nvSpPr>
          <p:cNvPr id="27664" name="Text Box 153"/>
          <p:cNvSpPr txBox="1">
            <a:spLocks noChangeArrowheads="1"/>
          </p:cNvSpPr>
          <p:nvPr/>
        </p:nvSpPr>
        <p:spPr bwMode="auto">
          <a:xfrm>
            <a:off x="3492500" y="3336925"/>
            <a:ext cx="546100" cy="4635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ab</a:t>
            </a:r>
          </a:p>
        </p:txBody>
      </p:sp>
      <p:sp>
        <p:nvSpPr>
          <p:cNvPr id="27665" name="AutoShape 154"/>
          <p:cNvSpPr>
            <a:spLocks noChangeArrowheads="1"/>
          </p:cNvSpPr>
          <p:nvPr/>
        </p:nvSpPr>
        <p:spPr bwMode="auto">
          <a:xfrm>
            <a:off x="4117975" y="344963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6" name="Rectangle 156"/>
          <p:cNvSpPr>
            <a:spLocks noChangeArrowheads="1"/>
          </p:cNvSpPr>
          <p:nvPr/>
        </p:nvSpPr>
        <p:spPr bwMode="auto">
          <a:xfrm>
            <a:off x="2468563" y="2133600"/>
            <a:ext cx="463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chemeClr val="accent2"/>
                </a:solidFill>
              </a:rPr>
              <a:t>Wenn der BR aus mind. 3 Mitgliedern </a:t>
            </a:r>
            <a:br>
              <a:rPr lang="de-DE" sz="1600" b="1">
                <a:solidFill>
                  <a:schemeClr val="accent2"/>
                </a:solidFill>
              </a:rPr>
            </a:br>
            <a:r>
              <a:rPr lang="de-DE" sz="1600" b="1">
                <a:solidFill>
                  <a:schemeClr val="accent2"/>
                </a:solidFill>
              </a:rPr>
              <a:t>besteht, muss das Geschlecht in der </a:t>
            </a:r>
            <a:br>
              <a:rPr lang="de-DE" sz="1600" b="1">
                <a:solidFill>
                  <a:schemeClr val="accent2"/>
                </a:solidFill>
              </a:rPr>
            </a:br>
            <a:r>
              <a:rPr lang="de-DE" sz="1600" b="1">
                <a:solidFill>
                  <a:schemeClr val="accent2"/>
                </a:solidFill>
              </a:rPr>
              <a:t>Minderheit im BR entsprechend vertreten sein</a:t>
            </a:r>
          </a:p>
        </p:txBody>
      </p:sp>
      <p:sp>
        <p:nvSpPr>
          <p:cNvPr id="58525" name="Rectangle 157"/>
          <p:cNvSpPr>
            <a:spLocks noChangeArrowheads="1"/>
          </p:cNvSpPr>
          <p:nvPr/>
        </p:nvSpPr>
        <p:spPr bwMode="auto">
          <a:xfrm>
            <a:off x="2051050" y="1052513"/>
            <a:ext cx="5189538" cy="4699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/>
              <a:t>Das Geschlecht in der Minderheit  </a:t>
            </a:r>
          </a:p>
        </p:txBody>
      </p:sp>
      <p:sp>
        <p:nvSpPr>
          <p:cNvPr id="27668" name="Rectangle 161"/>
          <p:cNvSpPr>
            <a:spLocks noChangeArrowheads="1"/>
          </p:cNvSpPr>
          <p:nvPr/>
        </p:nvSpPr>
        <p:spPr bwMode="auto">
          <a:xfrm>
            <a:off x="539750" y="558958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SOLL </a:t>
            </a:r>
          </a:p>
        </p:txBody>
      </p:sp>
      <p:sp>
        <p:nvSpPr>
          <p:cNvPr id="27669" name="Rectangle 162"/>
          <p:cNvSpPr>
            <a:spLocks noChangeArrowheads="1"/>
          </p:cNvSpPr>
          <p:nvPr/>
        </p:nvSpPr>
        <p:spPr bwMode="auto">
          <a:xfrm>
            <a:off x="468313" y="23495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MUSS</a:t>
            </a:r>
            <a:r>
              <a:rPr lang="de-DE"/>
              <a:t> </a:t>
            </a:r>
          </a:p>
        </p:txBody>
      </p:sp>
      <p:sp>
        <p:nvSpPr>
          <p:cNvPr id="27670" name="Rectangle 163"/>
          <p:cNvSpPr>
            <a:spLocks noChangeArrowheads="1"/>
          </p:cNvSpPr>
          <p:nvPr/>
        </p:nvSpPr>
        <p:spPr bwMode="auto">
          <a:xfrm>
            <a:off x="307975" y="4149725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Stichtag</a:t>
            </a:r>
            <a:r>
              <a:rPr lang="de-DE"/>
              <a:t> </a:t>
            </a:r>
          </a:p>
        </p:txBody>
      </p:sp>
      <p:sp>
        <p:nvSpPr>
          <p:cNvPr id="27671" name="Rectangle 164"/>
          <p:cNvSpPr>
            <a:spLocks noChangeArrowheads="1"/>
          </p:cNvSpPr>
          <p:nvPr/>
        </p:nvSpPr>
        <p:spPr bwMode="auto">
          <a:xfrm>
            <a:off x="6227763" y="4508500"/>
            <a:ext cx="2447925" cy="719138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2" name="Rectangle 165"/>
          <p:cNvSpPr>
            <a:spLocks noChangeArrowheads="1"/>
          </p:cNvSpPr>
          <p:nvPr/>
        </p:nvSpPr>
        <p:spPr bwMode="auto">
          <a:xfrm>
            <a:off x="6156325" y="4581525"/>
            <a:ext cx="254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Leiharbeitnehmer werden </a:t>
            </a:r>
          </a:p>
          <a:p>
            <a:pPr algn="ctr"/>
            <a:r>
              <a:rPr lang="de-DE" sz="1600" dirty="0">
                <a:solidFill>
                  <a:srgbClr val="000000"/>
                </a:solidFill>
              </a:rPr>
              <a:t>mit berücksichtigt </a:t>
            </a:r>
          </a:p>
        </p:txBody>
      </p:sp>
      <p:sp>
        <p:nvSpPr>
          <p:cNvPr id="27673" name="Rectangle 166"/>
          <p:cNvSpPr>
            <a:spLocks noChangeArrowheads="1"/>
          </p:cNvSpPr>
          <p:nvPr/>
        </p:nvSpPr>
        <p:spPr bwMode="auto">
          <a:xfrm>
            <a:off x="2339975" y="1916113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4" name="Rectangle 167"/>
          <p:cNvSpPr>
            <a:spLocks noChangeArrowheads="1"/>
          </p:cNvSpPr>
          <p:nvPr/>
        </p:nvSpPr>
        <p:spPr bwMode="auto">
          <a:xfrm>
            <a:off x="2339975" y="3716338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5" name="Rectangle 168"/>
          <p:cNvSpPr>
            <a:spLocks noChangeArrowheads="1"/>
          </p:cNvSpPr>
          <p:nvPr/>
        </p:nvSpPr>
        <p:spPr bwMode="auto">
          <a:xfrm>
            <a:off x="2339975" y="5373688"/>
            <a:ext cx="287338" cy="2889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76" name="AutoShape 169"/>
          <p:cNvSpPr>
            <a:spLocks noChangeArrowheads="1"/>
          </p:cNvSpPr>
          <p:nvPr/>
        </p:nvSpPr>
        <p:spPr bwMode="auto">
          <a:xfrm>
            <a:off x="5795963" y="4652963"/>
            <a:ext cx="400050" cy="215900"/>
          </a:xfrm>
          <a:prstGeom prst="rightArrow">
            <a:avLst>
              <a:gd name="adj1" fmla="val 50000"/>
              <a:gd name="adj2" fmla="val 4632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2"/>
          <p:cNvSpPr>
            <a:spLocks noChangeArrowheads="1"/>
          </p:cNvSpPr>
          <p:nvPr/>
        </p:nvSpPr>
        <p:spPr bwMode="auto">
          <a:xfrm>
            <a:off x="5292725" y="2060575"/>
            <a:ext cx="3671888" cy="3097213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2900" y="152400"/>
            <a:ext cx="84582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Verteilung der BR-Mandate § 15 BetrVG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048000" y="2057400"/>
            <a:ext cx="1905000" cy="32845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1 = 70</a:t>
            </a:r>
            <a:endParaRPr lang="de-DE" sz="18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2 = 35</a:t>
            </a:r>
            <a:endParaRPr lang="de-DE" sz="18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3 = 23,33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4 = 17,5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5 = 14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6 = 11,66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7 = 10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70 : 8 =   8,75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762000" y="2057400"/>
            <a:ext cx="1676400" cy="3294063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1 = 36</a:t>
            </a:r>
            <a:endParaRPr lang="de-DE" sz="18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2 = 18</a:t>
            </a:r>
            <a:endParaRPr lang="de-DE" sz="18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3 = 12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4 =   9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5 =   7,2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6 =   6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7 =   5,14</a:t>
            </a:r>
          </a:p>
          <a:p>
            <a:pPr>
              <a:spcBef>
                <a:spcPct val="50000"/>
              </a:spcBef>
              <a:defRPr/>
            </a:pPr>
            <a:r>
              <a:rPr lang="de-DE" sz="1800" b="1">
                <a:solidFill>
                  <a:srgbClr val="FF3300"/>
                </a:solidFill>
              </a:rPr>
              <a:t>36 : 8 =   4,5</a:t>
            </a:r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1692275" y="1052513"/>
            <a:ext cx="2819400" cy="701675"/>
            <a:chOff x="2880" y="3408"/>
            <a:chExt cx="1776" cy="442"/>
          </a:xfrm>
        </p:grpSpPr>
        <p:sp>
          <p:nvSpPr>
            <p:cNvPr id="28707" name="Rectangle 6"/>
            <p:cNvSpPr>
              <a:spLocks noChangeArrowheads="1"/>
            </p:cNvSpPr>
            <p:nvPr/>
          </p:nvSpPr>
          <p:spPr bwMode="auto">
            <a:xfrm>
              <a:off x="2880" y="3648"/>
              <a:ext cx="1776" cy="198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8" name="Text Box 7"/>
            <p:cNvSpPr txBox="1">
              <a:spLocks noChangeArrowheads="1"/>
            </p:cNvSpPr>
            <p:nvPr/>
          </p:nvSpPr>
          <p:spPr bwMode="auto">
            <a:xfrm>
              <a:off x="3504" y="3600"/>
              <a:ext cx="4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 b="1">
                  <a:solidFill>
                    <a:schemeClr val="accent2"/>
                  </a:solidFill>
                </a:rPr>
                <a:t>B R</a:t>
              </a:r>
            </a:p>
          </p:txBody>
        </p:sp>
        <p:grpSp>
          <p:nvGrpSpPr>
            <p:cNvPr id="28709" name="Group 8"/>
            <p:cNvGrpSpPr>
              <a:grpSpLocks/>
            </p:cNvGrpSpPr>
            <p:nvPr/>
          </p:nvGrpSpPr>
          <p:grpSpPr bwMode="auto">
            <a:xfrm>
              <a:off x="3648" y="3408"/>
              <a:ext cx="724" cy="217"/>
              <a:chOff x="3615" y="3408"/>
              <a:chExt cx="724" cy="217"/>
            </a:xfrm>
          </p:grpSpPr>
          <p:sp>
            <p:nvSpPr>
              <p:cNvPr id="28720" name="Freeform 9"/>
              <p:cNvSpPr>
                <a:spLocks/>
              </p:cNvSpPr>
              <p:nvPr/>
            </p:nvSpPr>
            <p:spPr bwMode="auto">
              <a:xfrm>
                <a:off x="3615" y="3542"/>
                <a:ext cx="212" cy="79"/>
              </a:xfrm>
              <a:custGeom>
                <a:avLst/>
                <a:gdLst>
                  <a:gd name="T0" fmla="*/ 0 w 964"/>
                  <a:gd name="T1" fmla="*/ 0 h 352"/>
                  <a:gd name="T2" fmla="*/ 0 w 964"/>
                  <a:gd name="T3" fmla="*/ 0 h 352"/>
                  <a:gd name="T4" fmla="*/ 0 w 964"/>
                  <a:gd name="T5" fmla="*/ 0 h 352"/>
                  <a:gd name="T6" fmla="*/ 0 w 964"/>
                  <a:gd name="T7" fmla="*/ 0 h 352"/>
                  <a:gd name="T8" fmla="*/ 0 w 964"/>
                  <a:gd name="T9" fmla="*/ 0 h 352"/>
                  <a:gd name="T10" fmla="*/ 0 w 964"/>
                  <a:gd name="T11" fmla="*/ 0 h 352"/>
                  <a:gd name="T12" fmla="*/ 0 w 964"/>
                  <a:gd name="T13" fmla="*/ 0 h 352"/>
                  <a:gd name="T14" fmla="*/ 0 w 964"/>
                  <a:gd name="T15" fmla="*/ 0 h 352"/>
                  <a:gd name="T16" fmla="*/ 0 w 964"/>
                  <a:gd name="T17" fmla="*/ 0 h 352"/>
                  <a:gd name="T18" fmla="*/ 0 w 964"/>
                  <a:gd name="T19" fmla="*/ 0 h 352"/>
                  <a:gd name="T20" fmla="*/ 0 w 964"/>
                  <a:gd name="T21" fmla="*/ 0 h 352"/>
                  <a:gd name="T22" fmla="*/ 0 w 964"/>
                  <a:gd name="T23" fmla="*/ 0 h 352"/>
                  <a:gd name="T24" fmla="*/ 0 w 964"/>
                  <a:gd name="T25" fmla="*/ 0 h 352"/>
                  <a:gd name="T26" fmla="*/ 0 w 964"/>
                  <a:gd name="T27" fmla="*/ 0 h 352"/>
                  <a:gd name="T28" fmla="*/ 0 w 964"/>
                  <a:gd name="T29" fmla="*/ 0 h 352"/>
                  <a:gd name="T30" fmla="*/ 0 w 964"/>
                  <a:gd name="T31" fmla="*/ 0 h 352"/>
                  <a:gd name="T32" fmla="*/ 0 w 964"/>
                  <a:gd name="T33" fmla="*/ 0 h 352"/>
                  <a:gd name="T34" fmla="*/ 0 w 964"/>
                  <a:gd name="T35" fmla="*/ 0 h 352"/>
                  <a:gd name="T36" fmla="*/ 0 w 964"/>
                  <a:gd name="T37" fmla="*/ 0 h 352"/>
                  <a:gd name="T38" fmla="*/ 0 w 964"/>
                  <a:gd name="T39" fmla="*/ 0 h 352"/>
                  <a:gd name="T40" fmla="*/ 0 w 964"/>
                  <a:gd name="T41" fmla="*/ 0 h 352"/>
                  <a:gd name="T42" fmla="*/ 0 w 964"/>
                  <a:gd name="T43" fmla="*/ 0 h 352"/>
                  <a:gd name="T44" fmla="*/ 0 w 964"/>
                  <a:gd name="T45" fmla="*/ 0 h 352"/>
                  <a:gd name="T46" fmla="*/ 0 w 964"/>
                  <a:gd name="T47" fmla="*/ 0 h 352"/>
                  <a:gd name="T48" fmla="*/ 0 w 964"/>
                  <a:gd name="T49" fmla="*/ 0 h 352"/>
                  <a:gd name="T50" fmla="*/ 0 w 964"/>
                  <a:gd name="T51" fmla="*/ 0 h 352"/>
                  <a:gd name="T52" fmla="*/ 0 w 964"/>
                  <a:gd name="T53" fmla="*/ 0 h 352"/>
                  <a:gd name="T54" fmla="*/ 0 w 964"/>
                  <a:gd name="T55" fmla="*/ 0 h 352"/>
                  <a:gd name="T56" fmla="*/ 0 w 964"/>
                  <a:gd name="T57" fmla="*/ 0 h 352"/>
                  <a:gd name="T58" fmla="*/ 0 w 964"/>
                  <a:gd name="T59" fmla="*/ 0 h 352"/>
                  <a:gd name="T60" fmla="*/ 0 w 964"/>
                  <a:gd name="T61" fmla="*/ 0 h 352"/>
                  <a:gd name="T62" fmla="*/ 0 w 964"/>
                  <a:gd name="T63" fmla="*/ 0 h 352"/>
                  <a:gd name="T64" fmla="*/ 0 w 964"/>
                  <a:gd name="T65" fmla="*/ 0 h 352"/>
                  <a:gd name="T66" fmla="*/ 0 w 964"/>
                  <a:gd name="T67" fmla="*/ 0 h 352"/>
                  <a:gd name="T68" fmla="*/ 0 w 964"/>
                  <a:gd name="T69" fmla="*/ 0 h 352"/>
                  <a:gd name="T70" fmla="*/ 0 w 964"/>
                  <a:gd name="T71" fmla="*/ 0 h 352"/>
                  <a:gd name="T72" fmla="*/ 0 w 964"/>
                  <a:gd name="T73" fmla="*/ 0 h 352"/>
                  <a:gd name="T74" fmla="*/ 0 w 964"/>
                  <a:gd name="T75" fmla="*/ 0 h 352"/>
                  <a:gd name="T76" fmla="*/ 0 w 964"/>
                  <a:gd name="T77" fmla="*/ 0 h 352"/>
                  <a:gd name="T78" fmla="*/ 0 w 964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4"/>
                  <a:gd name="T121" fmla="*/ 0 h 352"/>
                  <a:gd name="T122" fmla="*/ 964 w 964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4" h="352">
                    <a:moveTo>
                      <a:pt x="262" y="0"/>
                    </a:moveTo>
                    <a:lnTo>
                      <a:pt x="245" y="0"/>
                    </a:lnTo>
                    <a:lnTo>
                      <a:pt x="227" y="3"/>
                    </a:lnTo>
                    <a:lnTo>
                      <a:pt x="211" y="4"/>
                    </a:lnTo>
                    <a:lnTo>
                      <a:pt x="196" y="9"/>
                    </a:lnTo>
                    <a:lnTo>
                      <a:pt x="178" y="12"/>
                    </a:lnTo>
                    <a:lnTo>
                      <a:pt x="165" y="17"/>
                    </a:lnTo>
                    <a:lnTo>
                      <a:pt x="149" y="24"/>
                    </a:lnTo>
                    <a:lnTo>
                      <a:pt x="134" y="29"/>
                    </a:lnTo>
                    <a:lnTo>
                      <a:pt x="118" y="38"/>
                    </a:lnTo>
                    <a:lnTo>
                      <a:pt x="105" y="49"/>
                    </a:lnTo>
                    <a:lnTo>
                      <a:pt x="93" y="59"/>
                    </a:lnTo>
                    <a:lnTo>
                      <a:pt x="80" y="71"/>
                    </a:lnTo>
                    <a:lnTo>
                      <a:pt x="69" y="79"/>
                    </a:lnTo>
                    <a:lnTo>
                      <a:pt x="57" y="92"/>
                    </a:lnTo>
                    <a:lnTo>
                      <a:pt x="46" y="106"/>
                    </a:lnTo>
                    <a:lnTo>
                      <a:pt x="39" y="118"/>
                    </a:lnTo>
                    <a:lnTo>
                      <a:pt x="29" y="133"/>
                    </a:lnTo>
                    <a:lnTo>
                      <a:pt x="23" y="149"/>
                    </a:lnTo>
                    <a:lnTo>
                      <a:pt x="18" y="165"/>
                    </a:lnTo>
                    <a:lnTo>
                      <a:pt x="13" y="176"/>
                    </a:lnTo>
                    <a:lnTo>
                      <a:pt x="8" y="192"/>
                    </a:lnTo>
                    <a:lnTo>
                      <a:pt x="5" y="210"/>
                    </a:lnTo>
                    <a:lnTo>
                      <a:pt x="3" y="226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4" y="352"/>
                    </a:lnTo>
                    <a:lnTo>
                      <a:pt x="964" y="243"/>
                    </a:lnTo>
                    <a:lnTo>
                      <a:pt x="964" y="226"/>
                    </a:lnTo>
                    <a:lnTo>
                      <a:pt x="964" y="210"/>
                    </a:lnTo>
                    <a:lnTo>
                      <a:pt x="959" y="192"/>
                    </a:lnTo>
                    <a:lnTo>
                      <a:pt x="957" y="176"/>
                    </a:lnTo>
                    <a:lnTo>
                      <a:pt x="952" y="166"/>
                    </a:lnTo>
                    <a:lnTo>
                      <a:pt x="947" y="149"/>
                    </a:lnTo>
                    <a:lnTo>
                      <a:pt x="939" y="136"/>
                    </a:lnTo>
                    <a:lnTo>
                      <a:pt x="933" y="122"/>
                    </a:lnTo>
                    <a:lnTo>
                      <a:pt x="925" y="106"/>
                    </a:lnTo>
                    <a:lnTo>
                      <a:pt x="915" y="93"/>
                    </a:lnTo>
                    <a:lnTo>
                      <a:pt x="905" y="82"/>
                    </a:lnTo>
                    <a:lnTo>
                      <a:pt x="893" y="71"/>
                    </a:lnTo>
                    <a:lnTo>
                      <a:pt x="881" y="59"/>
                    </a:lnTo>
                    <a:lnTo>
                      <a:pt x="869" y="49"/>
                    </a:lnTo>
                    <a:lnTo>
                      <a:pt x="854" y="39"/>
                    </a:lnTo>
                    <a:lnTo>
                      <a:pt x="841" y="33"/>
                    </a:lnTo>
                    <a:lnTo>
                      <a:pt x="830" y="26"/>
                    </a:lnTo>
                    <a:lnTo>
                      <a:pt x="812" y="17"/>
                    </a:lnTo>
                    <a:lnTo>
                      <a:pt x="795" y="12"/>
                    </a:lnTo>
                    <a:lnTo>
                      <a:pt x="781" y="9"/>
                    </a:lnTo>
                    <a:lnTo>
                      <a:pt x="766" y="4"/>
                    </a:lnTo>
                    <a:lnTo>
                      <a:pt x="748" y="3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6" y="12"/>
                    </a:lnTo>
                    <a:lnTo>
                      <a:pt x="611" y="24"/>
                    </a:lnTo>
                    <a:lnTo>
                      <a:pt x="601" y="34"/>
                    </a:lnTo>
                    <a:lnTo>
                      <a:pt x="595" y="42"/>
                    </a:lnTo>
                    <a:lnTo>
                      <a:pt x="588" y="51"/>
                    </a:lnTo>
                    <a:lnTo>
                      <a:pt x="575" y="59"/>
                    </a:lnTo>
                    <a:lnTo>
                      <a:pt x="565" y="67"/>
                    </a:lnTo>
                    <a:lnTo>
                      <a:pt x="554" y="73"/>
                    </a:lnTo>
                    <a:lnTo>
                      <a:pt x="541" y="79"/>
                    </a:lnTo>
                    <a:lnTo>
                      <a:pt x="529" y="85"/>
                    </a:lnTo>
                    <a:lnTo>
                      <a:pt x="516" y="88"/>
                    </a:lnTo>
                    <a:lnTo>
                      <a:pt x="505" y="90"/>
                    </a:lnTo>
                    <a:lnTo>
                      <a:pt x="490" y="90"/>
                    </a:lnTo>
                    <a:lnTo>
                      <a:pt x="477" y="90"/>
                    </a:lnTo>
                    <a:lnTo>
                      <a:pt x="465" y="90"/>
                    </a:lnTo>
                    <a:lnTo>
                      <a:pt x="453" y="88"/>
                    </a:lnTo>
                    <a:lnTo>
                      <a:pt x="441" y="85"/>
                    </a:lnTo>
                    <a:lnTo>
                      <a:pt x="426" y="79"/>
                    </a:lnTo>
                    <a:lnTo>
                      <a:pt x="413" y="76"/>
                    </a:lnTo>
                    <a:lnTo>
                      <a:pt x="404" y="71"/>
                    </a:lnTo>
                    <a:lnTo>
                      <a:pt x="394" y="63"/>
                    </a:lnTo>
                    <a:lnTo>
                      <a:pt x="382" y="54"/>
                    </a:lnTo>
                    <a:lnTo>
                      <a:pt x="372" y="46"/>
                    </a:lnTo>
                    <a:lnTo>
                      <a:pt x="364" y="34"/>
                    </a:lnTo>
                    <a:lnTo>
                      <a:pt x="358" y="26"/>
                    </a:lnTo>
                    <a:lnTo>
                      <a:pt x="350" y="13"/>
                    </a:lnTo>
                    <a:lnTo>
                      <a:pt x="343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21" name="Freeform 10"/>
              <p:cNvSpPr>
                <a:spLocks/>
              </p:cNvSpPr>
              <p:nvPr/>
            </p:nvSpPr>
            <p:spPr bwMode="auto">
              <a:xfrm>
                <a:off x="3662" y="3408"/>
                <a:ext cx="114" cy="116"/>
              </a:xfrm>
              <a:custGeom>
                <a:avLst/>
                <a:gdLst>
                  <a:gd name="T0" fmla="*/ 0 w 520"/>
                  <a:gd name="T1" fmla="*/ 0 h 515"/>
                  <a:gd name="T2" fmla="*/ 0 w 520"/>
                  <a:gd name="T3" fmla="*/ 0 h 515"/>
                  <a:gd name="T4" fmla="*/ 0 w 520"/>
                  <a:gd name="T5" fmla="*/ 0 h 515"/>
                  <a:gd name="T6" fmla="*/ 0 w 520"/>
                  <a:gd name="T7" fmla="*/ 0 h 515"/>
                  <a:gd name="T8" fmla="*/ 0 w 520"/>
                  <a:gd name="T9" fmla="*/ 0 h 515"/>
                  <a:gd name="T10" fmla="*/ 0 w 520"/>
                  <a:gd name="T11" fmla="*/ 0 h 515"/>
                  <a:gd name="T12" fmla="*/ 0 w 520"/>
                  <a:gd name="T13" fmla="*/ 0 h 515"/>
                  <a:gd name="T14" fmla="*/ 0 w 520"/>
                  <a:gd name="T15" fmla="*/ 0 h 515"/>
                  <a:gd name="T16" fmla="*/ 0 w 520"/>
                  <a:gd name="T17" fmla="*/ 0 h 515"/>
                  <a:gd name="T18" fmla="*/ 0 w 520"/>
                  <a:gd name="T19" fmla="*/ 0 h 515"/>
                  <a:gd name="T20" fmla="*/ 0 w 520"/>
                  <a:gd name="T21" fmla="*/ 0 h 515"/>
                  <a:gd name="T22" fmla="*/ 0 w 520"/>
                  <a:gd name="T23" fmla="*/ 0 h 515"/>
                  <a:gd name="T24" fmla="*/ 0 w 520"/>
                  <a:gd name="T25" fmla="*/ 0 h 515"/>
                  <a:gd name="T26" fmla="*/ 0 w 520"/>
                  <a:gd name="T27" fmla="*/ 0 h 515"/>
                  <a:gd name="T28" fmla="*/ 0 w 520"/>
                  <a:gd name="T29" fmla="*/ 0 h 515"/>
                  <a:gd name="T30" fmla="*/ 0 w 520"/>
                  <a:gd name="T31" fmla="*/ 0 h 515"/>
                  <a:gd name="T32" fmla="*/ 0 w 520"/>
                  <a:gd name="T33" fmla="*/ 0 h 515"/>
                  <a:gd name="T34" fmla="*/ 0 w 520"/>
                  <a:gd name="T35" fmla="*/ 0 h 515"/>
                  <a:gd name="T36" fmla="*/ 0 w 520"/>
                  <a:gd name="T37" fmla="*/ 0 h 515"/>
                  <a:gd name="T38" fmla="*/ 0 w 520"/>
                  <a:gd name="T39" fmla="*/ 0 h 515"/>
                  <a:gd name="T40" fmla="*/ 0 w 520"/>
                  <a:gd name="T41" fmla="*/ 0 h 515"/>
                  <a:gd name="T42" fmla="*/ 0 w 520"/>
                  <a:gd name="T43" fmla="*/ 0 h 515"/>
                  <a:gd name="T44" fmla="*/ 0 w 520"/>
                  <a:gd name="T45" fmla="*/ 0 h 515"/>
                  <a:gd name="T46" fmla="*/ 0 w 520"/>
                  <a:gd name="T47" fmla="*/ 0 h 515"/>
                  <a:gd name="T48" fmla="*/ 0 w 520"/>
                  <a:gd name="T49" fmla="*/ 0 h 515"/>
                  <a:gd name="T50" fmla="*/ 0 w 520"/>
                  <a:gd name="T51" fmla="*/ 0 h 515"/>
                  <a:gd name="T52" fmla="*/ 0 w 520"/>
                  <a:gd name="T53" fmla="*/ 0 h 515"/>
                  <a:gd name="T54" fmla="*/ 0 w 520"/>
                  <a:gd name="T55" fmla="*/ 0 h 515"/>
                  <a:gd name="T56" fmla="*/ 0 w 520"/>
                  <a:gd name="T57" fmla="*/ 0 h 515"/>
                  <a:gd name="T58" fmla="*/ 0 w 520"/>
                  <a:gd name="T59" fmla="*/ 0 h 515"/>
                  <a:gd name="T60" fmla="*/ 0 w 520"/>
                  <a:gd name="T61" fmla="*/ 0 h 515"/>
                  <a:gd name="T62" fmla="*/ 0 w 520"/>
                  <a:gd name="T63" fmla="*/ 0 h 515"/>
                  <a:gd name="T64" fmla="*/ 0 w 520"/>
                  <a:gd name="T65" fmla="*/ 0 h 515"/>
                  <a:gd name="T66" fmla="*/ 0 w 520"/>
                  <a:gd name="T67" fmla="*/ 0 h 515"/>
                  <a:gd name="T68" fmla="*/ 0 w 520"/>
                  <a:gd name="T69" fmla="*/ 0 h 515"/>
                  <a:gd name="T70" fmla="*/ 0 w 520"/>
                  <a:gd name="T71" fmla="*/ 0 h 515"/>
                  <a:gd name="T72" fmla="*/ 0 w 520"/>
                  <a:gd name="T73" fmla="*/ 0 h 515"/>
                  <a:gd name="T74" fmla="*/ 0 w 520"/>
                  <a:gd name="T75" fmla="*/ 0 h 515"/>
                  <a:gd name="T76" fmla="*/ 0 w 520"/>
                  <a:gd name="T77" fmla="*/ 0 h 515"/>
                  <a:gd name="T78" fmla="*/ 0 w 520"/>
                  <a:gd name="T79" fmla="*/ 0 h 515"/>
                  <a:gd name="T80" fmla="*/ 0 w 520"/>
                  <a:gd name="T81" fmla="*/ 0 h 515"/>
                  <a:gd name="T82" fmla="*/ 0 w 520"/>
                  <a:gd name="T83" fmla="*/ 0 h 515"/>
                  <a:gd name="T84" fmla="*/ 0 w 520"/>
                  <a:gd name="T85" fmla="*/ 0 h 515"/>
                  <a:gd name="T86" fmla="*/ 0 w 520"/>
                  <a:gd name="T87" fmla="*/ 0 h 515"/>
                  <a:gd name="T88" fmla="*/ 0 w 520"/>
                  <a:gd name="T89" fmla="*/ 0 h 515"/>
                  <a:gd name="T90" fmla="*/ 0 w 520"/>
                  <a:gd name="T91" fmla="*/ 0 h 515"/>
                  <a:gd name="T92" fmla="*/ 0 w 520"/>
                  <a:gd name="T93" fmla="*/ 0 h 515"/>
                  <a:gd name="T94" fmla="*/ 0 w 520"/>
                  <a:gd name="T95" fmla="*/ 0 h 515"/>
                  <a:gd name="T96" fmla="*/ 0 w 520"/>
                  <a:gd name="T97" fmla="*/ 0 h 5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0"/>
                  <a:gd name="T148" fmla="*/ 0 h 515"/>
                  <a:gd name="T149" fmla="*/ 520 w 520"/>
                  <a:gd name="T150" fmla="*/ 515 h 5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0" h="515">
                    <a:moveTo>
                      <a:pt x="520" y="256"/>
                    </a:moveTo>
                    <a:lnTo>
                      <a:pt x="520" y="240"/>
                    </a:lnTo>
                    <a:lnTo>
                      <a:pt x="517" y="225"/>
                    </a:lnTo>
                    <a:lnTo>
                      <a:pt x="515" y="208"/>
                    </a:lnTo>
                    <a:lnTo>
                      <a:pt x="510" y="190"/>
                    </a:lnTo>
                    <a:lnTo>
                      <a:pt x="505" y="176"/>
                    </a:lnTo>
                    <a:lnTo>
                      <a:pt x="500" y="160"/>
                    </a:lnTo>
                    <a:lnTo>
                      <a:pt x="492" y="144"/>
                    </a:lnTo>
                    <a:lnTo>
                      <a:pt x="485" y="128"/>
                    </a:lnTo>
                    <a:lnTo>
                      <a:pt x="476" y="113"/>
                    </a:lnTo>
                    <a:lnTo>
                      <a:pt x="466" y="102"/>
                    </a:lnTo>
                    <a:lnTo>
                      <a:pt x="456" y="90"/>
                    </a:lnTo>
                    <a:lnTo>
                      <a:pt x="443" y="77"/>
                    </a:lnTo>
                    <a:lnTo>
                      <a:pt x="431" y="64"/>
                    </a:lnTo>
                    <a:lnTo>
                      <a:pt x="419" y="54"/>
                    </a:lnTo>
                    <a:lnTo>
                      <a:pt x="407" y="44"/>
                    </a:lnTo>
                    <a:lnTo>
                      <a:pt x="389" y="36"/>
                    </a:lnTo>
                    <a:lnTo>
                      <a:pt x="378" y="27"/>
                    </a:lnTo>
                    <a:lnTo>
                      <a:pt x="360" y="20"/>
                    </a:lnTo>
                    <a:lnTo>
                      <a:pt x="345" y="15"/>
                    </a:lnTo>
                    <a:lnTo>
                      <a:pt x="331" y="9"/>
                    </a:lnTo>
                    <a:lnTo>
                      <a:pt x="314" y="4"/>
                    </a:lnTo>
                    <a:lnTo>
                      <a:pt x="296" y="3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45" y="0"/>
                    </a:lnTo>
                    <a:lnTo>
                      <a:pt x="228" y="3"/>
                    </a:lnTo>
                    <a:lnTo>
                      <a:pt x="211" y="4"/>
                    </a:lnTo>
                    <a:lnTo>
                      <a:pt x="196" y="9"/>
                    </a:lnTo>
                    <a:lnTo>
                      <a:pt x="180" y="13"/>
                    </a:lnTo>
                    <a:lnTo>
                      <a:pt x="164" y="19"/>
                    </a:lnTo>
                    <a:lnTo>
                      <a:pt x="149" y="26"/>
                    </a:lnTo>
                    <a:lnTo>
                      <a:pt x="133" y="33"/>
                    </a:lnTo>
                    <a:lnTo>
                      <a:pt x="118" y="44"/>
                    </a:lnTo>
                    <a:lnTo>
                      <a:pt x="105" y="52"/>
                    </a:lnTo>
                    <a:lnTo>
                      <a:pt x="92" y="62"/>
                    </a:lnTo>
                    <a:lnTo>
                      <a:pt x="79" y="73"/>
                    </a:lnTo>
                    <a:lnTo>
                      <a:pt x="69" y="87"/>
                    </a:lnTo>
                    <a:lnTo>
                      <a:pt x="56" y="100"/>
                    </a:lnTo>
                    <a:lnTo>
                      <a:pt x="46" y="112"/>
                    </a:lnTo>
                    <a:lnTo>
                      <a:pt x="40" y="126"/>
                    </a:lnTo>
                    <a:lnTo>
                      <a:pt x="30" y="141"/>
                    </a:lnTo>
                    <a:lnTo>
                      <a:pt x="23" y="155"/>
                    </a:lnTo>
                    <a:lnTo>
                      <a:pt x="18" y="172"/>
                    </a:lnTo>
                    <a:lnTo>
                      <a:pt x="10" y="186"/>
                    </a:lnTo>
                    <a:lnTo>
                      <a:pt x="8" y="203"/>
                    </a:lnTo>
                    <a:lnTo>
                      <a:pt x="5" y="221"/>
                    </a:lnTo>
                    <a:lnTo>
                      <a:pt x="2" y="238"/>
                    </a:lnTo>
                    <a:lnTo>
                      <a:pt x="0" y="254"/>
                    </a:lnTo>
                    <a:lnTo>
                      <a:pt x="0" y="272"/>
                    </a:lnTo>
                    <a:lnTo>
                      <a:pt x="2" y="288"/>
                    </a:lnTo>
                    <a:lnTo>
                      <a:pt x="5" y="304"/>
                    </a:lnTo>
                    <a:lnTo>
                      <a:pt x="10" y="320"/>
                    </a:lnTo>
                    <a:lnTo>
                      <a:pt x="13" y="337"/>
                    </a:lnTo>
                    <a:lnTo>
                      <a:pt x="20" y="352"/>
                    </a:lnTo>
                    <a:lnTo>
                      <a:pt x="28" y="368"/>
                    </a:lnTo>
                    <a:lnTo>
                      <a:pt x="35" y="382"/>
                    </a:lnTo>
                    <a:lnTo>
                      <a:pt x="43" y="397"/>
                    </a:lnTo>
                    <a:lnTo>
                      <a:pt x="51" y="411"/>
                    </a:lnTo>
                    <a:lnTo>
                      <a:pt x="64" y="423"/>
                    </a:lnTo>
                    <a:lnTo>
                      <a:pt x="74" y="436"/>
                    </a:lnTo>
                    <a:lnTo>
                      <a:pt x="87" y="449"/>
                    </a:lnTo>
                    <a:lnTo>
                      <a:pt x="98" y="459"/>
                    </a:lnTo>
                    <a:lnTo>
                      <a:pt x="113" y="469"/>
                    </a:lnTo>
                    <a:lnTo>
                      <a:pt x="128" y="477"/>
                    </a:lnTo>
                    <a:lnTo>
                      <a:pt x="141" y="486"/>
                    </a:lnTo>
                    <a:lnTo>
                      <a:pt x="157" y="494"/>
                    </a:lnTo>
                    <a:lnTo>
                      <a:pt x="172" y="500"/>
                    </a:lnTo>
                    <a:lnTo>
                      <a:pt x="188" y="504"/>
                    </a:lnTo>
                    <a:lnTo>
                      <a:pt x="203" y="509"/>
                    </a:lnTo>
                    <a:lnTo>
                      <a:pt x="221" y="513"/>
                    </a:lnTo>
                    <a:lnTo>
                      <a:pt x="237" y="515"/>
                    </a:lnTo>
                    <a:lnTo>
                      <a:pt x="255" y="515"/>
                    </a:lnTo>
                    <a:lnTo>
                      <a:pt x="272" y="515"/>
                    </a:lnTo>
                    <a:lnTo>
                      <a:pt x="289" y="515"/>
                    </a:lnTo>
                    <a:lnTo>
                      <a:pt x="304" y="510"/>
                    </a:lnTo>
                    <a:lnTo>
                      <a:pt x="321" y="506"/>
                    </a:lnTo>
                    <a:lnTo>
                      <a:pt x="338" y="503"/>
                    </a:lnTo>
                    <a:lnTo>
                      <a:pt x="353" y="496"/>
                    </a:lnTo>
                    <a:lnTo>
                      <a:pt x="368" y="492"/>
                    </a:lnTo>
                    <a:lnTo>
                      <a:pt x="384" y="484"/>
                    </a:lnTo>
                    <a:lnTo>
                      <a:pt x="397" y="475"/>
                    </a:lnTo>
                    <a:lnTo>
                      <a:pt x="412" y="465"/>
                    </a:lnTo>
                    <a:lnTo>
                      <a:pt x="427" y="455"/>
                    </a:lnTo>
                    <a:lnTo>
                      <a:pt x="438" y="445"/>
                    </a:lnTo>
                    <a:lnTo>
                      <a:pt x="451" y="432"/>
                    </a:lnTo>
                    <a:lnTo>
                      <a:pt x="461" y="420"/>
                    </a:lnTo>
                    <a:lnTo>
                      <a:pt x="473" y="405"/>
                    </a:lnTo>
                    <a:lnTo>
                      <a:pt x="482" y="393"/>
                    </a:lnTo>
                    <a:lnTo>
                      <a:pt x="490" y="378"/>
                    </a:lnTo>
                    <a:lnTo>
                      <a:pt x="497" y="364"/>
                    </a:lnTo>
                    <a:lnTo>
                      <a:pt x="505" y="347"/>
                    </a:lnTo>
                    <a:lnTo>
                      <a:pt x="510" y="331"/>
                    </a:lnTo>
                    <a:lnTo>
                      <a:pt x="512" y="314"/>
                    </a:lnTo>
                    <a:lnTo>
                      <a:pt x="517" y="298"/>
                    </a:lnTo>
                    <a:lnTo>
                      <a:pt x="520" y="282"/>
                    </a:lnTo>
                    <a:lnTo>
                      <a:pt x="520" y="265"/>
                    </a:lnTo>
                    <a:lnTo>
                      <a:pt x="520" y="2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22" name="Freeform 11"/>
              <p:cNvSpPr>
                <a:spLocks/>
              </p:cNvSpPr>
              <p:nvPr/>
            </p:nvSpPr>
            <p:spPr bwMode="auto">
              <a:xfrm>
                <a:off x="3871" y="3546"/>
                <a:ext cx="212" cy="79"/>
              </a:xfrm>
              <a:custGeom>
                <a:avLst/>
                <a:gdLst>
                  <a:gd name="T0" fmla="*/ 0 w 965"/>
                  <a:gd name="T1" fmla="*/ 0 h 352"/>
                  <a:gd name="T2" fmla="*/ 0 w 965"/>
                  <a:gd name="T3" fmla="*/ 0 h 352"/>
                  <a:gd name="T4" fmla="*/ 0 w 965"/>
                  <a:gd name="T5" fmla="*/ 0 h 352"/>
                  <a:gd name="T6" fmla="*/ 0 w 965"/>
                  <a:gd name="T7" fmla="*/ 0 h 352"/>
                  <a:gd name="T8" fmla="*/ 0 w 965"/>
                  <a:gd name="T9" fmla="*/ 0 h 352"/>
                  <a:gd name="T10" fmla="*/ 0 w 965"/>
                  <a:gd name="T11" fmla="*/ 0 h 352"/>
                  <a:gd name="T12" fmla="*/ 0 w 965"/>
                  <a:gd name="T13" fmla="*/ 0 h 352"/>
                  <a:gd name="T14" fmla="*/ 0 w 965"/>
                  <a:gd name="T15" fmla="*/ 0 h 352"/>
                  <a:gd name="T16" fmla="*/ 0 w 965"/>
                  <a:gd name="T17" fmla="*/ 0 h 352"/>
                  <a:gd name="T18" fmla="*/ 0 w 965"/>
                  <a:gd name="T19" fmla="*/ 0 h 352"/>
                  <a:gd name="T20" fmla="*/ 0 w 965"/>
                  <a:gd name="T21" fmla="*/ 0 h 352"/>
                  <a:gd name="T22" fmla="*/ 0 w 965"/>
                  <a:gd name="T23" fmla="*/ 0 h 352"/>
                  <a:gd name="T24" fmla="*/ 0 w 965"/>
                  <a:gd name="T25" fmla="*/ 0 h 352"/>
                  <a:gd name="T26" fmla="*/ 0 w 965"/>
                  <a:gd name="T27" fmla="*/ 0 h 352"/>
                  <a:gd name="T28" fmla="*/ 0 w 965"/>
                  <a:gd name="T29" fmla="*/ 0 h 352"/>
                  <a:gd name="T30" fmla="*/ 0 w 965"/>
                  <a:gd name="T31" fmla="*/ 0 h 352"/>
                  <a:gd name="T32" fmla="*/ 0 w 965"/>
                  <a:gd name="T33" fmla="*/ 0 h 352"/>
                  <a:gd name="T34" fmla="*/ 0 w 965"/>
                  <a:gd name="T35" fmla="*/ 0 h 352"/>
                  <a:gd name="T36" fmla="*/ 0 w 965"/>
                  <a:gd name="T37" fmla="*/ 0 h 352"/>
                  <a:gd name="T38" fmla="*/ 0 w 965"/>
                  <a:gd name="T39" fmla="*/ 0 h 352"/>
                  <a:gd name="T40" fmla="*/ 0 w 965"/>
                  <a:gd name="T41" fmla="*/ 0 h 352"/>
                  <a:gd name="T42" fmla="*/ 0 w 965"/>
                  <a:gd name="T43" fmla="*/ 0 h 352"/>
                  <a:gd name="T44" fmla="*/ 0 w 965"/>
                  <a:gd name="T45" fmla="*/ 0 h 352"/>
                  <a:gd name="T46" fmla="*/ 0 w 965"/>
                  <a:gd name="T47" fmla="*/ 0 h 352"/>
                  <a:gd name="T48" fmla="*/ 0 w 965"/>
                  <a:gd name="T49" fmla="*/ 0 h 352"/>
                  <a:gd name="T50" fmla="*/ 0 w 965"/>
                  <a:gd name="T51" fmla="*/ 0 h 352"/>
                  <a:gd name="T52" fmla="*/ 0 w 965"/>
                  <a:gd name="T53" fmla="*/ 0 h 352"/>
                  <a:gd name="T54" fmla="*/ 0 w 965"/>
                  <a:gd name="T55" fmla="*/ 0 h 352"/>
                  <a:gd name="T56" fmla="*/ 0 w 965"/>
                  <a:gd name="T57" fmla="*/ 0 h 352"/>
                  <a:gd name="T58" fmla="*/ 0 w 965"/>
                  <a:gd name="T59" fmla="*/ 0 h 352"/>
                  <a:gd name="T60" fmla="*/ 0 w 965"/>
                  <a:gd name="T61" fmla="*/ 0 h 352"/>
                  <a:gd name="T62" fmla="*/ 0 w 965"/>
                  <a:gd name="T63" fmla="*/ 0 h 352"/>
                  <a:gd name="T64" fmla="*/ 0 w 965"/>
                  <a:gd name="T65" fmla="*/ 0 h 352"/>
                  <a:gd name="T66" fmla="*/ 0 w 965"/>
                  <a:gd name="T67" fmla="*/ 0 h 352"/>
                  <a:gd name="T68" fmla="*/ 0 w 965"/>
                  <a:gd name="T69" fmla="*/ 0 h 352"/>
                  <a:gd name="T70" fmla="*/ 0 w 965"/>
                  <a:gd name="T71" fmla="*/ 0 h 352"/>
                  <a:gd name="T72" fmla="*/ 0 w 965"/>
                  <a:gd name="T73" fmla="*/ 0 h 352"/>
                  <a:gd name="T74" fmla="*/ 0 w 965"/>
                  <a:gd name="T75" fmla="*/ 0 h 352"/>
                  <a:gd name="T76" fmla="*/ 0 w 965"/>
                  <a:gd name="T77" fmla="*/ 0 h 352"/>
                  <a:gd name="T78" fmla="*/ 0 w 965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5"/>
                  <a:gd name="T121" fmla="*/ 0 h 352"/>
                  <a:gd name="T122" fmla="*/ 965 w 965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5" h="352">
                    <a:moveTo>
                      <a:pt x="263" y="0"/>
                    </a:moveTo>
                    <a:lnTo>
                      <a:pt x="245" y="0"/>
                    </a:lnTo>
                    <a:lnTo>
                      <a:pt x="230" y="3"/>
                    </a:lnTo>
                    <a:lnTo>
                      <a:pt x="214" y="4"/>
                    </a:lnTo>
                    <a:lnTo>
                      <a:pt x="196" y="8"/>
                    </a:lnTo>
                    <a:lnTo>
                      <a:pt x="179" y="12"/>
                    </a:lnTo>
                    <a:lnTo>
                      <a:pt x="165" y="17"/>
                    </a:lnTo>
                    <a:lnTo>
                      <a:pt x="150" y="24"/>
                    </a:lnTo>
                    <a:lnTo>
                      <a:pt x="135" y="29"/>
                    </a:lnTo>
                    <a:lnTo>
                      <a:pt x="121" y="38"/>
                    </a:lnTo>
                    <a:lnTo>
                      <a:pt x="106" y="49"/>
                    </a:lnTo>
                    <a:lnTo>
                      <a:pt x="93" y="58"/>
                    </a:lnTo>
                    <a:lnTo>
                      <a:pt x="81" y="71"/>
                    </a:lnTo>
                    <a:lnTo>
                      <a:pt x="69" y="79"/>
                    </a:lnTo>
                    <a:lnTo>
                      <a:pt x="57" y="92"/>
                    </a:lnTo>
                    <a:lnTo>
                      <a:pt x="47" y="106"/>
                    </a:lnTo>
                    <a:lnTo>
                      <a:pt x="39" y="118"/>
                    </a:lnTo>
                    <a:lnTo>
                      <a:pt x="29" y="133"/>
                    </a:lnTo>
                    <a:lnTo>
                      <a:pt x="23" y="148"/>
                    </a:lnTo>
                    <a:lnTo>
                      <a:pt x="18" y="165"/>
                    </a:lnTo>
                    <a:lnTo>
                      <a:pt x="13" y="176"/>
                    </a:lnTo>
                    <a:lnTo>
                      <a:pt x="8" y="192"/>
                    </a:lnTo>
                    <a:lnTo>
                      <a:pt x="5" y="209"/>
                    </a:lnTo>
                    <a:lnTo>
                      <a:pt x="3" y="226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5" y="352"/>
                    </a:lnTo>
                    <a:lnTo>
                      <a:pt x="965" y="240"/>
                    </a:lnTo>
                    <a:lnTo>
                      <a:pt x="965" y="226"/>
                    </a:lnTo>
                    <a:lnTo>
                      <a:pt x="965" y="209"/>
                    </a:lnTo>
                    <a:lnTo>
                      <a:pt x="960" y="192"/>
                    </a:lnTo>
                    <a:lnTo>
                      <a:pt x="957" y="176"/>
                    </a:lnTo>
                    <a:lnTo>
                      <a:pt x="952" y="165"/>
                    </a:lnTo>
                    <a:lnTo>
                      <a:pt x="947" y="148"/>
                    </a:lnTo>
                    <a:lnTo>
                      <a:pt x="940" y="136"/>
                    </a:lnTo>
                    <a:lnTo>
                      <a:pt x="933" y="122"/>
                    </a:lnTo>
                    <a:lnTo>
                      <a:pt x="926" y="106"/>
                    </a:lnTo>
                    <a:lnTo>
                      <a:pt x="916" y="93"/>
                    </a:lnTo>
                    <a:lnTo>
                      <a:pt x="906" y="82"/>
                    </a:lnTo>
                    <a:lnTo>
                      <a:pt x="893" y="71"/>
                    </a:lnTo>
                    <a:lnTo>
                      <a:pt x="882" y="59"/>
                    </a:lnTo>
                    <a:lnTo>
                      <a:pt x="869" y="49"/>
                    </a:lnTo>
                    <a:lnTo>
                      <a:pt x="854" y="39"/>
                    </a:lnTo>
                    <a:lnTo>
                      <a:pt x="842" y="33"/>
                    </a:lnTo>
                    <a:lnTo>
                      <a:pt x="830" y="25"/>
                    </a:lnTo>
                    <a:lnTo>
                      <a:pt x="813" y="17"/>
                    </a:lnTo>
                    <a:lnTo>
                      <a:pt x="795" y="12"/>
                    </a:lnTo>
                    <a:lnTo>
                      <a:pt x="784" y="8"/>
                    </a:lnTo>
                    <a:lnTo>
                      <a:pt x="766" y="4"/>
                    </a:lnTo>
                    <a:lnTo>
                      <a:pt x="749" y="3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7" y="12"/>
                    </a:lnTo>
                    <a:lnTo>
                      <a:pt x="612" y="22"/>
                    </a:lnTo>
                    <a:lnTo>
                      <a:pt x="602" y="33"/>
                    </a:lnTo>
                    <a:lnTo>
                      <a:pt x="596" y="42"/>
                    </a:lnTo>
                    <a:lnTo>
                      <a:pt x="588" y="50"/>
                    </a:lnTo>
                    <a:lnTo>
                      <a:pt x="575" y="59"/>
                    </a:lnTo>
                    <a:lnTo>
                      <a:pt x="565" y="67"/>
                    </a:lnTo>
                    <a:lnTo>
                      <a:pt x="554" y="73"/>
                    </a:lnTo>
                    <a:lnTo>
                      <a:pt x="542" y="79"/>
                    </a:lnTo>
                    <a:lnTo>
                      <a:pt x="529" y="82"/>
                    </a:lnTo>
                    <a:lnTo>
                      <a:pt x="516" y="86"/>
                    </a:lnTo>
                    <a:lnTo>
                      <a:pt x="505" y="89"/>
                    </a:lnTo>
                    <a:lnTo>
                      <a:pt x="493" y="89"/>
                    </a:lnTo>
                    <a:lnTo>
                      <a:pt x="478" y="89"/>
                    </a:lnTo>
                    <a:lnTo>
                      <a:pt x="465" y="89"/>
                    </a:lnTo>
                    <a:lnTo>
                      <a:pt x="454" y="88"/>
                    </a:lnTo>
                    <a:lnTo>
                      <a:pt x="441" y="84"/>
                    </a:lnTo>
                    <a:lnTo>
                      <a:pt x="429" y="79"/>
                    </a:lnTo>
                    <a:lnTo>
                      <a:pt x="413" y="76"/>
                    </a:lnTo>
                    <a:lnTo>
                      <a:pt x="405" y="67"/>
                    </a:lnTo>
                    <a:lnTo>
                      <a:pt x="395" y="60"/>
                    </a:lnTo>
                    <a:lnTo>
                      <a:pt x="382" y="54"/>
                    </a:lnTo>
                    <a:lnTo>
                      <a:pt x="372" y="45"/>
                    </a:lnTo>
                    <a:lnTo>
                      <a:pt x="365" y="34"/>
                    </a:lnTo>
                    <a:lnTo>
                      <a:pt x="358" y="25"/>
                    </a:lnTo>
                    <a:lnTo>
                      <a:pt x="351" y="13"/>
                    </a:lnTo>
                    <a:lnTo>
                      <a:pt x="343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23" name="Freeform 12"/>
              <p:cNvSpPr>
                <a:spLocks/>
              </p:cNvSpPr>
              <p:nvPr/>
            </p:nvSpPr>
            <p:spPr bwMode="auto">
              <a:xfrm>
                <a:off x="3919" y="3413"/>
                <a:ext cx="114" cy="116"/>
              </a:xfrm>
              <a:custGeom>
                <a:avLst/>
                <a:gdLst>
                  <a:gd name="T0" fmla="*/ 0 w 520"/>
                  <a:gd name="T1" fmla="*/ 0 h 517"/>
                  <a:gd name="T2" fmla="*/ 0 w 520"/>
                  <a:gd name="T3" fmla="*/ 0 h 517"/>
                  <a:gd name="T4" fmla="*/ 0 w 520"/>
                  <a:gd name="T5" fmla="*/ 0 h 517"/>
                  <a:gd name="T6" fmla="*/ 0 w 520"/>
                  <a:gd name="T7" fmla="*/ 0 h 517"/>
                  <a:gd name="T8" fmla="*/ 0 w 520"/>
                  <a:gd name="T9" fmla="*/ 0 h 517"/>
                  <a:gd name="T10" fmla="*/ 0 w 520"/>
                  <a:gd name="T11" fmla="*/ 0 h 517"/>
                  <a:gd name="T12" fmla="*/ 0 w 520"/>
                  <a:gd name="T13" fmla="*/ 0 h 517"/>
                  <a:gd name="T14" fmla="*/ 0 w 520"/>
                  <a:gd name="T15" fmla="*/ 0 h 517"/>
                  <a:gd name="T16" fmla="*/ 0 w 520"/>
                  <a:gd name="T17" fmla="*/ 0 h 517"/>
                  <a:gd name="T18" fmla="*/ 0 w 520"/>
                  <a:gd name="T19" fmla="*/ 0 h 517"/>
                  <a:gd name="T20" fmla="*/ 0 w 520"/>
                  <a:gd name="T21" fmla="*/ 0 h 517"/>
                  <a:gd name="T22" fmla="*/ 0 w 520"/>
                  <a:gd name="T23" fmla="*/ 0 h 517"/>
                  <a:gd name="T24" fmla="*/ 0 w 520"/>
                  <a:gd name="T25" fmla="*/ 0 h 517"/>
                  <a:gd name="T26" fmla="*/ 0 w 520"/>
                  <a:gd name="T27" fmla="*/ 0 h 517"/>
                  <a:gd name="T28" fmla="*/ 0 w 520"/>
                  <a:gd name="T29" fmla="*/ 0 h 517"/>
                  <a:gd name="T30" fmla="*/ 0 w 520"/>
                  <a:gd name="T31" fmla="*/ 0 h 517"/>
                  <a:gd name="T32" fmla="*/ 0 w 520"/>
                  <a:gd name="T33" fmla="*/ 0 h 517"/>
                  <a:gd name="T34" fmla="*/ 0 w 520"/>
                  <a:gd name="T35" fmla="*/ 0 h 517"/>
                  <a:gd name="T36" fmla="*/ 0 w 520"/>
                  <a:gd name="T37" fmla="*/ 0 h 517"/>
                  <a:gd name="T38" fmla="*/ 0 w 520"/>
                  <a:gd name="T39" fmla="*/ 0 h 517"/>
                  <a:gd name="T40" fmla="*/ 0 w 520"/>
                  <a:gd name="T41" fmla="*/ 0 h 517"/>
                  <a:gd name="T42" fmla="*/ 0 w 520"/>
                  <a:gd name="T43" fmla="*/ 0 h 517"/>
                  <a:gd name="T44" fmla="*/ 0 w 520"/>
                  <a:gd name="T45" fmla="*/ 0 h 517"/>
                  <a:gd name="T46" fmla="*/ 0 w 520"/>
                  <a:gd name="T47" fmla="*/ 0 h 517"/>
                  <a:gd name="T48" fmla="*/ 0 w 520"/>
                  <a:gd name="T49" fmla="*/ 0 h 517"/>
                  <a:gd name="T50" fmla="*/ 0 w 520"/>
                  <a:gd name="T51" fmla="*/ 0 h 517"/>
                  <a:gd name="T52" fmla="*/ 0 w 520"/>
                  <a:gd name="T53" fmla="*/ 0 h 517"/>
                  <a:gd name="T54" fmla="*/ 0 w 520"/>
                  <a:gd name="T55" fmla="*/ 0 h 517"/>
                  <a:gd name="T56" fmla="*/ 0 w 520"/>
                  <a:gd name="T57" fmla="*/ 0 h 517"/>
                  <a:gd name="T58" fmla="*/ 0 w 520"/>
                  <a:gd name="T59" fmla="*/ 0 h 517"/>
                  <a:gd name="T60" fmla="*/ 0 w 520"/>
                  <a:gd name="T61" fmla="*/ 0 h 517"/>
                  <a:gd name="T62" fmla="*/ 0 w 520"/>
                  <a:gd name="T63" fmla="*/ 0 h 517"/>
                  <a:gd name="T64" fmla="*/ 0 w 520"/>
                  <a:gd name="T65" fmla="*/ 0 h 517"/>
                  <a:gd name="T66" fmla="*/ 0 w 520"/>
                  <a:gd name="T67" fmla="*/ 0 h 517"/>
                  <a:gd name="T68" fmla="*/ 0 w 520"/>
                  <a:gd name="T69" fmla="*/ 0 h 517"/>
                  <a:gd name="T70" fmla="*/ 0 w 520"/>
                  <a:gd name="T71" fmla="*/ 0 h 517"/>
                  <a:gd name="T72" fmla="*/ 0 w 520"/>
                  <a:gd name="T73" fmla="*/ 0 h 517"/>
                  <a:gd name="T74" fmla="*/ 0 w 520"/>
                  <a:gd name="T75" fmla="*/ 0 h 517"/>
                  <a:gd name="T76" fmla="*/ 0 w 520"/>
                  <a:gd name="T77" fmla="*/ 0 h 517"/>
                  <a:gd name="T78" fmla="*/ 0 w 520"/>
                  <a:gd name="T79" fmla="*/ 0 h 517"/>
                  <a:gd name="T80" fmla="*/ 0 w 520"/>
                  <a:gd name="T81" fmla="*/ 0 h 517"/>
                  <a:gd name="T82" fmla="*/ 0 w 520"/>
                  <a:gd name="T83" fmla="*/ 0 h 517"/>
                  <a:gd name="T84" fmla="*/ 0 w 520"/>
                  <a:gd name="T85" fmla="*/ 0 h 517"/>
                  <a:gd name="T86" fmla="*/ 0 w 520"/>
                  <a:gd name="T87" fmla="*/ 0 h 517"/>
                  <a:gd name="T88" fmla="*/ 0 w 520"/>
                  <a:gd name="T89" fmla="*/ 0 h 517"/>
                  <a:gd name="T90" fmla="*/ 0 w 520"/>
                  <a:gd name="T91" fmla="*/ 0 h 517"/>
                  <a:gd name="T92" fmla="*/ 0 w 520"/>
                  <a:gd name="T93" fmla="*/ 0 h 517"/>
                  <a:gd name="T94" fmla="*/ 0 w 520"/>
                  <a:gd name="T95" fmla="*/ 0 h 517"/>
                  <a:gd name="T96" fmla="*/ 0 w 520"/>
                  <a:gd name="T97" fmla="*/ 0 h 5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0"/>
                  <a:gd name="T148" fmla="*/ 0 h 517"/>
                  <a:gd name="T149" fmla="*/ 520 w 520"/>
                  <a:gd name="T150" fmla="*/ 517 h 5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0" h="517">
                    <a:moveTo>
                      <a:pt x="520" y="259"/>
                    </a:moveTo>
                    <a:lnTo>
                      <a:pt x="520" y="243"/>
                    </a:lnTo>
                    <a:lnTo>
                      <a:pt x="517" y="226"/>
                    </a:lnTo>
                    <a:lnTo>
                      <a:pt x="515" y="210"/>
                    </a:lnTo>
                    <a:lnTo>
                      <a:pt x="510" y="192"/>
                    </a:lnTo>
                    <a:lnTo>
                      <a:pt x="505" y="176"/>
                    </a:lnTo>
                    <a:lnTo>
                      <a:pt x="500" y="160"/>
                    </a:lnTo>
                    <a:lnTo>
                      <a:pt x="492" y="146"/>
                    </a:lnTo>
                    <a:lnTo>
                      <a:pt x="485" y="131"/>
                    </a:lnTo>
                    <a:lnTo>
                      <a:pt x="476" y="116"/>
                    </a:lnTo>
                    <a:lnTo>
                      <a:pt x="466" y="104"/>
                    </a:lnTo>
                    <a:lnTo>
                      <a:pt x="456" y="89"/>
                    </a:lnTo>
                    <a:lnTo>
                      <a:pt x="446" y="79"/>
                    </a:lnTo>
                    <a:lnTo>
                      <a:pt x="431" y="67"/>
                    </a:lnTo>
                    <a:lnTo>
                      <a:pt x="419" y="54"/>
                    </a:lnTo>
                    <a:lnTo>
                      <a:pt x="407" y="47"/>
                    </a:lnTo>
                    <a:lnTo>
                      <a:pt x="389" y="35"/>
                    </a:lnTo>
                    <a:lnTo>
                      <a:pt x="378" y="28"/>
                    </a:lnTo>
                    <a:lnTo>
                      <a:pt x="360" y="22"/>
                    </a:lnTo>
                    <a:lnTo>
                      <a:pt x="345" y="15"/>
                    </a:lnTo>
                    <a:lnTo>
                      <a:pt x="332" y="12"/>
                    </a:lnTo>
                    <a:lnTo>
                      <a:pt x="314" y="7"/>
                    </a:lnTo>
                    <a:lnTo>
                      <a:pt x="296" y="3"/>
                    </a:lnTo>
                    <a:lnTo>
                      <a:pt x="280" y="0"/>
                    </a:lnTo>
                    <a:lnTo>
                      <a:pt x="263" y="0"/>
                    </a:lnTo>
                    <a:lnTo>
                      <a:pt x="245" y="0"/>
                    </a:lnTo>
                    <a:lnTo>
                      <a:pt x="231" y="3"/>
                    </a:lnTo>
                    <a:lnTo>
                      <a:pt x="214" y="7"/>
                    </a:lnTo>
                    <a:lnTo>
                      <a:pt x="196" y="12"/>
                    </a:lnTo>
                    <a:lnTo>
                      <a:pt x="180" y="13"/>
                    </a:lnTo>
                    <a:lnTo>
                      <a:pt x="165" y="22"/>
                    </a:lnTo>
                    <a:lnTo>
                      <a:pt x="150" y="28"/>
                    </a:lnTo>
                    <a:lnTo>
                      <a:pt x="133" y="35"/>
                    </a:lnTo>
                    <a:lnTo>
                      <a:pt x="121" y="44"/>
                    </a:lnTo>
                    <a:lnTo>
                      <a:pt x="106" y="52"/>
                    </a:lnTo>
                    <a:lnTo>
                      <a:pt x="92" y="64"/>
                    </a:lnTo>
                    <a:lnTo>
                      <a:pt x="79" y="76"/>
                    </a:lnTo>
                    <a:lnTo>
                      <a:pt x="69" y="87"/>
                    </a:lnTo>
                    <a:lnTo>
                      <a:pt x="57" y="99"/>
                    </a:lnTo>
                    <a:lnTo>
                      <a:pt x="47" y="114"/>
                    </a:lnTo>
                    <a:lnTo>
                      <a:pt x="40" y="127"/>
                    </a:lnTo>
                    <a:lnTo>
                      <a:pt x="30" y="143"/>
                    </a:lnTo>
                    <a:lnTo>
                      <a:pt x="23" y="156"/>
                    </a:lnTo>
                    <a:lnTo>
                      <a:pt x="18" y="172"/>
                    </a:lnTo>
                    <a:lnTo>
                      <a:pt x="10" y="189"/>
                    </a:lnTo>
                    <a:lnTo>
                      <a:pt x="8" y="205"/>
                    </a:lnTo>
                    <a:lnTo>
                      <a:pt x="5" y="221"/>
                    </a:lnTo>
                    <a:lnTo>
                      <a:pt x="3" y="239"/>
                    </a:lnTo>
                    <a:lnTo>
                      <a:pt x="0" y="256"/>
                    </a:lnTo>
                    <a:lnTo>
                      <a:pt x="0" y="271"/>
                    </a:lnTo>
                    <a:lnTo>
                      <a:pt x="3" y="288"/>
                    </a:lnTo>
                    <a:lnTo>
                      <a:pt x="5" y="307"/>
                    </a:lnTo>
                    <a:lnTo>
                      <a:pt x="10" y="320"/>
                    </a:lnTo>
                    <a:lnTo>
                      <a:pt x="15" y="338"/>
                    </a:lnTo>
                    <a:lnTo>
                      <a:pt x="20" y="352"/>
                    </a:lnTo>
                    <a:lnTo>
                      <a:pt x="28" y="368"/>
                    </a:lnTo>
                    <a:lnTo>
                      <a:pt x="35" y="383"/>
                    </a:lnTo>
                    <a:lnTo>
                      <a:pt x="44" y="399"/>
                    </a:lnTo>
                    <a:lnTo>
                      <a:pt x="52" y="412"/>
                    </a:lnTo>
                    <a:lnTo>
                      <a:pt x="64" y="425"/>
                    </a:lnTo>
                    <a:lnTo>
                      <a:pt x="74" y="438"/>
                    </a:lnTo>
                    <a:lnTo>
                      <a:pt x="87" y="448"/>
                    </a:lnTo>
                    <a:lnTo>
                      <a:pt x="98" y="460"/>
                    </a:lnTo>
                    <a:lnTo>
                      <a:pt x="113" y="470"/>
                    </a:lnTo>
                    <a:lnTo>
                      <a:pt x="128" y="477"/>
                    </a:lnTo>
                    <a:lnTo>
                      <a:pt x="141" y="489"/>
                    </a:lnTo>
                    <a:lnTo>
                      <a:pt x="157" y="495"/>
                    </a:lnTo>
                    <a:lnTo>
                      <a:pt x="172" y="500"/>
                    </a:lnTo>
                    <a:lnTo>
                      <a:pt x="188" y="506"/>
                    </a:lnTo>
                    <a:lnTo>
                      <a:pt x="204" y="509"/>
                    </a:lnTo>
                    <a:lnTo>
                      <a:pt x="221" y="512"/>
                    </a:lnTo>
                    <a:lnTo>
                      <a:pt x="237" y="515"/>
                    </a:lnTo>
                    <a:lnTo>
                      <a:pt x="255" y="517"/>
                    </a:lnTo>
                    <a:lnTo>
                      <a:pt x="273" y="517"/>
                    </a:lnTo>
                    <a:lnTo>
                      <a:pt x="289" y="515"/>
                    </a:lnTo>
                    <a:lnTo>
                      <a:pt x="306" y="512"/>
                    </a:lnTo>
                    <a:lnTo>
                      <a:pt x="322" y="509"/>
                    </a:lnTo>
                    <a:lnTo>
                      <a:pt x="338" y="505"/>
                    </a:lnTo>
                    <a:lnTo>
                      <a:pt x="353" y="499"/>
                    </a:lnTo>
                    <a:lnTo>
                      <a:pt x="370" y="492"/>
                    </a:lnTo>
                    <a:lnTo>
                      <a:pt x="384" y="484"/>
                    </a:lnTo>
                    <a:lnTo>
                      <a:pt x="399" y="477"/>
                    </a:lnTo>
                    <a:lnTo>
                      <a:pt x="412" y="467"/>
                    </a:lnTo>
                    <a:lnTo>
                      <a:pt x="427" y="455"/>
                    </a:lnTo>
                    <a:lnTo>
                      <a:pt x="438" y="445"/>
                    </a:lnTo>
                    <a:lnTo>
                      <a:pt x="451" y="432"/>
                    </a:lnTo>
                    <a:lnTo>
                      <a:pt x="461" y="419"/>
                    </a:lnTo>
                    <a:lnTo>
                      <a:pt x="473" y="406"/>
                    </a:lnTo>
                    <a:lnTo>
                      <a:pt x="482" y="393"/>
                    </a:lnTo>
                    <a:lnTo>
                      <a:pt x="490" y="378"/>
                    </a:lnTo>
                    <a:lnTo>
                      <a:pt x="497" y="364"/>
                    </a:lnTo>
                    <a:lnTo>
                      <a:pt x="505" y="349"/>
                    </a:lnTo>
                    <a:lnTo>
                      <a:pt x="510" y="332"/>
                    </a:lnTo>
                    <a:lnTo>
                      <a:pt x="512" y="317"/>
                    </a:lnTo>
                    <a:lnTo>
                      <a:pt x="517" y="298"/>
                    </a:lnTo>
                    <a:lnTo>
                      <a:pt x="520" y="281"/>
                    </a:lnTo>
                    <a:lnTo>
                      <a:pt x="520" y="268"/>
                    </a:lnTo>
                    <a:lnTo>
                      <a:pt x="520" y="25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724" name="Group 13"/>
              <p:cNvGrpSpPr>
                <a:grpSpLocks/>
              </p:cNvGrpSpPr>
              <p:nvPr/>
            </p:nvGrpSpPr>
            <p:grpSpPr bwMode="auto">
              <a:xfrm>
                <a:off x="4128" y="3408"/>
                <a:ext cx="211" cy="214"/>
                <a:chOff x="4193" y="3414"/>
                <a:chExt cx="211" cy="214"/>
              </a:xfrm>
            </p:grpSpPr>
            <p:sp>
              <p:nvSpPr>
                <p:cNvPr id="28725" name="Freeform 14"/>
                <p:cNvSpPr>
                  <a:spLocks/>
                </p:cNvSpPr>
                <p:nvPr/>
              </p:nvSpPr>
              <p:spPr bwMode="auto">
                <a:xfrm>
                  <a:off x="4193" y="3549"/>
                  <a:ext cx="211" cy="79"/>
                </a:xfrm>
                <a:custGeom>
                  <a:avLst/>
                  <a:gdLst>
                    <a:gd name="T0" fmla="*/ 0 w 965"/>
                    <a:gd name="T1" fmla="*/ 0 h 352"/>
                    <a:gd name="T2" fmla="*/ 0 w 965"/>
                    <a:gd name="T3" fmla="*/ 0 h 352"/>
                    <a:gd name="T4" fmla="*/ 0 w 965"/>
                    <a:gd name="T5" fmla="*/ 0 h 352"/>
                    <a:gd name="T6" fmla="*/ 0 w 965"/>
                    <a:gd name="T7" fmla="*/ 0 h 352"/>
                    <a:gd name="T8" fmla="*/ 0 w 965"/>
                    <a:gd name="T9" fmla="*/ 0 h 352"/>
                    <a:gd name="T10" fmla="*/ 0 w 965"/>
                    <a:gd name="T11" fmla="*/ 0 h 352"/>
                    <a:gd name="T12" fmla="*/ 0 w 965"/>
                    <a:gd name="T13" fmla="*/ 0 h 352"/>
                    <a:gd name="T14" fmla="*/ 0 w 965"/>
                    <a:gd name="T15" fmla="*/ 0 h 352"/>
                    <a:gd name="T16" fmla="*/ 0 w 965"/>
                    <a:gd name="T17" fmla="*/ 0 h 352"/>
                    <a:gd name="T18" fmla="*/ 0 w 965"/>
                    <a:gd name="T19" fmla="*/ 0 h 352"/>
                    <a:gd name="T20" fmla="*/ 0 w 965"/>
                    <a:gd name="T21" fmla="*/ 0 h 352"/>
                    <a:gd name="T22" fmla="*/ 0 w 965"/>
                    <a:gd name="T23" fmla="*/ 0 h 352"/>
                    <a:gd name="T24" fmla="*/ 0 w 965"/>
                    <a:gd name="T25" fmla="*/ 0 h 352"/>
                    <a:gd name="T26" fmla="*/ 0 w 965"/>
                    <a:gd name="T27" fmla="*/ 0 h 352"/>
                    <a:gd name="T28" fmla="*/ 0 w 965"/>
                    <a:gd name="T29" fmla="*/ 0 h 352"/>
                    <a:gd name="T30" fmla="*/ 0 w 965"/>
                    <a:gd name="T31" fmla="*/ 0 h 352"/>
                    <a:gd name="T32" fmla="*/ 0 w 965"/>
                    <a:gd name="T33" fmla="*/ 0 h 352"/>
                    <a:gd name="T34" fmla="*/ 0 w 965"/>
                    <a:gd name="T35" fmla="*/ 0 h 352"/>
                    <a:gd name="T36" fmla="*/ 0 w 965"/>
                    <a:gd name="T37" fmla="*/ 0 h 352"/>
                    <a:gd name="T38" fmla="*/ 0 w 965"/>
                    <a:gd name="T39" fmla="*/ 0 h 352"/>
                    <a:gd name="T40" fmla="*/ 0 w 965"/>
                    <a:gd name="T41" fmla="*/ 0 h 352"/>
                    <a:gd name="T42" fmla="*/ 0 w 965"/>
                    <a:gd name="T43" fmla="*/ 0 h 352"/>
                    <a:gd name="T44" fmla="*/ 0 w 965"/>
                    <a:gd name="T45" fmla="*/ 0 h 352"/>
                    <a:gd name="T46" fmla="*/ 0 w 965"/>
                    <a:gd name="T47" fmla="*/ 0 h 352"/>
                    <a:gd name="T48" fmla="*/ 0 w 965"/>
                    <a:gd name="T49" fmla="*/ 0 h 352"/>
                    <a:gd name="T50" fmla="*/ 0 w 965"/>
                    <a:gd name="T51" fmla="*/ 0 h 352"/>
                    <a:gd name="T52" fmla="*/ 0 w 965"/>
                    <a:gd name="T53" fmla="*/ 0 h 352"/>
                    <a:gd name="T54" fmla="*/ 0 w 965"/>
                    <a:gd name="T55" fmla="*/ 0 h 352"/>
                    <a:gd name="T56" fmla="*/ 0 w 965"/>
                    <a:gd name="T57" fmla="*/ 0 h 352"/>
                    <a:gd name="T58" fmla="*/ 0 w 965"/>
                    <a:gd name="T59" fmla="*/ 0 h 352"/>
                    <a:gd name="T60" fmla="*/ 0 w 965"/>
                    <a:gd name="T61" fmla="*/ 0 h 352"/>
                    <a:gd name="T62" fmla="*/ 0 w 965"/>
                    <a:gd name="T63" fmla="*/ 0 h 352"/>
                    <a:gd name="T64" fmla="*/ 0 w 965"/>
                    <a:gd name="T65" fmla="*/ 0 h 352"/>
                    <a:gd name="T66" fmla="*/ 0 w 965"/>
                    <a:gd name="T67" fmla="*/ 0 h 352"/>
                    <a:gd name="T68" fmla="*/ 0 w 965"/>
                    <a:gd name="T69" fmla="*/ 0 h 352"/>
                    <a:gd name="T70" fmla="*/ 0 w 965"/>
                    <a:gd name="T71" fmla="*/ 0 h 352"/>
                    <a:gd name="T72" fmla="*/ 0 w 965"/>
                    <a:gd name="T73" fmla="*/ 0 h 352"/>
                    <a:gd name="T74" fmla="*/ 0 w 965"/>
                    <a:gd name="T75" fmla="*/ 0 h 352"/>
                    <a:gd name="T76" fmla="*/ 0 w 965"/>
                    <a:gd name="T77" fmla="*/ 0 h 352"/>
                    <a:gd name="T78" fmla="*/ 0 w 965"/>
                    <a:gd name="T79" fmla="*/ 0 h 3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65"/>
                    <a:gd name="T121" fmla="*/ 0 h 352"/>
                    <a:gd name="T122" fmla="*/ 965 w 965"/>
                    <a:gd name="T123" fmla="*/ 352 h 3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65" h="352">
                      <a:moveTo>
                        <a:pt x="263" y="0"/>
                      </a:moveTo>
                      <a:lnTo>
                        <a:pt x="245" y="0"/>
                      </a:lnTo>
                      <a:lnTo>
                        <a:pt x="230" y="0"/>
                      </a:lnTo>
                      <a:lnTo>
                        <a:pt x="214" y="4"/>
                      </a:lnTo>
                      <a:lnTo>
                        <a:pt x="196" y="8"/>
                      </a:lnTo>
                      <a:lnTo>
                        <a:pt x="179" y="11"/>
                      </a:lnTo>
                      <a:lnTo>
                        <a:pt x="165" y="15"/>
                      </a:lnTo>
                      <a:lnTo>
                        <a:pt x="150" y="22"/>
                      </a:lnTo>
                      <a:lnTo>
                        <a:pt x="135" y="29"/>
                      </a:lnTo>
                      <a:lnTo>
                        <a:pt x="121" y="37"/>
                      </a:lnTo>
                      <a:lnTo>
                        <a:pt x="106" y="47"/>
                      </a:lnTo>
                      <a:lnTo>
                        <a:pt x="93" y="58"/>
                      </a:lnTo>
                      <a:lnTo>
                        <a:pt x="81" y="70"/>
                      </a:lnTo>
                      <a:lnTo>
                        <a:pt x="69" y="79"/>
                      </a:lnTo>
                      <a:lnTo>
                        <a:pt x="57" y="89"/>
                      </a:lnTo>
                      <a:lnTo>
                        <a:pt x="47" y="103"/>
                      </a:lnTo>
                      <a:lnTo>
                        <a:pt x="39" y="118"/>
                      </a:lnTo>
                      <a:lnTo>
                        <a:pt x="32" y="133"/>
                      </a:lnTo>
                      <a:lnTo>
                        <a:pt x="23" y="148"/>
                      </a:lnTo>
                      <a:lnTo>
                        <a:pt x="18" y="162"/>
                      </a:lnTo>
                      <a:lnTo>
                        <a:pt x="13" y="176"/>
                      </a:lnTo>
                      <a:lnTo>
                        <a:pt x="8" y="191"/>
                      </a:lnTo>
                      <a:lnTo>
                        <a:pt x="5" y="209"/>
                      </a:lnTo>
                      <a:lnTo>
                        <a:pt x="3" y="225"/>
                      </a:lnTo>
                      <a:lnTo>
                        <a:pt x="0" y="246"/>
                      </a:lnTo>
                      <a:lnTo>
                        <a:pt x="0" y="352"/>
                      </a:lnTo>
                      <a:lnTo>
                        <a:pt x="965" y="352"/>
                      </a:lnTo>
                      <a:lnTo>
                        <a:pt x="965" y="240"/>
                      </a:lnTo>
                      <a:lnTo>
                        <a:pt x="965" y="225"/>
                      </a:lnTo>
                      <a:lnTo>
                        <a:pt x="965" y="209"/>
                      </a:lnTo>
                      <a:lnTo>
                        <a:pt x="960" y="191"/>
                      </a:lnTo>
                      <a:lnTo>
                        <a:pt x="957" y="176"/>
                      </a:lnTo>
                      <a:lnTo>
                        <a:pt x="952" y="165"/>
                      </a:lnTo>
                      <a:lnTo>
                        <a:pt x="947" y="148"/>
                      </a:lnTo>
                      <a:lnTo>
                        <a:pt x="939" y="133"/>
                      </a:lnTo>
                      <a:lnTo>
                        <a:pt x="933" y="118"/>
                      </a:lnTo>
                      <a:lnTo>
                        <a:pt x="926" y="103"/>
                      </a:lnTo>
                      <a:lnTo>
                        <a:pt x="916" y="92"/>
                      </a:lnTo>
                      <a:lnTo>
                        <a:pt x="906" y="79"/>
                      </a:lnTo>
                      <a:lnTo>
                        <a:pt x="893" y="70"/>
                      </a:lnTo>
                      <a:lnTo>
                        <a:pt x="882" y="59"/>
                      </a:lnTo>
                      <a:lnTo>
                        <a:pt x="869" y="47"/>
                      </a:lnTo>
                      <a:lnTo>
                        <a:pt x="854" y="38"/>
                      </a:lnTo>
                      <a:lnTo>
                        <a:pt x="842" y="29"/>
                      </a:lnTo>
                      <a:lnTo>
                        <a:pt x="830" y="24"/>
                      </a:lnTo>
                      <a:lnTo>
                        <a:pt x="813" y="15"/>
                      </a:lnTo>
                      <a:lnTo>
                        <a:pt x="795" y="11"/>
                      </a:lnTo>
                      <a:lnTo>
                        <a:pt x="784" y="8"/>
                      </a:lnTo>
                      <a:lnTo>
                        <a:pt x="766" y="4"/>
                      </a:lnTo>
                      <a:lnTo>
                        <a:pt x="749" y="0"/>
                      </a:lnTo>
                      <a:lnTo>
                        <a:pt x="732" y="0"/>
                      </a:lnTo>
                      <a:lnTo>
                        <a:pt x="622" y="0"/>
                      </a:lnTo>
                      <a:lnTo>
                        <a:pt x="619" y="11"/>
                      </a:lnTo>
                      <a:lnTo>
                        <a:pt x="612" y="22"/>
                      </a:lnTo>
                      <a:lnTo>
                        <a:pt x="602" y="33"/>
                      </a:lnTo>
                      <a:lnTo>
                        <a:pt x="595" y="39"/>
                      </a:lnTo>
                      <a:lnTo>
                        <a:pt x="588" y="50"/>
                      </a:lnTo>
                      <a:lnTo>
                        <a:pt x="575" y="59"/>
                      </a:lnTo>
                      <a:lnTo>
                        <a:pt x="565" y="64"/>
                      </a:lnTo>
                      <a:lnTo>
                        <a:pt x="554" y="72"/>
                      </a:lnTo>
                      <a:lnTo>
                        <a:pt x="541" y="77"/>
                      </a:lnTo>
                      <a:lnTo>
                        <a:pt x="529" y="82"/>
                      </a:lnTo>
                      <a:lnTo>
                        <a:pt x="516" y="86"/>
                      </a:lnTo>
                      <a:lnTo>
                        <a:pt x="505" y="88"/>
                      </a:lnTo>
                      <a:lnTo>
                        <a:pt x="492" y="89"/>
                      </a:lnTo>
                      <a:lnTo>
                        <a:pt x="477" y="89"/>
                      </a:lnTo>
                      <a:lnTo>
                        <a:pt x="465" y="88"/>
                      </a:lnTo>
                      <a:lnTo>
                        <a:pt x="454" y="86"/>
                      </a:lnTo>
                      <a:lnTo>
                        <a:pt x="441" y="84"/>
                      </a:lnTo>
                      <a:lnTo>
                        <a:pt x="428" y="79"/>
                      </a:lnTo>
                      <a:lnTo>
                        <a:pt x="416" y="73"/>
                      </a:lnTo>
                      <a:lnTo>
                        <a:pt x="405" y="67"/>
                      </a:lnTo>
                      <a:lnTo>
                        <a:pt x="395" y="60"/>
                      </a:lnTo>
                      <a:lnTo>
                        <a:pt x="382" y="52"/>
                      </a:lnTo>
                      <a:lnTo>
                        <a:pt x="372" y="45"/>
                      </a:lnTo>
                      <a:lnTo>
                        <a:pt x="364" y="33"/>
                      </a:lnTo>
                      <a:lnTo>
                        <a:pt x="358" y="24"/>
                      </a:lnTo>
                      <a:lnTo>
                        <a:pt x="351" y="11"/>
                      </a:lnTo>
                      <a:lnTo>
                        <a:pt x="343" y="0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26" name="Freeform 15"/>
                <p:cNvSpPr>
                  <a:spLocks/>
                </p:cNvSpPr>
                <p:nvPr/>
              </p:nvSpPr>
              <p:spPr bwMode="auto">
                <a:xfrm>
                  <a:off x="4241" y="3414"/>
                  <a:ext cx="113" cy="116"/>
                </a:xfrm>
                <a:custGeom>
                  <a:avLst/>
                  <a:gdLst>
                    <a:gd name="T0" fmla="*/ 0 w 517"/>
                    <a:gd name="T1" fmla="*/ 0 h 514"/>
                    <a:gd name="T2" fmla="*/ 0 w 517"/>
                    <a:gd name="T3" fmla="*/ 0 h 514"/>
                    <a:gd name="T4" fmla="*/ 0 w 517"/>
                    <a:gd name="T5" fmla="*/ 0 h 514"/>
                    <a:gd name="T6" fmla="*/ 0 w 517"/>
                    <a:gd name="T7" fmla="*/ 0 h 514"/>
                    <a:gd name="T8" fmla="*/ 0 w 517"/>
                    <a:gd name="T9" fmla="*/ 0 h 514"/>
                    <a:gd name="T10" fmla="*/ 0 w 517"/>
                    <a:gd name="T11" fmla="*/ 0 h 514"/>
                    <a:gd name="T12" fmla="*/ 0 w 517"/>
                    <a:gd name="T13" fmla="*/ 0 h 514"/>
                    <a:gd name="T14" fmla="*/ 0 w 517"/>
                    <a:gd name="T15" fmla="*/ 0 h 514"/>
                    <a:gd name="T16" fmla="*/ 0 w 517"/>
                    <a:gd name="T17" fmla="*/ 0 h 514"/>
                    <a:gd name="T18" fmla="*/ 0 w 517"/>
                    <a:gd name="T19" fmla="*/ 0 h 514"/>
                    <a:gd name="T20" fmla="*/ 0 w 517"/>
                    <a:gd name="T21" fmla="*/ 0 h 514"/>
                    <a:gd name="T22" fmla="*/ 0 w 517"/>
                    <a:gd name="T23" fmla="*/ 0 h 514"/>
                    <a:gd name="T24" fmla="*/ 0 w 517"/>
                    <a:gd name="T25" fmla="*/ 0 h 514"/>
                    <a:gd name="T26" fmla="*/ 0 w 517"/>
                    <a:gd name="T27" fmla="*/ 0 h 514"/>
                    <a:gd name="T28" fmla="*/ 0 w 517"/>
                    <a:gd name="T29" fmla="*/ 0 h 514"/>
                    <a:gd name="T30" fmla="*/ 0 w 517"/>
                    <a:gd name="T31" fmla="*/ 0 h 514"/>
                    <a:gd name="T32" fmla="*/ 0 w 517"/>
                    <a:gd name="T33" fmla="*/ 0 h 514"/>
                    <a:gd name="T34" fmla="*/ 0 w 517"/>
                    <a:gd name="T35" fmla="*/ 0 h 514"/>
                    <a:gd name="T36" fmla="*/ 0 w 517"/>
                    <a:gd name="T37" fmla="*/ 0 h 514"/>
                    <a:gd name="T38" fmla="*/ 0 w 517"/>
                    <a:gd name="T39" fmla="*/ 0 h 514"/>
                    <a:gd name="T40" fmla="*/ 0 w 517"/>
                    <a:gd name="T41" fmla="*/ 0 h 514"/>
                    <a:gd name="T42" fmla="*/ 0 w 517"/>
                    <a:gd name="T43" fmla="*/ 0 h 514"/>
                    <a:gd name="T44" fmla="*/ 0 w 517"/>
                    <a:gd name="T45" fmla="*/ 0 h 514"/>
                    <a:gd name="T46" fmla="*/ 0 w 517"/>
                    <a:gd name="T47" fmla="*/ 0 h 514"/>
                    <a:gd name="T48" fmla="*/ 0 w 517"/>
                    <a:gd name="T49" fmla="*/ 0 h 514"/>
                    <a:gd name="T50" fmla="*/ 0 w 517"/>
                    <a:gd name="T51" fmla="*/ 0 h 514"/>
                    <a:gd name="T52" fmla="*/ 0 w 517"/>
                    <a:gd name="T53" fmla="*/ 0 h 514"/>
                    <a:gd name="T54" fmla="*/ 0 w 517"/>
                    <a:gd name="T55" fmla="*/ 0 h 514"/>
                    <a:gd name="T56" fmla="*/ 0 w 517"/>
                    <a:gd name="T57" fmla="*/ 0 h 514"/>
                    <a:gd name="T58" fmla="*/ 0 w 517"/>
                    <a:gd name="T59" fmla="*/ 0 h 514"/>
                    <a:gd name="T60" fmla="*/ 0 w 517"/>
                    <a:gd name="T61" fmla="*/ 0 h 514"/>
                    <a:gd name="T62" fmla="*/ 0 w 517"/>
                    <a:gd name="T63" fmla="*/ 0 h 514"/>
                    <a:gd name="T64" fmla="*/ 0 w 517"/>
                    <a:gd name="T65" fmla="*/ 0 h 514"/>
                    <a:gd name="T66" fmla="*/ 0 w 517"/>
                    <a:gd name="T67" fmla="*/ 0 h 514"/>
                    <a:gd name="T68" fmla="*/ 0 w 517"/>
                    <a:gd name="T69" fmla="*/ 0 h 514"/>
                    <a:gd name="T70" fmla="*/ 0 w 517"/>
                    <a:gd name="T71" fmla="*/ 0 h 514"/>
                    <a:gd name="T72" fmla="*/ 0 w 517"/>
                    <a:gd name="T73" fmla="*/ 0 h 514"/>
                    <a:gd name="T74" fmla="*/ 0 w 517"/>
                    <a:gd name="T75" fmla="*/ 0 h 514"/>
                    <a:gd name="T76" fmla="*/ 0 w 517"/>
                    <a:gd name="T77" fmla="*/ 0 h 514"/>
                    <a:gd name="T78" fmla="*/ 0 w 517"/>
                    <a:gd name="T79" fmla="*/ 0 h 514"/>
                    <a:gd name="T80" fmla="*/ 0 w 517"/>
                    <a:gd name="T81" fmla="*/ 0 h 514"/>
                    <a:gd name="T82" fmla="*/ 0 w 517"/>
                    <a:gd name="T83" fmla="*/ 0 h 514"/>
                    <a:gd name="T84" fmla="*/ 0 w 517"/>
                    <a:gd name="T85" fmla="*/ 0 h 514"/>
                    <a:gd name="T86" fmla="*/ 0 w 517"/>
                    <a:gd name="T87" fmla="*/ 0 h 514"/>
                    <a:gd name="T88" fmla="*/ 0 w 517"/>
                    <a:gd name="T89" fmla="*/ 0 h 514"/>
                    <a:gd name="T90" fmla="*/ 0 w 517"/>
                    <a:gd name="T91" fmla="*/ 0 h 514"/>
                    <a:gd name="T92" fmla="*/ 0 w 517"/>
                    <a:gd name="T93" fmla="*/ 0 h 514"/>
                    <a:gd name="T94" fmla="*/ 0 w 517"/>
                    <a:gd name="T95" fmla="*/ 0 h 514"/>
                    <a:gd name="T96" fmla="*/ 0 w 517"/>
                    <a:gd name="T97" fmla="*/ 0 h 5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17"/>
                    <a:gd name="T148" fmla="*/ 0 h 514"/>
                    <a:gd name="T149" fmla="*/ 517 w 517"/>
                    <a:gd name="T150" fmla="*/ 514 h 5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17" h="514">
                      <a:moveTo>
                        <a:pt x="517" y="258"/>
                      </a:moveTo>
                      <a:lnTo>
                        <a:pt x="517" y="239"/>
                      </a:lnTo>
                      <a:lnTo>
                        <a:pt x="515" y="224"/>
                      </a:lnTo>
                      <a:lnTo>
                        <a:pt x="512" y="208"/>
                      </a:lnTo>
                      <a:lnTo>
                        <a:pt x="507" y="189"/>
                      </a:lnTo>
                      <a:lnTo>
                        <a:pt x="502" y="175"/>
                      </a:lnTo>
                      <a:lnTo>
                        <a:pt x="497" y="159"/>
                      </a:lnTo>
                      <a:lnTo>
                        <a:pt x="489" y="144"/>
                      </a:lnTo>
                      <a:lnTo>
                        <a:pt x="482" y="130"/>
                      </a:lnTo>
                      <a:lnTo>
                        <a:pt x="473" y="115"/>
                      </a:lnTo>
                      <a:lnTo>
                        <a:pt x="463" y="101"/>
                      </a:lnTo>
                      <a:lnTo>
                        <a:pt x="453" y="89"/>
                      </a:lnTo>
                      <a:lnTo>
                        <a:pt x="443" y="76"/>
                      </a:lnTo>
                      <a:lnTo>
                        <a:pt x="430" y="66"/>
                      </a:lnTo>
                      <a:lnTo>
                        <a:pt x="417" y="54"/>
                      </a:lnTo>
                      <a:lnTo>
                        <a:pt x="404" y="45"/>
                      </a:lnTo>
                      <a:lnTo>
                        <a:pt x="386" y="35"/>
                      </a:lnTo>
                      <a:lnTo>
                        <a:pt x="375" y="26"/>
                      </a:lnTo>
                      <a:lnTo>
                        <a:pt x="358" y="20"/>
                      </a:lnTo>
                      <a:lnTo>
                        <a:pt x="343" y="15"/>
                      </a:lnTo>
                      <a:lnTo>
                        <a:pt x="329" y="8"/>
                      </a:lnTo>
                      <a:lnTo>
                        <a:pt x="311" y="6"/>
                      </a:lnTo>
                      <a:lnTo>
                        <a:pt x="294" y="2"/>
                      </a:lnTo>
                      <a:lnTo>
                        <a:pt x="277" y="0"/>
                      </a:lnTo>
                      <a:lnTo>
                        <a:pt x="260" y="0"/>
                      </a:lnTo>
                      <a:lnTo>
                        <a:pt x="242" y="0"/>
                      </a:lnTo>
                      <a:lnTo>
                        <a:pt x="228" y="2"/>
                      </a:lnTo>
                      <a:lnTo>
                        <a:pt x="211" y="6"/>
                      </a:lnTo>
                      <a:lnTo>
                        <a:pt x="193" y="8"/>
                      </a:lnTo>
                      <a:lnTo>
                        <a:pt x="177" y="12"/>
                      </a:lnTo>
                      <a:lnTo>
                        <a:pt x="162" y="20"/>
                      </a:lnTo>
                      <a:lnTo>
                        <a:pt x="147" y="26"/>
                      </a:lnTo>
                      <a:lnTo>
                        <a:pt x="130" y="32"/>
                      </a:lnTo>
                      <a:lnTo>
                        <a:pt x="118" y="44"/>
                      </a:lnTo>
                      <a:lnTo>
                        <a:pt x="103" y="51"/>
                      </a:lnTo>
                      <a:lnTo>
                        <a:pt x="89" y="61"/>
                      </a:lnTo>
                      <a:lnTo>
                        <a:pt x="76" y="72"/>
                      </a:lnTo>
                      <a:lnTo>
                        <a:pt x="66" y="86"/>
                      </a:lnTo>
                      <a:lnTo>
                        <a:pt x="54" y="99"/>
                      </a:lnTo>
                      <a:lnTo>
                        <a:pt x="44" y="111"/>
                      </a:lnTo>
                      <a:lnTo>
                        <a:pt x="37" y="125"/>
                      </a:lnTo>
                      <a:lnTo>
                        <a:pt x="27" y="140"/>
                      </a:lnTo>
                      <a:lnTo>
                        <a:pt x="20" y="154"/>
                      </a:lnTo>
                      <a:lnTo>
                        <a:pt x="15" y="172"/>
                      </a:lnTo>
                      <a:lnTo>
                        <a:pt x="7" y="188"/>
                      </a:lnTo>
                      <a:lnTo>
                        <a:pt x="5" y="204"/>
                      </a:lnTo>
                      <a:lnTo>
                        <a:pt x="2" y="221"/>
                      </a:lnTo>
                      <a:lnTo>
                        <a:pt x="0" y="237"/>
                      </a:lnTo>
                      <a:lnTo>
                        <a:pt x="0" y="253"/>
                      </a:lnTo>
                      <a:lnTo>
                        <a:pt x="0" y="271"/>
                      </a:lnTo>
                      <a:lnTo>
                        <a:pt x="0" y="287"/>
                      </a:lnTo>
                      <a:lnTo>
                        <a:pt x="2" y="305"/>
                      </a:lnTo>
                      <a:lnTo>
                        <a:pt x="7" y="320"/>
                      </a:lnTo>
                      <a:lnTo>
                        <a:pt x="12" y="336"/>
                      </a:lnTo>
                      <a:lnTo>
                        <a:pt x="17" y="351"/>
                      </a:lnTo>
                      <a:lnTo>
                        <a:pt x="25" y="367"/>
                      </a:lnTo>
                      <a:lnTo>
                        <a:pt x="32" y="381"/>
                      </a:lnTo>
                      <a:lnTo>
                        <a:pt x="41" y="396"/>
                      </a:lnTo>
                      <a:lnTo>
                        <a:pt x="49" y="410"/>
                      </a:lnTo>
                      <a:lnTo>
                        <a:pt x="61" y="423"/>
                      </a:lnTo>
                      <a:lnTo>
                        <a:pt x="71" y="435"/>
                      </a:lnTo>
                      <a:lnTo>
                        <a:pt x="84" y="448"/>
                      </a:lnTo>
                      <a:lnTo>
                        <a:pt x="95" y="458"/>
                      </a:lnTo>
                      <a:lnTo>
                        <a:pt x="110" y="468"/>
                      </a:lnTo>
                      <a:lnTo>
                        <a:pt x="125" y="477"/>
                      </a:lnTo>
                      <a:lnTo>
                        <a:pt x="138" y="485"/>
                      </a:lnTo>
                      <a:lnTo>
                        <a:pt x="154" y="493"/>
                      </a:lnTo>
                      <a:lnTo>
                        <a:pt x="169" y="499"/>
                      </a:lnTo>
                      <a:lnTo>
                        <a:pt x="186" y="503"/>
                      </a:lnTo>
                      <a:lnTo>
                        <a:pt x="201" y="508"/>
                      </a:lnTo>
                      <a:lnTo>
                        <a:pt x="218" y="512"/>
                      </a:lnTo>
                      <a:lnTo>
                        <a:pt x="235" y="514"/>
                      </a:lnTo>
                      <a:lnTo>
                        <a:pt x="252" y="514"/>
                      </a:lnTo>
                      <a:lnTo>
                        <a:pt x="270" y="514"/>
                      </a:lnTo>
                      <a:lnTo>
                        <a:pt x="286" y="514"/>
                      </a:lnTo>
                      <a:lnTo>
                        <a:pt x="304" y="512"/>
                      </a:lnTo>
                      <a:lnTo>
                        <a:pt x="319" y="508"/>
                      </a:lnTo>
                      <a:lnTo>
                        <a:pt x="338" y="503"/>
                      </a:lnTo>
                      <a:lnTo>
                        <a:pt x="350" y="497"/>
                      </a:lnTo>
                      <a:lnTo>
                        <a:pt x="368" y="492"/>
                      </a:lnTo>
                      <a:lnTo>
                        <a:pt x="381" y="483"/>
                      </a:lnTo>
                      <a:lnTo>
                        <a:pt x="397" y="474"/>
                      </a:lnTo>
                      <a:lnTo>
                        <a:pt x="409" y="464"/>
                      </a:lnTo>
                      <a:lnTo>
                        <a:pt x="424" y="454"/>
                      </a:lnTo>
                      <a:lnTo>
                        <a:pt x="435" y="444"/>
                      </a:lnTo>
                      <a:lnTo>
                        <a:pt x="448" y="431"/>
                      </a:lnTo>
                      <a:lnTo>
                        <a:pt x="461" y="419"/>
                      </a:lnTo>
                      <a:lnTo>
                        <a:pt x="471" y="404"/>
                      </a:lnTo>
                      <a:lnTo>
                        <a:pt x="479" y="393"/>
                      </a:lnTo>
                      <a:lnTo>
                        <a:pt x="487" y="377"/>
                      </a:lnTo>
                      <a:lnTo>
                        <a:pt x="494" y="364"/>
                      </a:lnTo>
                      <a:lnTo>
                        <a:pt x="502" y="346"/>
                      </a:lnTo>
                      <a:lnTo>
                        <a:pt x="507" y="330"/>
                      </a:lnTo>
                      <a:lnTo>
                        <a:pt x="510" y="316"/>
                      </a:lnTo>
                      <a:lnTo>
                        <a:pt x="515" y="297"/>
                      </a:lnTo>
                      <a:lnTo>
                        <a:pt x="517" y="281"/>
                      </a:lnTo>
                      <a:lnTo>
                        <a:pt x="517" y="266"/>
                      </a:lnTo>
                      <a:lnTo>
                        <a:pt x="517" y="25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710" name="Group 16"/>
            <p:cNvGrpSpPr>
              <a:grpSpLocks/>
            </p:cNvGrpSpPr>
            <p:nvPr/>
          </p:nvGrpSpPr>
          <p:grpSpPr bwMode="auto">
            <a:xfrm>
              <a:off x="2880" y="3408"/>
              <a:ext cx="724" cy="217"/>
              <a:chOff x="2960" y="3414"/>
              <a:chExt cx="724" cy="217"/>
            </a:xfrm>
          </p:grpSpPr>
          <p:sp>
            <p:nvSpPr>
              <p:cNvPr id="28714" name="Freeform 17"/>
              <p:cNvSpPr>
                <a:spLocks/>
              </p:cNvSpPr>
              <p:nvPr/>
            </p:nvSpPr>
            <p:spPr bwMode="auto">
              <a:xfrm>
                <a:off x="2960" y="3548"/>
                <a:ext cx="212" cy="79"/>
              </a:xfrm>
              <a:custGeom>
                <a:avLst/>
                <a:gdLst>
                  <a:gd name="T0" fmla="*/ 0 w 964"/>
                  <a:gd name="T1" fmla="*/ 0 h 352"/>
                  <a:gd name="T2" fmla="*/ 0 w 964"/>
                  <a:gd name="T3" fmla="*/ 0 h 352"/>
                  <a:gd name="T4" fmla="*/ 0 w 964"/>
                  <a:gd name="T5" fmla="*/ 0 h 352"/>
                  <a:gd name="T6" fmla="*/ 0 w 964"/>
                  <a:gd name="T7" fmla="*/ 0 h 352"/>
                  <a:gd name="T8" fmla="*/ 0 w 964"/>
                  <a:gd name="T9" fmla="*/ 0 h 352"/>
                  <a:gd name="T10" fmla="*/ 0 w 964"/>
                  <a:gd name="T11" fmla="*/ 0 h 352"/>
                  <a:gd name="T12" fmla="*/ 0 w 964"/>
                  <a:gd name="T13" fmla="*/ 0 h 352"/>
                  <a:gd name="T14" fmla="*/ 0 w 964"/>
                  <a:gd name="T15" fmla="*/ 0 h 352"/>
                  <a:gd name="T16" fmla="*/ 0 w 964"/>
                  <a:gd name="T17" fmla="*/ 0 h 352"/>
                  <a:gd name="T18" fmla="*/ 0 w 964"/>
                  <a:gd name="T19" fmla="*/ 0 h 352"/>
                  <a:gd name="T20" fmla="*/ 0 w 964"/>
                  <a:gd name="T21" fmla="*/ 0 h 352"/>
                  <a:gd name="T22" fmla="*/ 0 w 964"/>
                  <a:gd name="T23" fmla="*/ 0 h 352"/>
                  <a:gd name="T24" fmla="*/ 0 w 964"/>
                  <a:gd name="T25" fmla="*/ 0 h 352"/>
                  <a:gd name="T26" fmla="*/ 0 w 964"/>
                  <a:gd name="T27" fmla="*/ 0 h 352"/>
                  <a:gd name="T28" fmla="*/ 0 w 964"/>
                  <a:gd name="T29" fmla="*/ 0 h 352"/>
                  <a:gd name="T30" fmla="*/ 0 w 964"/>
                  <a:gd name="T31" fmla="*/ 0 h 352"/>
                  <a:gd name="T32" fmla="*/ 0 w 964"/>
                  <a:gd name="T33" fmla="*/ 0 h 352"/>
                  <a:gd name="T34" fmla="*/ 0 w 964"/>
                  <a:gd name="T35" fmla="*/ 0 h 352"/>
                  <a:gd name="T36" fmla="*/ 0 w 964"/>
                  <a:gd name="T37" fmla="*/ 0 h 352"/>
                  <a:gd name="T38" fmla="*/ 0 w 964"/>
                  <a:gd name="T39" fmla="*/ 0 h 352"/>
                  <a:gd name="T40" fmla="*/ 0 w 964"/>
                  <a:gd name="T41" fmla="*/ 0 h 352"/>
                  <a:gd name="T42" fmla="*/ 0 w 964"/>
                  <a:gd name="T43" fmla="*/ 0 h 352"/>
                  <a:gd name="T44" fmla="*/ 0 w 964"/>
                  <a:gd name="T45" fmla="*/ 0 h 352"/>
                  <a:gd name="T46" fmla="*/ 0 w 964"/>
                  <a:gd name="T47" fmla="*/ 0 h 352"/>
                  <a:gd name="T48" fmla="*/ 0 w 964"/>
                  <a:gd name="T49" fmla="*/ 0 h 352"/>
                  <a:gd name="T50" fmla="*/ 0 w 964"/>
                  <a:gd name="T51" fmla="*/ 0 h 352"/>
                  <a:gd name="T52" fmla="*/ 0 w 964"/>
                  <a:gd name="T53" fmla="*/ 0 h 352"/>
                  <a:gd name="T54" fmla="*/ 0 w 964"/>
                  <a:gd name="T55" fmla="*/ 0 h 352"/>
                  <a:gd name="T56" fmla="*/ 0 w 964"/>
                  <a:gd name="T57" fmla="*/ 0 h 352"/>
                  <a:gd name="T58" fmla="*/ 0 w 964"/>
                  <a:gd name="T59" fmla="*/ 0 h 352"/>
                  <a:gd name="T60" fmla="*/ 0 w 964"/>
                  <a:gd name="T61" fmla="*/ 0 h 352"/>
                  <a:gd name="T62" fmla="*/ 0 w 964"/>
                  <a:gd name="T63" fmla="*/ 0 h 352"/>
                  <a:gd name="T64" fmla="*/ 0 w 964"/>
                  <a:gd name="T65" fmla="*/ 0 h 352"/>
                  <a:gd name="T66" fmla="*/ 0 w 964"/>
                  <a:gd name="T67" fmla="*/ 0 h 352"/>
                  <a:gd name="T68" fmla="*/ 0 w 964"/>
                  <a:gd name="T69" fmla="*/ 0 h 352"/>
                  <a:gd name="T70" fmla="*/ 0 w 964"/>
                  <a:gd name="T71" fmla="*/ 0 h 352"/>
                  <a:gd name="T72" fmla="*/ 0 w 964"/>
                  <a:gd name="T73" fmla="*/ 0 h 352"/>
                  <a:gd name="T74" fmla="*/ 0 w 964"/>
                  <a:gd name="T75" fmla="*/ 0 h 352"/>
                  <a:gd name="T76" fmla="*/ 0 w 964"/>
                  <a:gd name="T77" fmla="*/ 0 h 352"/>
                  <a:gd name="T78" fmla="*/ 0 w 964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4"/>
                  <a:gd name="T121" fmla="*/ 0 h 352"/>
                  <a:gd name="T122" fmla="*/ 964 w 964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4" h="352">
                    <a:moveTo>
                      <a:pt x="262" y="0"/>
                    </a:moveTo>
                    <a:lnTo>
                      <a:pt x="245" y="0"/>
                    </a:lnTo>
                    <a:lnTo>
                      <a:pt x="227" y="3"/>
                    </a:lnTo>
                    <a:lnTo>
                      <a:pt x="211" y="4"/>
                    </a:lnTo>
                    <a:lnTo>
                      <a:pt x="196" y="9"/>
                    </a:lnTo>
                    <a:lnTo>
                      <a:pt x="178" y="12"/>
                    </a:lnTo>
                    <a:lnTo>
                      <a:pt x="165" y="17"/>
                    </a:lnTo>
                    <a:lnTo>
                      <a:pt x="149" y="24"/>
                    </a:lnTo>
                    <a:lnTo>
                      <a:pt x="134" y="29"/>
                    </a:lnTo>
                    <a:lnTo>
                      <a:pt x="118" y="38"/>
                    </a:lnTo>
                    <a:lnTo>
                      <a:pt x="105" y="49"/>
                    </a:lnTo>
                    <a:lnTo>
                      <a:pt x="93" y="59"/>
                    </a:lnTo>
                    <a:lnTo>
                      <a:pt x="80" y="71"/>
                    </a:lnTo>
                    <a:lnTo>
                      <a:pt x="69" y="79"/>
                    </a:lnTo>
                    <a:lnTo>
                      <a:pt x="57" y="92"/>
                    </a:lnTo>
                    <a:lnTo>
                      <a:pt x="46" y="106"/>
                    </a:lnTo>
                    <a:lnTo>
                      <a:pt x="39" y="118"/>
                    </a:lnTo>
                    <a:lnTo>
                      <a:pt x="29" y="133"/>
                    </a:lnTo>
                    <a:lnTo>
                      <a:pt x="23" y="149"/>
                    </a:lnTo>
                    <a:lnTo>
                      <a:pt x="18" y="165"/>
                    </a:lnTo>
                    <a:lnTo>
                      <a:pt x="13" y="176"/>
                    </a:lnTo>
                    <a:lnTo>
                      <a:pt x="8" y="192"/>
                    </a:lnTo>
                    <a:lnTo>
                      <a:pt x="5" y="210"/>
                    </a:lnTo>
                    <a:lnTo>
                      <a:pt x="3" y="226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4" y="352"/>
                    </a:lnTo>
                    <a:lnTo>
                      <a:pt x="964" y="243"/>
                    </a:lnTo>
                    <a:lnTo>
                      <a:pt x="964" y="226"/>
                    </a:lnTo>
                    <a:lnTo>
                      <a:pt x="964" y="210"/>
                    </a:lnTo>
                    <a:lnTo>
                      <a:pt x="959" y="192"/>
                    </a:lnTo>
                    <a:lnTo>
                      <a:pt x="957" y="176"/>
                    </a:lnTo>
                    <a:lnTo>
                      <a:pt x="952" y="166"/>
                    </a:lnTo>
                    <a:lnTo>
                      <a:pt x="947" y="149"/>
                    </a:lnTo>
                    <a:lnTo>
                      <a:pt x="939" y="136"/>
                    </a:lnTo>
                    <a:lnTo>
                      <a:pt x="933" y="122"/>
                    </a:lnTo>
                    <a:lnTo>
                      <a:pt x="925" y="106"/>
                    </a:lnTo>
                    <a:lnTo>
                      <a:pt x="915" y="93"/>
                    </a:lnTo>
                    <a:lnTo>
                      <a:pt x="905" y="82"/>
                    </a:lnTo>
                    <a:lnTo>
                      <a:pt x="893" y="71"/>
                    </a:lnTo>
                    <a:lnTo>
                      <a:pt x="881" y="59"/>
                    </a:lnTo>
                    <a:lnTo>
                      <a:pt x="869" y="49"/>
                    </a:lnTo>
                    <a:lnTo>
                      <a:pt x="854" y="39"/>
                    </a:lnTo>
                    <a:lnTo>
                      <a:pt x="841" y="33"/>
                    </a:lnTo>
                    <a:lnTo>
                      <a:pt x="830" y="26"/>
                    </a:lnTo>
                    <a:lnTo>
                      <a:pt x="812" y="17"/>
                    </a:lnTo>
                    <a:lnTo>
                      <a:pt x="795" y="12"/>
                    </a:lnTo>
                    <a:lnTo>
                      <a:pt x="781" y="9"/>
                    </a:lnTo>
                    <a:lnTo>
                      <a:pt x="766" y="4"/>
                    </a:lnTo>
                    <a:lnTo>
                      <a:pt x="748" y="3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6" y="12"/>
                    </a:lnTo>
                    <a:lnTo>
                      <a:pt x="611" y="24"/>
                    </a:lnTo>
                    <a:lnTo>
                      <a:pt x="601" y="34"/>
                    </a:lnTo>
                    <a:lnTo>
                      <a:pt x="595" y="42"/>
                    </a:lnTo>
                    <a:lnTo>
                      <a:pt x="588" y="51"/>
                    </a:lnTo>
                    <a:lnTo>
                      <a:pt x="575" y="59"/>
                    </a:lnTo>
                    <a:lnTo>
                      <a:pt x="565" y="67"/>
                    </a:lnTo>
                    <a:lnTo>
                      <a:pt x="554" y="73"/>
                    </a:lnTo>
                    <a:lnTo>
                      <a:pt x="541" y="79"/>
                    </a:lnTo>
                    <a:lnTo>
                      <a:pt x="529" y="85"/>
                    </a:lnTo>
                    <a:lnTo>
                      <a:pt x="516" y="88"/>
                    </a:lnTo>
                    <a:lnTo>
                      <a:pt x="505" y="90"/>
                    </a:lnTo>
                    <a:lnTo>
                      <a:pt x="490" y="90"/>
                    </a:lnTo>
                    <a:lnTo>
                      <a:pt x="477" y="90"/>
                    </a:lnTo>
                    <a:lnTo>
                      <a:pt x="465" y="90"/>
                    </a:lnTo>
                    <a:lnTo>
                      <a:pt x="453" y="88"/>
                    </a:lnTo>
                    <a:lnTo>
                      <a:pt x="441" y="85"/>
                    </a:lnTo>
                    <a:lnTo>
                      <a:pt x="426" y="79"/>
                    </a:lnTo>
                    <a:lnTo>
                      <a:pt x="413" y="76"/>
                    </a:lnTo>
                    <a:lnTo>
                      <a:pt x="404" y="71"/>
                    </a:lnTo>
                    <a:lnTo>
                      <a:pt x="394" y="63"/>
                    </a:lnTo>
                    <a:lnTo>
                      <a:pt x="382" y="54"/>
                    </a:lnTo>
                    <a:lnTo>
                      <a:pt x="372" y="46"/>
                    </a:lnTo>
                    <a:lnTo>
                      <a:pt x="364" y="34"/>
                    </a:lnTo>
                    <a:lnTo>
                      <a:pt x="358" y="26"/>
                    </a:lnTo>
                    <a:lnTo>
                      <a:pt x="350" y="13"/>
                    </a:lnTo>
                    <a:lnTo>
                      <a:pt x="343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5" name="Freeform 18"/>
              <p:cNvSpPr>
                <a:spLocks/>
              </p:cNvSpPr>
              <p:nvPr/>
            </p:nvSpPr>
            <p:spPr bwMode="auto">
              <a:xfrm>
                <a:off x="3007" y="3414"/>
                <a:ext cx="114" cy="116"/>
              </a:xfrm>
              <a:custGeom>
                <a:avLst/>
                <a:gdLst>
                  <a:gd name="T0" fmla="*/ 0 w 520"/>
                  <a:gd name="T1" fmla="*/ 0 h 515"/>
                  <a:gd name="T2" fmla="*/ 0 w 520"/>
                  <a:gd name="T3" fmla="*/ 0 h 515"/>
                  <a:gd name="T4" fmla="*/ 0 w 520"/>
                  <a:gd name="T5" fmla="*/ 0 h 515"/>
                  <a:gd name="T6" fmla="*/ 0 w 520"/>
                  <a:gd name="T7" fmla="*/ 0 h 515"/>
                  <a:gd name="T8" fmla="*/ 0 w 520"/>
                  <a:gd name="T9" fmla="*/ 0 h 515"/>
                  <a:gd name="T10" fmla="*/ 0 w 520"/>
                  <a:gd name="T11" fmla="*/ 0 h 515"/>
                  <a:gd name="T12" fmla="*/ 0 w 520"/>
                  <a:gd name="T13" fmla="*/ 0 h 515"/>
                  <a:gd name="T14" fmla="*/ 0 w 520"/>
                  <a:gd name="T15" fmla="*/ 0 h 515"/>
                  <a:gd name="T16" fmla="*/ 0 w 520"/>
                  <a:gd name="T17" fmla="*/ 0 h 515"/>
                  <a:gd name="T18" fmla="*/ 0 w 520"/>
                  <a:gd name="T19" fmla="*/ 0 h 515"/>
                  <a:gd name="T20" fmla="*/ 0 w 520"/>
                  <a:gd name="T21" fmla="*/ 0 h 515"/>
                  <a:gd name="T22" fmla="*/ 0 w 520"/>
                  <a:gd name="T23" fmla="*/ 0 h 515"/>
                  <a:gd name="T24" fmla="*/ 0 w 520"/>
                  <a:gd name="T25" fmla="*/ 0 h 515"/>
                  <a:gd name="T26" fmla="*/ 0 w 520"/>
                  <a:gd name="T27" fmla="*/ 0 h 515"/>
                  <a:gd name="T28" fmla="*/ 0 w 520"/>
                  <a:gd name="T29" fmla="*/ 0 h 515"/>
                  <a:gd name="T30" fmla="*/ 0 w 520"/>
                  <a:gd name="T31" fmla="*/ 0 h 515"/>
                  <a:gd name="T32" fmla="*/ 0 w 520"/>
                  <a:gd name="T33" fmla="*/ 0 h 515"/>
                  <a:gd name="T34" fmla="*/ 0 w 520"/>
                  <a:gd name="T35" fmla="*/ 0 h 515"/>
                  <a:gd name="T36" fmla="*/ 0 w 520"/>
                  <a:gd name="T37" fmla="*/ 0 h 515"/>
                  <a:gd name="T38" fmla="*/ 0 w 520"/>
                  <a:gd name="T39" fmla="*/ 0 h 515"/>
                  <a:gd name="T40" fmla="*/ 0 w 520"/>
                  <a:gd name="T41" fmla="*/ 0 h 515"/>
                  <a:gd name="T42" fmla="*/ 0 w 520"/>
                  <a:gd name="T43" fmla="*/ 0 h 515"/>
                  <a:gd name="T44" fmla="*/ 0 w 520"/>
                  <a:gd name="T45" fmla="*/ 0 h 515"/>
                  <a:gd name="T46" fmla="*/ 0 w 520"/>
                  <a:gd name="T47" fmla="*/ 0 h 515"/>
                  <a:gd name="T48" fmla="*/ 0 w 520"/>
                  <a:gd name="T49" fmla="*/ 0 h 515"/>
                  <a:gd name="T50" fmla="*/ 0 w 520"/>
                  <a:gd name="T51" fmla="*/ 0 h 515"/>
                  <a:gd name="T52" fmla="*/ 0 w 520"/>
                  <a:gd name="T53" fmla="*/ 0 h 515"/>
                  <a:gd name="T54" fmla="*/ 0 w 520"/>
                  <a:gd name="T55" fmla="*/ 0 h 515"/>
                  <a:gd name="T56" fmla="*/ 0 w 520"/>
                  <a:gd name="T57" fmla="*/ 0 h 515"/>
                  <a:gd name="T58" fmla="*/ 0 w 520"/>
                  <a:gd name="T59" fmla="*/ 0 h 515"/>
                  <a:gd name="T60" fmla="*/ 0 w 520"/>
                  <a:gd name="T61" fmla="*/ 0 h 515"/>
                  <a:gd name="T62" fmla="*/ 0 w 520"/>
                  <a:gd name="T63" fmla="*/ 0 h 515"/>
                  <a:gd name="T64" fmla="*/ 0 w 520"/>
                  <a:gd name="T65" fmla="*/ 0 h 515"/>
                  <a:gd name="T66" fmla="*/ 0 w 520"/>
                  <a:gd name="T67" fmla="*/ 0 h 515"/>
                  <a:gd name="T68" fmla="*/ 0 w 520"/>
                  <a:gd name="T69" fmla="*/ 0 h 515"/>
                  <a:gd name="T70" fmla="*/ 0 w 520"/>
                  <a:gd name="T71" fmla="*/ 0 h 515"/>
                  <a:gd name="T72" fmla="*/ 0 w 520"/>
                  <a:gd name="T73" fmla="*/ 0 h 515"/>
                  <a:gd name="T74" fmla="*/ 0 w 520"/>
                  <a:gd name="T75" fmla="*/ 0 h 515"/>
                  <a:gd name="T76" fmla="*/ 0 w 520"/>
                  <a:gd name="T77" fmla="*/ 0 h 515"/>
                  <a:gd name="T78" fmla="*/ 0 w 520"/>
                  <a:gd name="T79" fmla="*/ 0 h 515"/>
                  <a:gd name="T80" fmla="*/ 0 w 520"/>
                  <a:gd name="T81" fmla="*/ 0 h 515"/>
                  <a:gd name="T82" fmla="*/ 0 w 520"/>
                  <a:gd name="T83" fmla="*/ 0 h 515"/>
                  <a:gd name="T84" fmla="*/ 0 w 520"/>
                  <a:gd name="T85" fmla="*/ 0 h 515"/>
                  <a:gd name="T86" fmla="*/ 0 w 520"/>
                  <a:gd name="T87" fmla="*/ 0 h 515"/>
                  <a:gd name="T88" fmla="*/ 0 w 520"/>
                  <a:gd name="T89" fmla="*/ 0 h 515"/>
                  <a:gd name="T90" fmla="*/ 0 w 520"/>
                  <a:gd name="T91" fmla="*/ 0 h 515"/>
                  <a:gd name="T92" fmla="*/ 0 w 520"/>
                  <a:gd name="T93" fmla="*/ 0 h 515"/>
                  <a:gd name="T94" fmla="*/ 0 w 520"/>
                  <a:gd name="T95" fmla="*/ 0 h 515"/>
                  <a:gd name="T96" fmla="*/ 0 w 520"/>
                  <a:gd name="T97" fmla="*/ 0 h 5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0"/>
                  <a:gd name="T148" fmla="*/ 0 h 515"/>
                  <a:gd name="T149" fmla="*/ 520 w 520"/>
                  <a:gd name="T150" fmla="*/ 515 h 5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0" h="515">
                    <a:moveTo>
                      <a:pt x="520" y="256"/>
                    </a:moveTo>
                    <a:lnTo>
                      <a:pt x="520" y="240"/>
                    </a:lnTo>
                    <a:lnTo>
                      <a:pt x="517" y="225"/>
                    </a:lnTo>
                    <a:lnTo>
                      <a:pt x="515" y="208"/>
                    </a:lnTo>
                    <a:lnTo>
                      <a:pt x="510" y="190"/>
                    </a:lnTo>
                    <a:lnTo>
                      <a:pt x="505" y="176"/>
                    </a:lnTo>
                    <a:lnTo>
                      <a:pt x="500" y="160"/>
                    </a:lnTo>
                    <a:lnTo>
                      <a:pt x="492" y="144"/>
                    </a:lnTo>
                    <a:lnTo>
                      <a:pt x="485" y="128"/>
                    </a:lnTo>
                    <a:lnTo>
                      <a:pt x="476" y="113"/>
                    </a:lnTo>
                    <a:lnTo>
                      <a:pt x="466" y="102"/>
                    </a:lnTo>
                    <a:lnTo>
                      <a:pt x="456" y="90"/>
                    </a:lnTo>
                    <a:lnTo>
                      <a:pt x="443" y="77"/>
                    </a:lnTo>
                    <a:lnTo>
                      <a:pt x="431" y="64"/>
                    </a:lnTo>
                    <a:lnTo>
                      <a:pt x="419" y="54"/>
                    </a:lnTo>
                    <a:lnTo>
                      <a:pt x="407" y="44"/>
                    </a:lnTo>
                    <a:lnTo>
                      <a:pt x="389" y="36"/>
                    </a:lnTo>
                    <a:lnTo>
                      <a:pt x="378" y="27"/>
                    </a:lnTo>
                    <a:lnTo>
                      <a:pt x="360" y="20"/>
                    </a:lnTo>
                    <a:lnTo>
                      <a:pt x="345" y="15"/>
                    </a:lnTo>
                    <a:lnTo>
                      <a:pt x="331" y="9"/>
                    </a:lnTo>
                    <a:lnTo>
                      <a:pt x="314" y="4"/>
                    </a:lnTo>
                    <a:lnTo>
                      <a:pt x="296" y="3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45" y="0"/>
                    </a:lnTo>
                    <a:lnTo>
                      <a:pt x="228" y="3"/>
                    </a:lnTo>
                    <a:lnTo>
                      <a:pt x="211" y="4"/>
                    </a:lnTo>
                    <a:lnTo>
                      <a:pt x="196" y="9"/>
                    </a:lnTo>
                    <a:lnTo>
                      <a:pt x="180" y="13"/>
                    </a:lnTo>
                    <a:lnTo>
                      <a:pt x="164" y="19"/>
                    </a:lnTo>
                    <a:lnTo>
                      <a:pt x="149" y="26"/>
                    </a:lnTo>
                    <a:lnTo>
                      <a:pt x="133" y="33"/>
                    </a:lnTo>
                    <a:lnTo>
                      <a:pt x="118" y="44"/>
                    </a:lnTo>
                    <a:lnTo>
                      <a:pt x="105" y="52"/>
                    </a:lnTo>
                    <a:lnTo>
                      <a:pt x="92" y="62"/>
                    </a:lnTo>
                    <a:lnTo>
                      <a:pt x="79" y="73"/>
                    </a:lnTo>
                    <a:lnTo>
                      <a:pt x="69" y="87"/>
                    </a:lnTo>
                    <a:lnTo>
                      <a:pt x="56" y="100"/>
                    </a:lnTo>
                    <a:lnTo>
                      <a:pt x="46" y="112"/>
                    </a:lnTo>
                    <a:lnTo>
                      <a:pt x="40" y="126"/>
                    </a:lnTo>
                    <a:lnTo>
                      <a:pt x="30" y="141"/>
                    </a:lnTo>
                    <a:lnTo>
                      <a:pt x="23" y="155"/>
                    </a:lnTo>
                    <a:lnTo>
                      <a:pt x="18" y="172"/>
                    </a:lnTo>
                    <a:lnTo>
                      <a:pt x="10" y="186"/>
                    </a:lnTo>
                    <a:lnTo>
                      <a:pt x="8" y="203"/>
                    </a:lnTo>
                    <a:lnTo>
                      <a:pt x="5" y="221"/>
                    </a:lnTo>
                    <a:lnTo>
                      <a:pt x="2" y="238"/>
                    </a:lnTo>
                    <a:lnTo>
                      <a:pt x="0" y="254"/>
                    </a:lnTo>
                    <a:lnTo>
                      <a:pt x="0" y="272"/>
                    </a:lnTo>
                    <a:lnTo>
                      <a:pt x="2" y="288"/>
                    </a:lnTo>
                    <a:lnTo>
                      <a:pt x="5" y="304"/>
                    </a:lnTo>
                    <a:lnTo>
                      <a:pt x="10" y="320"/>
                    </a:lnTo>
                    <a:lnTo>
                      <a:pt x="13" y="337"/>
                    </a:lnTo>
                    <a:lnTo>
                      <a:pt x="20" y="352"/>
                    </a:lnTo>
                    <a:lnTo>
                      <a:pt x="28" y="368"/>
                    </a:lnTo>
                    <a:lnTo>
                      <a:pt x="35" y="382"/>
                    </a:lnTo>
                    <a:lnTo>
                      <a:pt x="43" y="397"/>
                    </a:lnTo>
                    <a:lnTo>
                      <a:pt x="51" y="411"/>
                    </a:lnTo>
                    <a:lnTo>
                      <a:pt x="64" y="423"/>
                    </a:lnTo>
                    <a:lnTo>
                      <a:pt x="74" y="436"/>
                    </a:lnTo>
                    <a:lnTo>
                      <a:pt x="87" y="449"/>
                    </a:lnTo>
                    <a:lnTo>
                      <a:pt x="98" y="459"/>
                    </a:lnTo>
                    <a:lnTo>
                      <a:pt x="113" y="469"/>
                    </a:lnTo>
                    <a:lnTo>
                      <a:pt x="128" y="477"/>
                    </a:lnTo>
                    <a:lnTo>
                      <a:pt x="141" y="486"/>
                    </a:lnTo>
                    <a:lnTo>
                      <a:pt x="157" y="494"/>
                    </a:lnTo>
                    <a:lnTo>
                      <a:pt x="172" y="500"/>
                    </a:lnTo>
                    <a:lnTo>
                      <a:pt x="188" y="504"/>
                    </a:lnTo>
                    <a:lnTo>
                      <a:pt x="203" y="509"/>
                    </a:lnTo>
                    <a:lnTo>
                      <a:pt x="221" y="513"/>
                    </a:lnTo>
                    <a:lnTo>
                      <a:pt x="237" y="515"/>
                    </a:lnTo>
                    <a:lnTo>
                      <a:pt x="255" y="515"/>
                    </a:lnTo>
                    <a:lnTo>
                      <a:pt x="272" y="515"/>
                    </a:lnTo>
                    <a:lnTo>
                      <a:pt x="289" y="515"/>
                    </a:lnTo>
                    <a:lnTo>
                      <a:pt x="304" y="510"/>
                    </a:lnTo>
                    <a:lnTo>
                      <a:pt x="321" y="506"/>
                    </a:lnTo>
                    <a:lnTo>
                      <a:pt x="338" y="503"/>
                    </a:lnTo>
                    <a:lnTo>
                      <a:pt x="353" y="496"/>
                    </a:lnTo>
                    <a:lnTo>
                      <a:pt x="368" y="492"/>
                    </a:lnTo>
                    <a:lnTo>
                      <a:pt x="384" y="484"/>
                    </a:lnTo>
                    <a:lnTo>
                      <a:pt x="397" y="475"/>
                    </a:lnTo>
                    <a:lnTo>
                      <a:pt x="412" y="465"/>
                    </a:lnTo>
                    <a:lnTo>
                      <a:pt x="427" y="455"/>
                    </a:lnTo>
                    <a:lnTo>
                      <a:pt x="438" y="445"/>
                    </a:lnTo>
                    <a:lnTo>
                      <a:pt x="451" y="432"/>
                    </a:lnTo>
                    <a:lnTo>
                      <a:pt x="461" y="420"/>
                    </a:lnTo>
                    <a:lnTo>
                      <a:pt x="473" y="405"/>
                    </a:lnTo>
                    <a:lnTo>
                      <a:pt x="482" y="393"/>
                    </a:lnTo>
                    <a:lnTo>
                      <a:pt x="490" y="378"/>
                    </a:lnTo>
                    <a:lnTo>
                      <a:pt x="497" y="364"/>
                    </a:lnTo>
                    <a:lnTo>
                      <a:pt x="505" y="347"/>
                    </a:lnTo>
                    <a:lnTo>
                      <a:pt x="510" y="331"/>
                    </a:lnTo>
                    <a:lnTo>
                      <a:pt x="512" y="314"/>
                    </a:lnTo>
                    <a:lnTo>
                      <a:pt x="517" y="298"/>
                    </a:lnTo>
                    <a:lnTo>
                      <a:pt x="520" y="282"/>
                    </a:lnTo>
                    <a:lnTo>
                      <a:pt x="520" y="265"/>
                    </a:lnTo>
                    <a:lnTo>
                      <a:pt x="520" y="2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6" name="Freeform 19"/>
              <p:cNvSpPr>
                <a:spLocks/>
              </p:cNvSpPr>
              <p:nvPr/>
            </p:nvSpPr>
            <p:spPr bwMode="auto">
              <a:xfrm>
                <a:off x="3216" y="3552"/>
                <a:ext cx="212" cy="79"/>
              </a:xfrm>
              <a:custGeom>
                <a:avLst/>
                <a:gdLst>
                  <a:gd name="T0" fmla="*/ 0 w 965"/>
                  <a:gd name="T1" fmla="*/ 0 h 352"/>
                  <a:gd name="T2" fmla="*/ 0 w 965"/>
                  <a:gd name="T3" fmla="*/ 0 h 352"/>
                  <a:gd name="T4" fmla="*/ 0 w 965"/>
                  <a:gd name="T5" fmla="*/ 0 h 352"/>
                  <a:gd name="T6" fmla="*/ 0 w 965"/>
                  <a:gd name="T7" fmla="*/ 0 h 352"/>
                  <a:gd name="T8" fmla="*/ 0 w 965"/>
                  <a:gd name="T9" fmla="*/ 0 h 352"/>
                  <a:gd name="T10" fmla="*/ 0 w 965"/>
                  <a:gd name="T11" fmla="*/ 0 h 352"/>
                  <a:gd name="T12" fmla="*/ 0 w 965"/>
                  <a:gd name="T13" fmla="*/ 0 h 352"/>
                  <a:gd name="T14" fmla="*/ 0 w 965"/>
                  <a:gd name="T15" fmla="*/ 0 h 352"/>
                  <a:gd name="T16" fmla="*/ 0 w 965"/>
                  <a:gd name="T17" fmla="*/ 0 h 352"/>
                  <a:gd name="T18" fmla="*/ 0 w 965"/>
                  <a:gd name="T19" fmla="*/ 0 h 352"/>
                  <a:gd name="T20" fmla="*/ 0 w 965"/>
                  <a:gd name="T21" fmla="*/ 0 h 352"/>
                  <a:gd name="T22" fmla="*/ 0 w 965"/>
                  <a:gd name="T23" fmla="*/ 0 h 352"/>
                  <a:gd name="T24" fmla="*/ 0 w 965"/>
                  <a:gd name="T25" fmla="*/ 0 h 352"/>
                  <a:gd name="T26" fmla="*/ 0 w 965"/>
                  <a:gd name="T27" fmla="*/ 0 h 352"/>
                  <a:gd name="T28" fmla="*/ 0 w 965"/>
                  <a:gd name="T29" fmla="*/ 0 h 352"/>
                  <a:gd name="T30" fmla="*/ 0 w 965"/>
                  <a:gd name="T31" fmla="*/ 0 h 352"/>
                  <a:gd name="T32" fmla="*/ 0 w 965"/>
                  <a:gd name="T33" fmla="*/ 0 h 352"/>
                  <a:gd name="T34" fmla="*/ 0 w 965"/>
                  <a:gd name="T35" fmla="*/ 0 h 352"/>
                  <a:gd name="T36" fmla="*/ 0 w 965"/>
                  <a:gd name="T37" fmla="*/ 0 h 352"/>
                  <a:gd name="T38" fmla="*/ 0 w 965"/>
                  <a:gd name="T39" fmla="*/ 0 h 352"/>
                  <a:gd name="T40" fmla="*/ 0 w 965"/>
                  <a:gd name="T41" fmla="*/ 0 h 352"/>
                  <a:gd name="T42" fmla="*/ 0 w 965"/>
                  <a:gd name="T43" fmla="*/ 0 h 352"/>
                  <a:gd name="T44" fmla="*/ 0 w 965"/>
                  <a:gd name="T45" fmla="*/ 0 h 352"/>
                  <a:gd name="T46" fmla="*/ 0 w 965"/>
                  <a:gd name="T47" fmla="*/ 0 h 352"/>
                  <a:gd name="T48" fmla="*/ 0 w 965"/>
                  <a:gd name="T49" fmla="*/ 0 h 352"/>
                  <a:gd name="T50" fmla="*/ 0 w 965"/>
                  <a:gd name="T51" fmla="*/ 0 h 352"/>
                  <a:gd name="T52" fmla="*/ 0 w 965"/>
                  <a:gd name="T53" fmla="*/ 0 h 352"/>
                  <a:gd name="T54" fmla="*/ 0 w 965"/>
                  <a:gd name="T55" fmla="*/ 0 h 352"/>
                  <a:gd name="T56" fmla="*/ 0 w 965"/>
                  <a:gd name="T57" fmla="*/ 0 h 352"/>
                  <a:gd name="T58" fmla="*/ 0 w 965"/>
                  <a:gd name="T59" fmla="*/ 0 h 352"/>
                  <a:gd name="T60" fmla="*/ 0 w 965"/>
                  <a:gd name="T61" fmla="*/ 0 h 352"/>
                  <a:gd name="T62" fmla="*/ 0 w 965"/>
                  <a:gd name="T63" fmla="*/ 0 h 352"/>
                  <a:gd name="T64" fmla="*/ 0 w 965"/>
                  <a:gd name="T65" fmla="*/ 0 h 352"/>
                  <a:gd name="T66" fmla="*/ 0 w 965"/>
                  <a:gd name="T67" fmla="*/ 0 h 352"/>
                  <a:gd name="T68" fmla="*/ 0 w 965"/>
                  <a:gd name="T69" fmla="*/ 0 h 352"/>
                  <a:gd name="T70" fmla="*/ 0 w 965"/>
                  <a:gd name="T71" fmla="*/ 0 h 352"/>
                  <a:gd name="T72" fmla="*/ 0 w 965"/>
                  <a:gd name="T73" fmla="*/ 0 h 352"/>
                  <a:gd name="T74" fmla="*/ 0 w 965"/>
                  <a:gd name="T75" fmla="*/ 0 h 352"/>
                  <a:gd name="T76" fmla="*/ 0 w 965"/>
                  <a:gd name="T77" fmla="*/ 0 h 352"/>
                  <a:gd name="T78" fmla="*/ 0 w 965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5"/>
                  <a:gd name="T121" fmla="*/ 0 h 352"/>
                  <a:gd name="T122" fmla="*/ 965 w 965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5" h="352">
                    <a:moveTo>
                      <a:pt x="263" y="0"/>
                    </a:moveTo>
                    <a:lnTo>
                      <a:pt x="245" y="0"/>
                    </a:lnTo>
                    <a:lnTo>
                      <a:pt x="230" y="3"/>
                    </a:lnTo>
                    <a:lnTo>
                      <a:pt x="214" y="4"/>
                    </a:lnTo>
                    <a:lnTo>
                      <a:pt x="196" y="8"/>
                    </a:lnTo>
                    <a:lnTo>
                      <a:pt x="179" y="12"/>
                    </a:lnTo>
                    <a:lnTo>
                      <a:pt x="165" y="17"/>
                    </a:lnTo>
                    <a:lnTo>
                      <a:pt x="150" y="24"/>
                    </a:lnTo>
                    <a:lnTo>
                      <a:pt x="135" y="29"/>
                    </a:lnTo>
                    <a:lnTo>
                      <a:pt x="121" y="38"/>
                    </a:lnTo>
                    <a:lnTo>
                      <a:pt x="106" y="49"/>
                    </a:lnTo>
                    <a:lnTo>
                      <a:pt x="93" y="58"/>
                    </a:lnTo>
                    <a:lnTo>
                      <a:pt x="81" y="71"/>
                    </a:lnTo>
                    <a:lnTo>
                      <a:pt x="69" y="79"/>
                    </a:lnTo>
                    <a:lnTo>
                      <a:pt x="57" y="92"/>
                    </a:lnTo>
                    <a:lnTo>
                      <a:pt x="47" y="106"/>
                    </a:lnTo>
                    <a:lnTo>
                      <a:pt x="39" y="118"/>
                    </a:lnTo>
                    <a:lnTo>
                      <a:pt x="29" y="133"/>
                    </a:lnTo>
                    <a:lnTo>
                      <a:pt x="23" y="148"/>
                    </a:lnTo>
                    <a:lnTo>
                      <a:pt x="18" y="165"/>
                    </a:lnTo>
                    <a:lnTo>
                      <a:pt x="13" y="176"/>
                    </a:lnTo>
                    <a:lnTo>
                      <a:pt x="8" y="192"/>
                    </a:lnTo>
                    <a:lnTo>
                      <a:pt x="5" y="209"/>
                    </a:lnTo>
                    <a:lnTo>
                      <a:pt x="3" y="226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5" y="352"/>
                    </a:lnTo>
                    <a:lnTo>
                      <a:pt x="965" y="240"/>
                    </a:lnTo>
                    <a:lnTo>
                      <a:pt x="965" y="226"/>
                    </a:lnTo>
                    <a:lnTo>
                      <a:pt x="965" y="209"/>
                    </a:lnTo>
                    <a:lnTo>
                      <a:pt x="960" y="192"/>
                    </a:lnTo>
                    <a:lnTo>
                      <a:pt x="957" y="176"/>
                    </a:lnTo>
                    <a:lnTo>
                      <a:pt x="952" y="165"/>
                    </a:lnTo>
                    <a:lnTo>
                      <a:pt x="947" y="148"/>
                    </a:lnTo>
                    <a:lnTo>
                      <a:pt x="940" y="136"/>
                    </a:lnTo>
                    <a:lnTo>
                      <a:pt x="933" y="122"/>
                    </a:lnTo>
                    <a:lnTo>
                      <a:pt x="926" y="106"/>
                    </a:lnTo>
                    <a:lnTo>
                      <a:pt x="916" y="93"/>
                    </a:lnTo>
                    <a:lnTo>
                      <a:pt x="906" y="82"/>
                    </a:lnTo>
                    <a:lnTo>
                      <a:pt x="893" y="71"/>
                    </a:lnTo>
                    <a:lnTo>
                      <a:pt x="882" y="59"/>
                    </a:lnTo>
                    <a:lnTo>
                      <a:pt x="869" y="49"/>
                    </a:lnTo>
                    <a:lnTo>
                      <a:pt x="854" y="39"/>
                    </a:lnTo>
                    <a:lnTo>
                      <a:pt x="842" y="33"/>
                    </a:lnTo>
                    <a:lnTo>
                      <a:pt x="830" y="25"/>
                    </a:lnTo>
                    <a:lnTo>
                      <a:pt x="813" y="17"/>
                    </a:lnTo>
                    <a:lnTo>
                      <a:pt x="795" y="12"/>
                    </a:lnTo>
                    <a:lnTo>
                      <a:pt x="784" y="8"/>
                    </a:lnTo>
                    <a:lnTo>
                      <a:pt x="766" y="4"/>
                    </a:lnTo>
                    <a:lnTo>
                      <a:pt x="749" y="3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7" y="12"/>
                    </a:lnTo>
                    <a:lnTo>
                      <a:pt x="612" y="22"/>
                    </a:lnTo>
                    <a:lnTo>
                      <a:pt x="602" y="33"/>
                    </a:lnTo>
                    <a:lnTo>
                      <a:pt x="596" y="42"/>
                    </a:lnTo>
                    <a:lnTo>
                      <a:pt x="588" y="50"/>
                    </a:lnTo>
                    <a:lnTo>
                      <a:pt x="575" y="59"/>
                    </a:lnTo>
                    <a:lnTo>
                      <a:pt x="565" y="67"/>
                    </a:lnTo>
                    <a:lnTo>
                      <a:pt x="554" y="73"/>
                    </a:lnTo>
                    <a:lnTo>
                      <a:pt x="542" y="79"/>
                    </a:lnTo>
                    <a:lnTo>
                      <a:pt x="529" y="82"/>
                    </a:lnTo>
                    <a:lnTo>
                      <a:pt x="516" y="86"/>
                    </a:lnTo>
                    <a:lnTo>
                      <a:pt x="505" y="89"/>
                    </a:lnTo>
                    <a:lnTo>
                      <a:pt x="493" y="89"/>
                    </a:lnTo>
                    <a:lnTo>
                      <a:pt x="478" y="89"/>
                    </a:lnTo>
                    <a:lnTo>
                      <a:pt x="465" y="89"/>
                    </a:lnTo>
                    <a:lnTo>
                      <a:pt x="454" y="88"/>
                    </a:lnTo>
                    <a:lnTo>
                      <a:pt x="441" y="84"/>
                    </a:lnTo>
                    <a:lnTo>
                      <a:pt x="429" y="79"/>
                    </a:lnTo>
                    <a:lnTo>
                      <a:pt x="413" y="76"/>
                    </a:lnTo>
                    <a:lnTo>
                      <a:pt x="405" y="67"/>
                    </a:lnTo>
                    <a:lnTo>
                      <a:pt x="395" y="60"/>
                    </a:lnTo>
                    <a:lnTo>
                      <a:pt x="382" y="54"/>
                    </a:lnTo>
                    <a:lnTo>
                      <a:pt x="372" y="45"/>
                    </a:lnTo>
                    <a:lnTo>
                      <a:pt x="365" y="34"/>
                    </a:lnTo>
                    <a:lnTo>
                      <a:pt x="358" y="25"/>
                    </a:lnTo>
                    <a:lnTo>
                      <a:pt x="351" y="13"/>
                    </a:lnTo>
                    <a:lnTo>
                      <a:pt x="343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7" name="Freeform 20"/>
              <p:cNvSpPr>
                <a:spLocks/>
              </p:cNvSpPr>
              <p:nvPr/>
            </p:nvSpPr>
            <p:spPr bwMode="auto">
              <a:xfrm>
                <a:off x="3264" y="3419"/>
                <a:ext cx="114" cy="116"/>
              </a:xfrm>
              <a:custGeom>
                <a:avLst/>
                <a:gdLst>
                  <a:gd name="T0" fmla="*/ 0 w 520"/>
                  <a:gd name="T1" fmla="*/ 0 h 517"/>
                  <a:gd name="T2" fmla="*/ 0 w 520"/>
                  <a:gd name="T3" fmla="*/ 0 h 517"/>
                  <a:gd name="T4" fmla="*/ 0 w 520"/>
                  <a:gd name="T5" fmla="*/ 0 h 517"/>
                  <a:gd name="T6" fmla="*/ 0 w 520"/>
                  <a:gd name="T7" fmla="*/ 0 h 517"/>
                  <a:gd name="T8" fmla="*/ 0 w 520"/>
                  <a:gd name="T9" fmla="*/ 0 h 517"/>
                  <a:gd name="T10" fmla="*/ 0 w 520"/>
                  <a:gd name="T11" fmla="*/ 0 h 517"/>
                  <a:gd name="T12" fmla="*/ 0 w 520"/>
                  <a:gd name="T13" fmla="*/ 0 h 517"/>
                  <a:gd name="T14" fmla="*/ 0 w 520"/>
                  <a:gd name="T15" fmla="*/ 0 h 517"/>
                  <a:gd name="T16" fmla="*/ 0 w 520"/>
                  <a:gd name="T17" fmla="*/ 0 h 517"/>
                  <a:gd name="T18" fmla="*/ 0 w 520"/>
                  <a:gd name="T19" fmla="*/ 0 h 517"/>
                  <a:gd name="T20" fmla="*/ 0 w 520"/>
                  <a:gd name="T21" fmla="*/ 0 h 517"/>
                  <a:gd name="T22" fmla="*/ 0 w 520"/>
                  <a:gd name="T23" fmla="*/ 0 h 517"/>
                  <a:gd name="T24" fmla="*/ 0 w 520"/>
                  <a:gd name="T25" fmla="*/ 0 h 517"/>
                  <a:gd name="T26" fmla="*/ 0 w 520"/>
                  <a:gd name="T27" fmla="*/ 0 h 517"/>
                  <a:gd name="T28" fmla="*/ 0 w 520"/>
                  <a:gd name="T29" fmla="*/ 0 h 517"/>
                  <a:gd name="T30" fmla="*/ 0 w 520"/>
                  <a:gd name="T31" fmla="*/ 0 h 517"/>
                  <a:gd name="T32" fmla="*/ 0 w 520"/>
                  <a:gd name="T33" fmla="*/ 0 h 517"/>
                  <a:gd name="T34" fmla="*/ 0 w 520"/>
                  <a:gd name="T35" fmla="*/ 0 h 517"/>
                  <a:gd name="T36" fmla="*/ 0 w 520"/>
                  <a:gd name="T37" fmla="*/ 0 h 517"/>
                  <a:gd name="T38" fmla="*/ 0 w 520"/>
                  <a:gd name="T39" fmla="*/ 0 h 517"/>
                  <a:gd name="T40" fmla="*/ 0 w 520"/>
                  <a:gd name="T41" fmla="*/ 0 h 517"/>
                  <a:gd name="T42" fmla="*/ 0 w 520"/>
                  <a:gd name="T43" fmla="*/ 0 h 517"/>
                  <a:gd name="T44" fmla="*/ 0 w 520"/>
                  <a:gd name="T45" fmla="*/ 0 h 517"/>
                  <a:gd name="T46" fmla="*/ 0 w 520"/>
                  <a:gd name="T47" fmla="*/ 0 h 517"/>
                  <a:gd name="T48" fmla="*/ 0 w 520"/>
                  <a:gd name="T49" fmla="*/ 0 h 517"/>
                  <a:gd name="T50" fmla="*/ 0 w 520"/>
                  <a:gd name="T51" fmla="*/ 0 h 517"/>
                  <a:gd name="T52" fmla="*/ 0 w 520"/>
                  <a:gd name="T53" fmla="*/ 0 h 517"/>
                  <a:gd name="T54" fmla="*/ 0 w 520"/>
                  <a:gd name="T55" fmla="*/ 0 h 517"/>
                  <a:gd name="T56" fmla="*/ 0 w 520"/>
                  <a:gd name="T57" fmla="*/ 0 h 517"/>
                  <a:gd name="T58" fmla="*/ 0 w 520"/>
                  <a:gd name="T59" fmla="*/ 0 h 517"/>
                  <a:gd name="T60" fmla="*/ 0 w 520"/>
                  <a:gd name="T61" fmla="*/ 0 h 517"/>
                  <a:gd name="T62" fmla="*/ 0 w 520"/>
                  <a:gd name="T63" fmla="*/ 0 h 517"/>
                  <a:gd name="T64" fmla="*/ 0 w 520"/>
                  <a:gd name="T65" fmla="*/ 0 h 517"/>
                  <a:gd name="T66" fmla="*/ 0 w 520"/>
                  <a:gd name="T67" fmla="*/ 0 h 517"/>
                  <a:gd name="T68" fmla="*/ 0 w 520"/>
                  <a:gd name="T69" fmla="*/ 0 h 517"/>
                  <a:gd name="T70" fmla="*/ 0 w 520"/>
                  <a:gd name="T71" fmla="*/ 0 h 517"/>
                  <a:gd name="T72" fmla="*/ 0 w 520"/>
                  <a:gd name="T73" fmla="*/ 0 h 517"/>
                  <a:gd name="T74" fmla="*/ 0 w 520"/>
                  <a:gd name="T75" fmla="*/ 0 h 517"/>
                  <a:gd name="T76" fmla="*/ 0 w 520"/>
                  <a:gd name="T77" fmla="*/ 0 h 517"/>
                  <a:gd name="T78" fmla="*/ 0 w 520"/>
                  <a:gd name="T79" fmla="*/ 0 h 517"/>
                  <a:gd name="T80" fmla="*/ 0 w 520"/>
                  <a:gd name="T81" fmla="*/ 0 h 517"/>
                  <a:gd name="T82" fmla="*/ 0 w 520"/>
                  <a:gd name="T83" fmla="*/ 0 h 517"/>
                  <a:gd name="T84" fmla="*/ 0 w 520"/>
                  <a:gd name="T85" fmla="*/ 0 h 517"/>
                  <a:gd name="T86" fmla="*/ 0 w 520"/>
                  <a:gd name="T87" fmla="*/ 0 h 517"/>
                  <a:gd name="T88" fmla="*/ 0 w 520"/>
                  <a:gd name="T89" fmla="*/ 0 h 517"/>
                  <a:gd name="T90" fmla="*/ 0 w 520"/>
                  <a:gd name="T91" fmla="*/ 0 h 517"/>
                  <a:gd name="T92" fmla="*/ 0 w 520"/>
                  <a:gd name="T93" fmla="*/ 0 h 517"/>
                  <a:gd name="T94" fmla="*/ 0 w 520"/>
                  <a:gd name="T95" fmla="*/ 0 h 517"/>
                  <a:gd name="T96" fmla="*/ 0 w 520"/>
                  <a:gd name="T97" fmla="*/ 0 h 5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0"/>
                  <a:gd name="T148" fmla="*/ 0 h 517"/>
                  <a:gd name="T149" fmla="*/ 520 w 520"/>
                  <a:gd name="T150" fmla="*/ 517 h 5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0" h="517">
                    <a:moveTo>
                      <a:pt x="520" y="259"/>
                    </a:moveTo>
                    <a:lnTo>
                      <a:pt x="520" y="243"/>
                    </a:lnTo>
                    <a:lnTo>
                      <a:pt x="517" y="226"/>
                    </a:lnTo>
                    <a:lnTo>
                      <a:pt x="515" y="210"/>
                    </a:lnTo>
                    <a:lnTo>
                      <a:pt x="510" y="192"/>
                    </a:lnTo>
                    <a:lnTo>
                      <a:pt x="505" y="176"/>
                    </a:lnTo>
                    <a:lnTo>
                      <a:pt x="500" y="160"/>
                    </a:lnTo>
                    <a:lnTo>
                      <a:pt x="492" y="146"/>
                    </a:lnTo>
                    <a:lnTo>
                      <a:pt x="485" y="131"/>
                    </a:lnTo>
                    <a:lnTo>
                      <a:pt x="476" y="116"/>
                    </a:lnTo>
                    <a:lnTo>
                      <a:pt x="466" y="104"/>
                    </a:lnTo>
                    <a:lnTo>
                      <a:pt x="456" y="89"/>
                    </a:lnTo>
                    <a:lnTo>
                      <a:pt x="446" y="79"/>
                    </a:lnTo>
                    <a:lnTo>
                      <a:pt x="431" y="67"/>
                    </a:lnTo>
                    <a:lnTo>
                      <a:pt x="419" y="54"/>
                    </a:lnTo>
                    <a:lnTo>
                      <a:pt x="407" y="47"/>
                    </a:lnTo>
                    <a:lnTo>
                      <a:pt x="389" y="35"/>
                    </a:lnTo>
                    <a:lnTo>
                      <a:pt x="378" y="28"/>
                    </a:lnTo>
                    <a:lnTo>
                      <a:pt x="360" y="22"/>
                    </a:lnTo>
                    <a:lnTo>
                      <a:pt x="345" y="15"/>
                    </a:lnTo>
                    <a:lnTo>
                      <a:pt x="332" y="12"/>
                    </a:lnTo>
                    <a:lnTo>
                      <a:pt x="314" y="7"/>
                    </a:lnTo>
                    <a:lnTo>
                      <a:pt x="296" y="3"/>
                    </a:lnTo>
                    <a:lnTo>
                      <a:pt x="280" y="0"/>
                    </a:lnTo>
                    <a:lnTo>
                      <a:pt x="263" y="0"/>
                    </a:lnTo>
                    <a:lnTo>
                      <a:pt x="245" y="0"/>
                    </a:lnTo>
                    <a:lnTo>
                      <a:pt x="231" y="3"/>
                    </a:lnTo>
                    <a:lnTo>
                      <a:pt x="214" y="7"/>
                    </a:lnTo>
                    <a:lnTo>
                      <a:pt x="196" y="12"/>
                    </a:lnTo>
                    <a:lnTo>
                      <a:pt x="180" y="13"/>
                    </a:lnTo>
                    <a:lnTo>
                      <a:pt x="165" y="22"/>
                    </a:lnTo>
                    <a:lnTo>
                      <a:pt x="150" y="28"/>
                    </a:lnTo>
                    <a:lnTo>
                      <a:pt x="133" y="35"/>
                    </a:lnTo>
                    <a:lnTo>
                      <a:pt x="121" y="44"/>
                    </a:lnTo>
                    <a:lnTo>
                      <a:pt x="106" y="52"/>
                    </a:lnTo>
                    <a:lnTo>
                      <a:pt x="92" y="64"/>
                    </a:lnTo>
                    <a:lnTo>
                      <a:pt x="79" y="76"/>
                    </a:lnTo>
                    <a:lnTo>
                      <a:pt x="69" y="87"/>
                    </a:lnTo>
                    <a:lnTo>
                      <a:pt x="57" y="99"/>
                    </a:lnTo>
                    <a:lnTo>
                      <a:pt x="47" y="114"/>
                    </a:lnTo>
                    <a:lnTo>
                      <a:pt x="40" y="127"/>
                    </a:lnTo>
                    <a:lnTo>
                      <a:pt x="30" y="143"/>
                    </a:lnTo>
                    <a:lnTo>
                      <a:pt x="23" y="156"/>
                    </a:lnTo>
                    <a:lnTo>
                      <a:pt x="18" y="172"/>
                    </a:lnTo>
                    <a:lnTo>
                      <a:pt x="10" y="189"/>
                    </a:lnTo>
                    <a:lnTo>
                      <a:pt x="8" y="205"/>
                    </a:lnTo>
                    <a:lnTo>
                      <a:pt x="5" y="221"/>
                    </a:lnTo>
                    <a:lnTo>
                      <a:pt x="3" y="239"/>
                    </a:lnTo>
                    <a:lnTo>
                      <a:pt x="0" y="256"/>
                    </a:lnTo>
                    <a:lnTo>
                      <a:pt x="0" y="271"/>
                    </a:lnTo>
                    <a:lnTo>
                      <a:pt x="3" y="288"/>
                    </a:lnTo>
                    <a:lnTo>
                      <a:pt x="5" y="307"/>
                    </a:lnTo>
                    <a:lnTo>
                      <a:pt x="10" y="320"/>
                    </a:lnTo>
                    <a:lnTo>
                      <a:pt x="15" y="338"/>
                    </a:lnTo>
                    <a:lnTo>
                      <a:pt x="20" y="352"/>
                    </a:lnTo>
                    <a:lnTo>
                      <a:pt x="28" y="368"/>
                    </a:lnTo>
                    <a:lnTo>
                      <a:pt x="35" y="383"/>
                    </a:lnTo>
                    <a:lnTo>
                      <a:pt x="44" y="399"/>
                    </a:lnTo>
                    <a:lnTo>
                      <a:pt x="52" y="412"/>
                    </a:lnTo>
                    <a:lnTo>
                      <a:pt x="64" y="425"/>
                    </a:lnTo>
                    <a:lnTo>
                      <a:pt x="74" y="438"/>
                    </a:lnTo>
                    <a:lnTo>
                      <a:pt x="87" y="448"/>
                    </a:lnTo>
                    <a:lnTo>
                      <a:pt x="98" y="460"/>
                    </a:lnTo>
                    <a:lnTo>
                      <a:pt x="113" y="470"/>
                    </a:lnTo>
                    <a:lnTo>
                      <a:pt x="128" y="477"/>
                    </a:lnTo>
                    <a:lnTo>
                      <a:pt x="141" y="489"/>
                    </a:lnTo>
                    <a:lnTo>
                      <a:pt x="157" y="495"/>
                    </a:lnTo>
                    <a:lnTo>
                      <a:pt x="172" y="500"/>
                    </a:lnTo>
                    <a:lnTo>
                      <a:pt x="188" y="506"/>
                    </a:lnTo>
                    <a:lnTo>
                      <a:pt x="204" y="509"/>
                    </a:lnTo>
                    <a:lnTo>
                      <a:pt x="221" y="512"/>
                    </a:lnTo>
                    <a:lnTo>
                      <a:pt x="237" y="515"/>
                    </a:lnTo>
                    <a:lnTo>
                      <a:pt x="255" y="517"/>
                    </a:lnTo>
                    <a:lnTo>
                      <a:pt x="273" y="517"/>
                    </a:lnTo>
                    <a:lnTo>
                      <a:pt x="289" y="515"/>
                    </a:lnTo>
                    <a:lnTo>
                      <a:pt x="306" y="512"/>
                    </a:lnTo>
                    <a:lnTo>
                      <a:pt x="322" y="509"/>
                    </a:lnTo>
                    <a:lnTo>
                      <a:pt x="338" y="505"/>
                    </a:lnTo>
                    <a:lnTo>
                      <a:pt x="353" y="499"/>
                    </a:lnTo>
                    <a:lnTo>
                      <a:pt x="370" y="492"/>
                    </a:lnTo>
                    <a:lnTo>
                      <a:pt x="384" y="484"/>
                    </a:lnTo>
                    <a:lnTo>
                      <a:pt x="399" y="477"/>
                    </a:lnTo>
                    <a:lnTo>
                      <a:pt x="412" y="467"/>
                    </a:lnTo>
                    <a:lnTo>
                      <a:pt x="427" y="455"/>
                    </a:lnTo>
                    <a:lnTo>
                      <a:pt x="438" y="445"/>
                    </a:lnTo>
                    <a:lnTo>
                      <a:pt x="451" y="432"/>
                    </a:lnTo>
                    <a:lnTo>
                      <a:pt x="461" y="419"/>
                    </a:lnTo>
                    <a:lnTo>
                      <a:pt x="473" y="406"/>
                    </a:lnTo>
                    <a:lnTo>
                      <a:pt x="482" y="393"/>
                    </a:lnTo>
                    <a:lnTo>
                      <a:pt x="490" y="378"/>
                    </a:lnTo>
                    <a:lnTo>
                      <a:pt x="497" y="364"/>
                    </a:lnTo>
                    <a:lnTo>
                      <a:pt x="505" y="349"/>
                    </a:lnTo>
                    <a:lnTo>
                      <a:pt x="510" y="332"/>
                    </a:lnTo>
                    <a:lnTo>
                      <a:pt x="512" y="317"/>
                    </a:lnTo>
                    <a:lnTo>
                      <a:pt x="517" y="298"/>
                    </a:lnTo>
                    <a:lnTo>
                      <a:pt x="520" y="281"/>
                    </a:lnTo>
                    <a:lnTo>
                      <a:pt x="520" y="268"/>
                    </a:lnTo>
                    <a:lnTo>
                      <a:pt x="520" y="25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8" name="Freeform 21"/>
              <p:cNvSpPr>
                <a:spLocks/>
              </p:cNvSpPr>
              <p:nvPr/>
            </p:nvSpPr>
            <p:spPr bwMode="auto">
              <a:xfrm>
                <a:off x="3473" y="3549"/>
                <a:ext cx="211" cy="79"/>
              </a:xfrm>
              <a:custGeom>
                <a:avLst/>
                <a:gdLst>
                  <a:gd name="T0" fmla="*/ 0 w 965"/>
                  <a:gd name="T1" fmla="*/ 0 h 352"/>
                  <a:gd name="T2" fmla="*/ 0 w 965"/>
                  <a:gd name="T3" fmla="*/ 0 h 352"/>
                  <a:gd name="T4" fmla="*/ 0 w 965"/>
                  <a:gd name="T5" fmla="*/ 0 h 352"/>
                  <a:gd name="T6" fmla="*/ 0 w 965"/>
                  <a:gd name="T7" fmla="*/ 0 h 352"/>
                  <a:gd name="T8" fmla="*/ 0 w 965"/>
                  <a:gd name="T9" fmla="*/ 0 h 352"/>
                  <a:gd name="T10" fmla="*/ 0 w 965"/>
                  <a:gd name="T11" fmla="*/ 0 h 352"/>
                  <a:gd name="T12" fmla="*/ 0 w 965"/>
                  <a:gd name="T13" fmla="*/ 0 h 352"/>
                  <a:gd name="T14" fmla="*/ 0 w 965"/>
                  <a:gd name="T15" fmla="*/ 0 h 352"/>
                  <a:gd name="T16" fmla="*/ 0 w 965"/>
                  <a:gd name="T17" fmla="*/ 0 h 352"/>
                  <a:gd name="T18" fmla="*/ 0 w 965"/>
                  <a:gd name="T19" fmla="*/ 0 h 352"/>
                  <a:gd name="T20" fmla="*/ 0 w 965"/>
                  <a:gd name="T21" fmla="*/ 0 h 352"/>
                  <a:gd name="T22" fmla="*/ 0 w 965"/>
                  <a:gd name="T23" fmla="*/ 0 h 352"/>
                  <a:gd name="T24" fmla="*/ 0 w 965"/>
                  <a:gd name="T25" fmla="*/ 0 h 352"/>
                  <a:gd name="T26" fmla="*/ 0 w 965"/>
                  <a:gd name="T27" fmla="*/ 0 h 352"/>
                  <a:gd name="T28" fmla="*/ 0 w 965"/>
                  <a:gd name="T29" fmla="*/ 0 h 352"/>
                  <a:gd name="T30" fmla="*/ 0 w 965"/>
                  <a:gd name="T31" fmla="*/ 0 h 352"/>
                  <a:gd name="T32" fmla="*/ 0 w 965"/>
                  <a:gd name="T33" fmla="*/ 0 h 352"/>
                  <a:gd name="T34" fmla="*/ 0 w 965"/>
                  <a:gd name="T35" fmla="*/ 0 h 352"/>
                  <a:gd name="T36" fmla="*/ 0 w 965"/>
                  <a:gd name="T37" fmla="*/ 0 h 352"/>
                  <a:gd name="T38" fmla="*/ 0 w 965"/>
                  <a:gd name="T39" fmla="*/ 0 h 352"/>
                  <a:gd name="T40" fmla="*/ 0 w 965"/>
                  <a:gd name="T41" fmla="*/ 0 h 352"/>
                  <a:gd name="T42" fmla="*/ 0 w 965"/>
                  <a:gd name="T43" fmla="*/ 0 h 352"/>
                  <a:gd name="T44" fmla="*/ 0 w 965"/>
                  <a:gd name="T45" fmla="*/ 0 h 352"/>
                  <a:gd name="T46" fmla="*/ 0 w 965"/>
                  <a:gd name="T47" fmla="*/ 0 h 352"/>
                  <a:gd name="T48" fmla="*/ 0 w 965"/>
                  <a:gd name="T49" fmla="*/ 0 h 352"/>
                  <a:gd name="T50" fmla="*/ 0 w 965"/>
                  <a:gd name="T51" fmla="*/ 0 h 352"/>
                  <a:gd name="T52" fmla="*/ 0 w 965"/>
                  <a:gd name="T53" fmla="*/ 0 h 352"/>
                  <a:gd name="T54" fmla="*/ 0 w 965"/>
                  <a:gd name="T55" fmla="*/ 0 h 352"/>
                  <a:gd name="T56" fmla="*/ 0 w 965"/>
                  <a:gd name="T57" fmla="*/ 0 h 352"/>
                  <a:gd name="T58" fmla="*/ 0 w 965"/>
                  <a:gd name="T59" fmla="*/ 0 h 352"/>
                  <a:gd name="T60" fmla="*/ 0 w 965"/>
                  <a:gd name="T61" fmla="*/ 0 h 352"/>
                  <a:gd name="T62" fmla="*/ 0 w 965"/>
                  <a:gd name="T63" fmla="*/ 0 h 352"/>
                  <a:gd name="T64" fmla="*/ 0 w 965"/>
                  <a:gd name="T65" fmla="*/ 0 h 352"/>
                  <a:gd name="T66" fmla="*/ 0 w 965"/>
                  <a:gd name="T67" fmla="*/ 0 h 352"/>
                  <a:gd name="T68" fmla="*/ 0 w 965"/>
                  <a:gd name="T69" fmla="*/ 0 h 352"/>
                  <a:gd name="T70" fmla="*/ 0 w 965"/>
                  <a:gd name="T71" fmla="*/ 0 h 352"/>
                  <a:gd name="T72" fmla="*/ 0 w 965"/>
                  <a:gd name="T73" fmla="*/ 0 h 352"/>
                  <a:gd name="T74" fmla="*/ 0 w 965"/>
                  <a:gd name="T75" fmla="*/ 0 h 352"/>
                  <a:gd name="T76" fmla="*/ 0 w 965"/>
                  <a:gd name="T77" fmla="*/ 0 h 352"/>
                  <a:gd name="T78" fmla="*/ 0 w 965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5"/>
                  <a:gd name="T121" fmla="*/ 0 h 352"/>
                  <a:gd name="T122" fmla="*/ 965 w 965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5" h="352">
                    <a:moveTo>
                      <a:pt x="263" y="0"/>
                    </a:moveTo>
                    <a:lnTo>
                      <a:pt x="245" y="0"/>
                    </a:lnTo>
                    <a:lnTo>
                      <a:pt x="230" y="0"/>
                    </a:lnTo>
                    <a:lnTo>
                      <a:pt x="214" y="4"/>
                    </a:lnTo>
                    <a:lnTo>
                      <a:pt x="196" y="8"/>
                    </a:lnTo>
                    <a:lnTo>
                      <a:pt x="179" y="11"/>
                    </a:lnTo>
                    <a:lnTo>
                      <a:pt x="165" y="15"/>
                    </a:lnTo>
                    <a:lnTo>
                      <a:pt x="150" y="22"/>
                    </a:lnTo>
                    <a:lnTo>
                      <a:pt x="135" y="29"/>
                    </a:lnTo>
                    <a:lnTo>
                      <a:pt x="121" y="37"/>
                    </a:lnTo>
                    <a:lnTo>
                      <a:pt x="106" y="47"/>
                    </a:lnTo>
                    <a:lnTo>
                      <a:pt x="93" y="58"/>
                    </a:lnTo>
                    <a:lnTo>
                      <a:pt x="81" y="70"/>
                    </a:lnTo>
                    <a:lnTo>
                      <a:pt x="69" y="79"/>
                    </a:lnTo>
                    <a:lnTo>
                      <a:pt x="57" y="89"/>
                    </a:lnTo>
                    <a:lnTo>
                      <a:pt x="47" y="103"/>
                    </a:lnTo>
                    <a:lnTo>
                      <a:pt x="39" y="118"/>
                    </a:lnTo>
                    <a:lnTo>
                      <a:pt x="32" y="133"/>
                    </a:lnTo>
                    <a:lnTo>
                      <a:pt x="23" y="148"/>
                    </a:lnTo>
                    <a:lnTo>
                      <a:pt x="18" y="162"/>
                    </a:lnTo>
                    <a:lnTo>
                      <a:pt x="13" y="176"/>
                    </a:lnTo>
                    <a:lnTo>
                      <a:pt x="8" y="191"/>
                    </a:lnTo>
                    <a:lnTo>
                      <a:pt x="5" y="209"/>
                    </a:lnTo>
                    <a:lnTo>
                      <a:pt x="3" y="225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5" y="352"/>
                    </a:lnTo>
                    <a:lnTo>
                      <a:pt x="965" y="240"/>
                    </a:lnTo>
                    <a:lnTo>
                      <a:pt x="965" y="225"/>
                    </a:lnTo>
                    <a:lnTo>
                      <a:pt x="965" y="209"/>
                    </a:lnTo>
                    <a:lnTo>
                      <a:pt x="960" y="191"/>
                    </a:lnTo>
                    <a:lnTo>
                      <a:pt x="957" y="176"/>
                    </a:lnTo>
                    <a:lnTo>
                      <a:pt x="952" y="165"/>
                    </a:lnTo>
                    <a:lnTo>
                      <a:pt x="947" y="148"/>
                    </a:lnTo>
                    <a:lnTo>
                      <a:pt x="939" y="133"/>
                    </a:lnTo>
                    <a:lnTo>
                      <a:pt x="933" y="118"/>
                    </a:lnTo>
                    <a:lnTo>
                      <a:pt x="926" y="103"/>
                    </a:lnTo>
                    <a:lnTo>
                      <a:pt x="916" y="92"/>
                    </a:lnTo>
                    <a:lnTo>
                      <a:pt x="906" y="79"/>
                    </a:lnTo>
                    <a:lnTo>
                      <a:pt x="893" y="70"/>
                    </a:lnTo>
                    <a:lnTo>
                      <a:pt x="882" y="59"/>
                    </a:lnTo>
                    <a:lnTo>
                      <a:pt x="869" y="47"/>
                    </a:lnTo>
                    <a:lnTo>
                      <a:pt x="854" y="38"/>
                    </a:lnTo>
                    <a:lnTo>
                      <a:pt x="842" y="29"/>
                    </a:lnTo>
                    <a:lnTo>
                      <a:pt x="830" y="24"/>
                    </a:lnTo>
                    <a:lnTo>
                      <a:pt x="813" y="15"/>
                    </a:lnTo>
                    <a:lnTo>
                      <a:pt x="795" y="11"/>
                    </a:lnTo>
                    <a:lnTo>
                      <a:pt x="784" y="8"/>
                    </a:lnTo>
                    <a:lnTo>
                      <a:pt x="766" y="4"/>
                    </a:lnTo>
                    <a:lnTo>
                      <a:pt x="749" y="0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9" y="11"/>
                    </a:lnTo>
                    <a:lnTo>
                      <a:pt x="612" y="22"/>
                    </a:lnTo>
                    <a:lnTo>
                      <a:pt x="602" y="33"/>
                    </a:lnTo>
                    <a:lnTo>
                      <a:pt x="595" y="39"/>
                    </a:lnTo>
                    <a:lnTo>
                      <a:pt x="588" y="50"/>
                    </a:lnTo>
                    <a:lnTo>
                      <a:pt x="575" y="59"/>
                    </a:lnTo>
                    <a:lnTo>
                      <a:pt x="565" y="64"/>
                    </a:lnTo>
                    <a:lnTo>
                      <a:pt x="554" y="72"/>
                    </a:lnTo>
                    <a:lnTo>
                      <a:pt x="541" y="77"/>
                    </a:lnTo>
                    <a:lnTo>
                      <a:pt x="529" y="82"/>
                    </a:lnTo>
                    <a:lnTo>
                      <a:pt x="516" y="86"/>
                    </a:lnTo>
                    <a:lnTo>
                      <a:pt x="505" y="88"/>
                    </a:lnTo>
                    <a:lnTo>
                      <a:pt x="492" y="89"/>
                    </a:lnTo>
                    <a:lnTo>
                      <a:pt x="477" y="89"/>
                    </a:lnTo>
                    <a:lnTo>
                      <a:pt x="465" y="88"/>
                    </a:lnTo>
                    <a:lnTo>
                      <a:pt x="454" y="86"/>
                    </a:lnTo>
                    <a:lnTo>
                      <a:pt x="441" y="84"/>
                    </a:lnTo>
                    <a:lnTo>
                      <a:pt x="428" y="79"/>
                    </a:lnTo>
                    <a:lnTo>
                      <a:pt x="416" y="73"/>
                    </a:lnTo>
                    <a:lnTo>
                      <a:pt x="405" y="67"/>
                    </a:lnTo>
                    <a:lnTo>
                      <a:pt x="395" y="60"/>
                    </a:lnTo>
                    <a:lnTo>
                      <a:pt x="382" y="52"/>
                    </a:lnTo>
                    <a:lnTo>
                      <a:pt x="372" y="45"/>
                    </a:lnTo>
                    <a:lnTo>
                      <a:pt x="364" y="33"/>
                    </a:lnTo>
                    <a:lnTo>
                      <a:pt x="358" y="24"/>
                    </a:lnTo>
                    <a:lnTo>
                      <a:pt x="351" y="11"/>
                    </a:lnTo>
                    <a:lnTo>
                      <a:pt x="343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9" name="Freeform 22"/>
              <p:cNvSpPr>
                <a:spLocks/>
              </p:cNvSpPr>
              <p:nvPr/>
            </p:nvSpPr>
            <p:spPr bwMode="auto">
              <a:xfrm>
                <a:off x="3521" y="3414"/>
                <a:ext cx="113" cy="116"/>
              </a:xfrm>
              <a:custGeom>
                <a:avLst/>
                <a:gdLst>
                  <a:gd name="T0" fmla="*/ 0 w 517"/>
                  <a:gd name="T1" fmla="*/ 0 h 514"/>
                  <a:gd name="T2" fmla="*/ 0 w 517"/>
                  <a:gd name="T3" fmla="*/ 0 h 514"/>
                  <a:gd name="T4" fmla="*/ 0 w 517"/>
                  <a:gd name="T5" fmla="*/ 0 h 514"/>
                  <a:gd name="T6" fmla="*/ 0 w 517"/>
                  <a:gd name="T7" fmla="*/ 0 h 514"/>
                  <a:gd name="T8" fmla="*/ 0 w 517"/>
                  <a:gd name="T9" fmla="*/ 0 h 514"/>
                  <a:gd name="T10" fmla="*/ 0 w 517"/>
                  <a:gd name="T11" fmla="*/ 0 h 514"/>
                  <a:gd name="T12" fmla="*/ 0 w 517"/>
                  <a:gd name="T13" fmla="*/ 0 h 514"/>
                  <a:gd name="T14" fmla="*/ 0 w 517"/>
                  <a:gd name="T15" fmla="*/ 0 h 514"/>
                  <a:gd name="T16" fmla="*/ 0 w 517"/>
                  <a:gd name="T17" fmla="*/ 0 h 514"/>
                  <a:gd name="T18" fmla="*/ 0 w 517"/>
                  <a:gd name="T19" fmla="*/ 0 h 514"/>
                  <a:gd name="T20" fmla="*/ 0 w 517"/>
                  <a:gd name="T21" fmla="*/ 0 h 514"/>
                  <a:gd name="T22" fmla="*/ 0 w 517"/>
                  <a:gd name="T23" fmla="*/ 0 h 514"/>
                  <a:gd name="T24" fmla="*/ 0 w 517"/>
                  <a:gd name="T25" fmla="*/ 0 h 514"/>
                  <a:gd name="T26" fmla="*/ 0 w 517"/>
                  <a:gd name="T27" fmla="*/ 0 h 514"/>
                  <a:gd name="T28" fmla="*/ 0 w 517"/>
                  <a:gd name="T29" fmla="*/ 0 h 514"/>
                  <a:gd name="T30" fmla="*/ 0 w 517"/>
                  <a:gd name="T31" fmla="*/ 0 h 514"/>
                  <a:gd name="T32" fmla="*/ 0 w 517"/>
                  <a:gd name="T33" fmla="*/ 0 h 514"/>
                  <a:gd name="T34" fmla="*/ 0 w 517"/>
                  <a:gd name="T35" fmla="*/ 0 h 514"/>
                  <a:gd name="T36" fmla="*/ 0 w 517"/>
                  <a:gd name="T37" fmla="*/ 0 h 514"/>
                  <a:gd name="T38" fmla="*/ 0 w 517"/>
                  <a:gd name="T39" fmla="*/ 0 h 514"/>
                  <a:gd name="T40" fmla="*/ 0 w 517"/>
                  <a:gd name="T41" fmla="*/ 0 h 514"/>
                  <a:gd name="T42" fmla="*/ 0 w 517"/>
                  <a:gd name="T43" fmla="*/ 0 h 514"/>
                  <a:gd name="T44" fmla="*/ 0 w 517"/>
                  <a:gd name="T45" fmla="*/ 0 h 514"/>
                  <a:gd name="T46" fmla="*/ 0 w 517"/>
                  <a:gd name="T47" fmla="*/ 0 h 514"/>
                  <a:gd name="T48" fmla="*/ 0 w 517"/>
                  <a:gd name="T49" fmla="*/ 0 h 514"/>
                  <a:gd name="T50" fmla="*/ 0 w 517"/>
                  <a:gd name="T51" fmla="*/ 0 h 514"/>
                  <a:gd name="T52" fmla="*/ 0 w 517"/>
                  <a:gd name="T53" fmla="*/ 0 h 514"/>
                  <a:gd name="T54" fmla="*/ 0 w 517"/>
                  <a:gd name="T55" fmla="*/ 0 h 514"/>
                  <a:gd name="T56" fmla="*/ 0 w 517"/>
                  <a:gd name="T57" fmla="*/ 0 h 514"/>
                  <a:gd name="T58" fmla="*/ 0 w 517"/>
                  <a:gd name="T59" fmla="*/ 0 h 514"/>
                  <a:gd name="T60" fmla="*/ 0 w 517"/>
                  <a:gd name="T61" fmla="*/ 0 h 514"/>
                  <a:gd name="T62" fmla="*/ 0 w 517"/>
                  <a:gd name="T63" fmla="*/ 0 h 514"/>
                  <a:gd name="T64" fmla="*/ 0 w 517"/>
                  <a:gd name="T65" fmla="*/ 0 h 514"/>
                  <a:gd name="T66" fmla="*/ 0 w 517"/>
                  <a:gd name="T67" fmla="*/ 0 h 514"/>
                  <a:gd name="T68" fmla="*/ 0 w 517"/>
                  <a:gd name="T69" fmla="*/ 0 h 514"/>
                  <a:gd name="T70" fmla="*/ 0 w 517"/>
                  <a:gd name="T71" fmla="*/ 0 h 514"/>
                  <a:gd name="T72" fmla="*/ 0 w 517"/>
                  <a:gd name="T73" fmla="*/ 0 h 514"/>
                  <a:gd name="T74" fmla="*/ 0 w 517"/>
                  <a:gd name="T75" fmla="*/ 0 h 514"/>
                  <a:gd name="T76" fmla="*/ 0 w 517"/>
                  <a:gd name="T77" fmla="*/ 0 h 514"/>
                  <a:gd name="T78" fmla="*/ 0 w 517"/>
                  <a:gd name="T79" fmla="*/ 0 h 514"/>
                  <a:gd name="T80" fmla="*/ 0 w 517"/>
                  <a:gd name="T81" fmla="*/ 0 h 514"/>
                  <a:gd name="T82" fmla="*/ 0 w 517"/>
                  <a:gd name="T83" fmla="*/ 0 h 514"/>
                  <a:gd name="T84" fmla="*/ 0 w 517"/>
                  <a:gd name="T85" fmla="*/ 0 h 514"/>
                  <a:gd name="T86" fmla="*/ 0 w 517"/>
                  <a:gd name="T87" fmla="*/ 0 h 514"/>
                  <a:gd name="T88" fmla="*/ 0 w 517"/>
                  <a:gd name="T89" fmla="*/ 0 h 514"/>
                  <a:gd name="T90" fmla="*/ 0 w 517"/>
                  <a:gd name="T91" fmla="*/ 0 h 514"/>
                  <a:gd name="T92" fmla="*/ 0 w 517"/>
                  <a:gd name="T93" fmla="*/ 0 h 514"/>
                  <a:gd name="T94" fmla="*/ 0 w 517"/>
                  <a:gd name="T95" fmla="*/ 0 h 514"/>
                  <a:gd name="T96" fmla="*/ 0 w 517"/>
                  <a:gd name="T97" fmla="*/ 0 h 5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7"/>
                  <a:gd name="T148" fmla="*/ 0 h 514"/>
                  <a:gd name="T149" fmla="*/ 517 w 517"/>
                  <a:gd name="T150" fmla="*/ 514 h 5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7" h="514">
                    <a:moveTo>
                      <a:pt x="517" y="258"/>
                    </a:moveTo>
                    <a:lnTo>
                      <a:pt x="517" y="239"/>
                    </a:lnTo>
                    <a:lnTo>
                      <a:pt x="515" y="224"/>
                    </a:lnTo>
                    <a:lnTo>
                      <a:pt x="512" y="208"/>
                    </a:lnTo>
                    <a:lnTo>
                      <a:pt x="507" y="189"/>
                    </a:lnTo>
                    <a:lnTo>
                      <a:pt x="502" y="175"/>
                    </a:lnTo>
                    <a:lnTo>
                      <a:pt x="497" y="159"/>
                    </a:lnTo>
                    <a:lnTo>
                      <a:pt x="489" y="144"/>
                    </a:lnTo>
                    <a:lnTo>
                      <a:pt x="482" y="130"/>
                    </a:lnTo>
                    <a:lnTo>
                      <a:pt x="473" y="115"/>
                    </a:lnTo>
                    <a:lnTo>
                      <a:pt x="463" y="101"/>
                    </a:lnTo>
                    <a:lnTo>
                      <a:pt x="453" y="89"/>
                    </a:lnTo>
                    <a:lnTo>
                      <a:pt x="443" y="76"/>
                    </a:lnTo>
                    <a:lnTo>
                      <a:pt x="430" y="66"/>
                    </a:lnTo>
                    <a:lnTo>
                      <a:pt x="417" y="54"/>
                    </a:lnTo>
                    <a:lnTo>
                      <a:pt x="404" y="45"/>
                    </a:lnTo>
                    <a:lnTo>
                      <a:pt x="386" y="35"/>
                    </a:lnTo>
                    <a:lnTo>
                      <a:pt x="375" y="26"/>
                    </a:lnTo>
                    <a:lnTo>
                      <a:pt x="358" y="20"/>
                    </a:lnTo>
                    <a:lnTo>
                      <a:pt x="343" y="15"/>
                    </a:lnTo>
                    <a:lnTo>
                      <a:pt x="329" y="8"/>
                    </a:lnTo>
                    <a:lnTo>
                      <a:pt x="311" y="6"/>
                    </a:lnTo>
                    <a:lnTo>
                      <a:pt x="294" y="2"/>
                    </a:lnTo>
                    <a:lnTo>
                      <a:pt x="277" y="0"/>
                    </a:lnTo>
                    <a:lnTo>
                      <a:pt x="260" y="0"/>
                    </a:lnTo>
                    <a:lnTo>
                      <a:pt x="242" y="0"/>
                    </a:lnTo>
                    <a:lnTo>
                      <a:pt x="228" y="2"/>
                    </a:lnTo>
                    <a:lnTo>
                      <a:pt x="211" y="6"/>
                    </a:lnTo>
                    <a:lnTo>
                      <a:pt x="193" y="8"/>
                    </a:lnTo>
                    <a:lnTo>
                      <a:pt x="177" y="12"/>
                    </a:lnTo>
                    <a:lnTo>
                      <a:pt x="162" y="20"/>
                    </a:lnTo>
                    <a:lnTo>
                      <a:pt x="147" y="26"/>
                    </a:lnTo>
                    <a:lnTo>
                      <a:pt x="130" y="32"/>
                    </a:lnTo>
                    <a:lnTo>
                      <a:pt x="118" y="44"/>
                    </a:lnTo>
                    <a:lnTo>
                      <a:pt x="103" y="51"/>
                    </a:lnTo>
                    <a:lnTo>
                      <a:pt x="89" y="61"/>
                    </a:lnTo>
                    <a:lnTo>
                      <a:pt x="76" y="72"/>
                    </a:lnTo>
                    <a:lnTo>
                      <a:pt x="66" y="86"/>
                    </a:lnTo>
                    <a:lnTo>
                      <a:pt x="54" y="99"/>
                    </a:lnTo>
                    <a:lnTo>
                      <a:pt x="44" y="111"/>
                    </a:lnTo>
                    <a:lnTo>
                      <a:pt x="37" y="125"/>
                    </a:lnTo>
                    <a:lnTo>
                      <a:pt x="27" y="140"/>
                    </a:lnTo>
                    <a:lnTo>
                      <a:pt x="20" y="154"/>
                    </a:lnTo>
                    <a:lnTo>
                      <a:pt x="15" y="172"/>
                    </a:lnTo>
                    <a:lnTo>
                      <a:pt x="7" y="188"/>
                    </a:lnTo>
                    <a:lnTo>
                      <a:pt x="5" y="204"/>
                    </a:lnTo>
                    <a:lnTo>
                      <a:pt x="2" y="221"/>
                    </a:lnTo>
                    <a:lnTo>
                      <a:pt x="0" y="237"/>
                    </a:lnTo>
                    <a:lnTo>
                      <a:pt x="0" y="253"/>
                    </a:lnTo>
                    <a:lnTo>
                      <a:pt x="0" y="271"/>
                    </a:lnTo>
                    <a:lnTo>
                      <a:pt x="0" y="287"/>
                    </a:lnTo>
                    <a:lnTo>
                      <a:pt x="2" y="305"/>
                    </a:lnTo>
                    <a:lnTo>
                      <a:pt x="7" y="320"/>
                    </a:lnTo>
                    <a:lnTo>
                      <a:pt x="12" y="336"/>
                    </a:lnTo>
                    <a:lnTo>
                      <a:pt x="17" y="351"/>
                    </a:lnTo>
                    <a:lnTo>
                      <a:pt x="25" y="367"/>
                    </a:lnTo>
                    <a:lnTo>
                      <a:pt x="32" y="381"/>
                    </a:lnTo>
                    <a:lnTo>
                      <a:pt x="41" y="396"/>
                    </a:lnTo>
                    <a:lnTo>
                      <a:pt x="49" y="410"/>
                    </a:lnTo>
                    <a:lnTo>
                      <a:pt x="61" y="423"/>
                    </a:lnTo>
                    <a:lnTo>
                      <a:pt x="71" y="435"/>
                    </a:lnTo>
                    <a:lnTo>
                      <a:pt x="84" y="448"/>
                    </a:lnTo>
                    <a:lnTo>
                      <a:pt x="95" y="458"/>
                    </a:lnTo>
                    <a:lnTo>
                      <a:pt x="110" y="468"/>
                    </a:lnTo>
                    <a:lnTo>
                      <a:pt x="125" y="477"/>
                    </a:lnTo>
                    <a:lnTo>
                      <a:pt x="138" y="485"/>
                    </a:lnTo>
                    <a:lnTo>
                      <a:pt x="154" y="493"/>
                    </a:lnTo>
                    <a:lnTo>
                      <a:pt x="169" y="499"/>
                    </a:lnTo>
                    <a:lnTo>
                      <a:pt x="186" y="503"/>
                    </a:lnTo>
                    <a:lnTo>
                      <a:pt x="201" y="508"/>
                    </a:lnTo>
                    <a:lnTo>
                      <a:pt x="218" y="512"/>
                    </a:lnTo>
                    <a:lnTo>
                      <a:pt x="235" y="514"/>
                    </a:lnTo>
                    <a:lnTo>
                      <a:pt x="252" y="514"/>
                    </a:lnTo>
                    <a:lnTo>
                      <a:pt x="270" y="514"/>
                    </a:lnTo>
                    <a:lnTo>
                      <a:pt x="286" y="514"/>
                    </a:lnTo>
                    <a:lnTo>
                      <a:pt x="304" y="512"/>
                    </a:lnTo>
                    <a:lnTo>
                      <a:pt x="319" y="508"/>
                    </a:lnTo>
                    <a:lnTo>
                      <a:pt x="338" y="503"/>
                    </a:lnTo>
                    <a:lnTo>
                      <a:pt x="350" y="497"/>
                    </a:lnTo>
                    <a:lnTo>
                      <a:pt x="368" y="492"/>
                    </a:lnTo>
                    <a:lnTo>
                      <a:pt x="381" y="483"/>
                    </a:lnTo>
                    <a:lnTo>
                      <a:pt x="397" y="474"/>
                    </a:lnTo>
                    <a:lnTo>
                      <a:pt x="409" y="464"/>
                    </a:lnTo>
                    <a:lnTo>
                      <a:pt x="424" y="454"/>
                    </a:lnTo>
                    <a:lnTo>
                      <a:pt x="435" y="444"/>
                    </a:lnTo>
                    <a:lnTo>
                      <a:pt x="448" y="431"/>
                    </a:lnTo>
                    <a:lnTo>
                      <a:pt x="461" y="419"/>
                    </a:lnTo>
                    <a:lnTo>
                      <a:pt x="471" y="404"/>
                    </a:lnTo>
                    <a:lnTo>
                      <a:pt x="479" y="393"/>
                    </a:lnTo>
                    <a:lnTo>
                      <a:pt x="487" y="377"/>
                    </a:lnTo>
                    <a:lnTo>
                      <a:pt x="494" y="364"/>
                    </a:lnTo>
                    <a:lnTo>
                      <a:pt x="502" y="346"/>
                    </a:lnTo>
                    <a:lnTo>
                      <a:pt x="507" y="330"/>
                    </a:lnTo>
                    <a:lnTo>
                      <a:pt x="510" y="316"/>
                    </a:lnTo>
                    <a:lnTo>
                      <a:pt x="515" y="297"/>
                    </a:lnTo>
                    <a:lnTo>
                      <a:pt x="517" y="281"/>
                    </a:lnTo>
                    <a:lnTo>
                      <a:pt x="517" y="266"/>
                    </a:lnTo>
                    <a:lnTo>
                      <a:pt x="517" y="25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8711" name="Group 23"/>
            <p:cNvGrpSpPr>
              <a:grpSpLocks/>
            </p:cNvGrpSpPr>
            <p:nvPr/>
          </p:nvGrpSpPr>
          <p:grpSpPr bwMode="auto">
            <a:xfrm>
              <a:off x="4416" y="3408"/>
              <a:ext cx="211" cy="214"/>
              <a:chOff x="4193" y="3414"/>
              <a:chExt cx="211" cy="214"/>
            </a:xfrm>
          </p:grpSpPr>
          <p:sp>
            <p:nvSpPr>
              <p:cNvPr id="28712" name="Freeform 24"/>
              <p:cNvSpPr>
                <a:spLocks/>
              </p:cNvSpPr>
              <p:nvPr/>
            </p:nvSpPr>
            <p:spPr bwMode="auto">
              <a:xfrm>
                <a:off x="4193" y="3549"/>
                <a:ext cx="211" cy="79"/>
              </a:xfrm>
              <a:custGeom>
                <a:avLst/>
                <a:gdLst>
                  <a:gd name="T0" fmla="*/ 0 w 965"/>
                  <a:gd name="T1" fmla="*/ 0 h 352"/>
                  <a:gd name="T2" fmla="*/ 0 w 965"/>
                  <a:gd name="T3" fmla="*/ 0 h 352"/>
                  <a:gd name="T4" fmla="*/ 0 w 965"/>
                  <a:gd name="T5" fmla="*/ 0 h 352"/>
                  <a:gd name="T6" fmla="*/ 0 w 965"/>
                  <a:gd name="T7" fmla="*/ 0 h 352"/>
                  <a:gd name="T8" fmla="*/ 0 w 965"/>
                  <a:gd name="T9" fmla="*/ 0 h 352"/>
                  <a:gd name="T10" fmla="*/ 0 w 965"/>
                  <a:gd name="T11" fmla="*/ 0 h 352"/>
                  <a:gd name="T12" fmla="*/ 0 w 965"/>
                  <a:gd name="T13" fmla="*/ 0 h 352"/>
                  <a:gd name="T14" fmla="*/ 0 w 965"/>
                  <a:gd name="T15" fmla="*/ 0 h 352"/>
                  <a:gd name="T16" fmla="*/ 0 w 965"/>
                  <a:gd name="T17" fmla="*/ 0 h 352"/>
                  <a:gd name="T18" fmla="*/ 0 w 965"/>
                  <a:gd name="T19" fmla="*/ 0 h 352"/>
                  <a:gd name="T20" fmla="*/ 0 w 965"/>
                  <a:gd name="T21" fmla="*/ 0 h 352"/>
                  <a:gd name="T22" fmla="*/ 0 w 965"/>
                  <a:gd name="T23" fmla="*/ 0 h 352"/>
                  <a:gd name="T24" fmla="*/ 0 w 965"/>
                  <a:gd name="T25" fmla="*/ 0 h 352"/>
                  <a:gd name="T26" fmla="*/ 0 w 965"/>
                  <a:gd name="T27" fmla="*/ 0 h 352"/>
                  <a:gd name="T28" fmla="*/ 0 w 965"/>
                  <a:gd name="T29" fmla="*/ 0 h 352"/>
                  <a:gd name="T30" fmla="*/ 0 w 965"/>
                  <a:gd name="T31" fmla="*/ 0 h 352"/>
                  <a:gd name="T32" fmla="*/ 0 w 965"/>
                  <a:gd name="T33" fmla="*/ 0 h 352"/>
                  <a:gd name="T34" fmla="*/ 0 w 965"/>
                  <a:gd name="T35" fmla="*/ 0 h 352"/>
                  <a:gd name="T36" fmla="*/ 0 w 965"/>
                  <a:gd name="T37" fmla="*/ 0 h 352"/>
                  <a:gd name="T38" fmla="*/ 0 w 965"/>
                  <a:gd name="T39" fmla="*/ 0 h 352"/>
                  <a:gd name="T40" fmla="*/ 0 w 965"/>
                  <a:gd name="T41" fmla="*/ 0 h 352"/>
                  <a:gd name="T42" fmla="*/ 0 w 965"/>
                  <a:gd name="T43" fmla="*/ 0 h 352"/>
                  <a:gd name="T44" fmla="*/ 0 w 965"/>
                  <a:gd name="T45" fmla="*/ 0 h 352"/>
                  <a:gd name="T46" fmla="*/ 0 w 965"/>
                  <a:gd name="T47" fmla="*/ 0 h 352"/>
                  <a:gd name="T48" fmla="*/ 0 w 965"/>
                  <a:gd name="T49" fmla="*/ 0 h 352"/>
                  <a:gd name="T50" fmla="*/ 0 w 965"/>
                  <a:gd name="T51" fmla="*/ 0 h 352"/>
                  <a:gd name="T52" fmla="*/ 0 w 965"/>
                  <a:gd name="T53" fmla="*/ 0 h 352"/>
                  <a:gd name="T54" fmla="*/ 0 w 965"/>
                  <a:gd name="T55" fmla="*/ 0 h 352"/>
                  <a:gd name="T56" fmla="*/ 0 w 965"/>
                  <a:gd name="T57" fmla="*/ 0 h 352"/>
                  <a:gd name="T58" fmla="*/ 0 w 965"/>
                  <a:gd name="T59" fmla="*/ 0 h 352"/>
                  <a:gd name="T60" fmla="*/ 0 w 965"/>
                  <a:gd name="T61" fmla="*/ 0 h 352"/>
                  <a:gd name="T62" fmla="*/ 0 w 965"/>
                  <a:gd name="T63" fmla="*/ 0 h 352"/>
                  <a:gd name="T64" fmla="*/ 0 w 965"/>
                  <a:gd name="T65" fmla="*/ 0 h 352"/>
                  <a:gd name="T66" fmla="*/ 0 w 965"/>
                  <a:gd name="T67" fmla="*/ 0 h 352"/>
                  <a:gd name="T68" fmla="*/ 0 w 965"/>
                  <a:gd name="T69" fmla="*/ 0 h 352"/>
                  <a:gd name="T70" fmla="*/ 0 w 965"/>
                  <a:gd name="T71" fmla="*/ 0 h 352"/>
                  <a:gd name="T72" fmla="*/ 0 w 965"/>
                  <a:gd name="T73" fmla="*/ 0 h 352"/>
                  <a:gd name="T74" fmla="*/ 0 w 965"/>
                  <a:gd name="T75" fmla="*/ 0 h 352"/>
                  <a:gd name="T76" fmla="*/ 0 w 965"/>
                  <a:gd name="T77" fmla="*/ 0 h 352"/>
                  <a:gd name="T78" fmla="*/ 0 w 965"/>
                  <a:gd name="T79" fmla="*/ 0 h 3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65"/>
                  <a:gd name="T121" fmla="*/ 0 h 352"/>
                  <a:gd name="T122" fmla="*/ 965 w 965"/>
                  <a:gd name="T123" fmla="*/ 352 h 3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65" h="352">
                    <a:moveTo>
                      <a:pt x="263" y="0"/>
                    </a:moveTo>
                    <a:lnTo>
                      <a:pt x="245" y="0"/>
                    </a:lnTo>
                    <a:lnTo>
                      <a:pt x="230" y="0"/>
                    </a:lnTo>
                    <a:lnTo>
                      <a:pt x="214" y="4"/>
                    </a:lnTo>
                    <a:lnTo>
                      <a:pt x="196" y="8"/>
                    </a:lnTo>
                    <a:lnTo>
                      <a:pt x="179" y="11"/>
                    </a:lnTo>
                    <a:lnTo>
                      <a:pt x="165" y="15"/>
                    </a:lnTo>
                    <a:lnTo>
                      <a:pt x="150" y="22"/>
                    </a:lnTo>
                    <a:lnTo>
                      <a:pt x="135" y="29"/>
                    </a:lnTo>
                    <a:lnTo>
                      <a:pt x="121" y="37"/>
                    </a:lnTo>
                    <a:lnTo>
                      <a:pt x="106" y="47"/>
                    </a:lnTo>
                    <a:lnTo>
                      <a:pt x="93" y="58"/>
                    </a:lnTo>
                    <a:lnTo>
                      <a:pt x="81" y="70"/>
                    </a:lnTo>
                    <a:lnTo>
                      <a:pt x="69" y="79"/>
                    </a:lnTo>
                    <a:lnTo>
                      <a:pt x="57" y="89"/>
                    </a:lnTo>
                    <a:lnTo>
                      <a:pt x="47" y="103"/>
                    </a:lnTo>
                    <a:lnTo>
                      <a:pt x="39" y="118"/>
                    </a:lnTo>
                    <a:lnTo>
                      <a:pt x="32" y="133"/>
                    </a:lnTo>
                    <a:lnTo>
                      <a:pt x="23" y="148"/>
                    </a:lnTo>
                    <a:lnTo>
                      <a:pt x="18" y="162"/>
                    </a:lnTo>
                    <a:lnTo>
                      <a:pt x="13" y="176"/>
                    </a:lnTo>
                    <a:lnTo>
                      <a:pt x="8" y="191"/>
                    </a:lnTo>
                    <a:lnTo>
                      <a:pt x="5" y="209"/>
                    </a:lnTo>
                    <a:lnTo>
                      <a:pt x="3" y="225"/>
                    </a:lnTo>
                    <a:lnTo>
                      <a:pt x="0" y="246"/>
                    </a:lnTo>
                    <a:lnTo>
                      <a:pt x="0" y="352"/>
                    </a:lnTo>
                    <a:lnTo>
                      <a:pt x="965" y="352"/>
                    </a:lnTo>
                    <a:lnTo>
                      <a:pt x="965" y="240"/>
                    </a:lnTo>
                    <a:lnTo>
                      <a:pt x="965" y="225"/>
                    </a:lnTo>
                    <a:lnTo>
                      <a:pt x="965" y="209"/>
                    </a:lnTo>
                    <a:lnTo>
                      <a:pt x="960" y="191"/>
                    </a:lnTo>
                    <a:lnTo>
                      <a:pt x="957" y="176"/>
                    </a:lnTo>
                    <a:lnTo>
                      <a:pt x="952" y="165"/>
                    </a:lnTo>
                    <a:lnTo>
                      <a:pt x="947" y="148"/>
                    </a:lnTo>
                    <a:lnTo>
                      <a:pt x="939" y="133"/>
                    </a:lnTo>
                    <a:lnTo>
                      <a:pt x="933" y="118"/>
                    </a:lnTo>
                    <a:lnTo>
                      <a:pt x="926" y="103"/>
                    </a:lnTo>
                    <a:lnTo>
                      <a:pt x="916" y="92"/>
                    </a:lnTo>
                    <a:lnTo>
                      <a:pt x="906" y="79"/>
                    </a:lnTo>
                    <a:lnTo>
                      <a:pt x="893" y="70"/>
                    </a:lnTo>
                    <a:lnTo>
                      <a:pt x="882" y="59"/>
                    </a:lnTo>
                    <a:lnTo>
                      <a:pt x="869" y="47"/>
                    </a:lnTo>
                    <a:lnTo>
                      <a:pt x="854" y="38"/>
                    </a:lnTo>
                    <a:lnTo>
                      <a:pt x="842" y="29"/>
                    </a:lnTo>
                    <a:lnTo>
                      <a:pt x="830" y="24"/>
                    </a:lnTo>
                    <a:lnTo>
                      <a:pt x="813" y="15"/>
                    </a:lnTo>
                    <a:lnTo>
                      <a:pt x="795" y="11"/>
                    </a:lnTo>
                    <a:lnTo>
                      <a:pt x="784" y="8"/>
                    </a:lnTo>
                    <a:lnTo>
                      <a:pt x="766" y="4"/>
                    </a:lnTo>
                    <a:lnTo>
                      <a:pt x="749" y="0"/>
                    </a:lnTo>
                    <a:lnTo>
                      <a:pt x="732" y="0"/>
                    </a:lnTo>
                    <a:lnTo>
                      <a:pt x="622" y="0"/>
                    </a:lnTo>
                    <a:lnTo>
                      <a:pt x="619" y="11"/>
                    </a:lnTo>
                    <a:lnTo>
                      <a:pt x="612" y="22"/>
                    </a:lnTo>
                    <a:lnTo>
                      <a:pt x="602" y="33"/>
                    </a:lnTo>
                    <a:lnTo>
                      <a:pt x="595" y="39"/>
                    </a:lnTo>
                    <a:lnTo>
                      <a:pt x="588" y="50"/>
                    </a:lnTo>
                    <a:lnTo>
                      <a:pt x="575" y="59"/>
                    </a:lnTo>
                    <a:lnTo>
                      <a:pt x="565" y="64"/>
                    </a:lnTo>
                    <a:lnTo>
                      <a:pt x="554" y="72"/>
                    </a:lnTo>
                    <a:lnTo>
                      <a:pt x="541" y="77"/>
                    </a:lnTo>
                    <a:lnTo>
                      <a:pt x="529" y="82"/>
                    </a:lnTo>
                    <a:lnTo>
                      <a:pt x="516" y="86"/>
                    </a:lnTo>
                    <a:lnTo>
                      <a:pt x="505" y="88"/>
                    </a:lnTo>
                    <a:lnTo>
                      <a:pt x="492" y="89"/>
                    </a:lnTo>
                    <a:lnTo>
                      <a:pt x="477" y="89"/>
                    </a:lnTo>
                    <a:lnTo>
                      <a:pt x="465" y="88"/>
                    </a:lnTo>
                    <a:lnTo>
                      <a:pt x="454" y="86"/>
                    </a:lnTo>
                    <a:lnTo>
                      <a:pt x="441" y="84"/>
                    </a:lnTo>
                    <a:lnTo>
                      <a:pt x="428" y="79"/>
                    </a:lnTo>
                    <a:lnTo>
                      <a:pt x="416" y="73"/>
                    </a:lnTo>
                    <a:lnTo>
                      <a:pt x="405" y="67"/>
                    </a:lnTo>
                    <a:lnTo>
                      <a:pt x="395" y="60"/>
                    </a:lnTo>
                    <a:lnTo>
                      <a:pt x="382" y="52"/>
                    </a:lnTo>
                    <a:lnTo>
                      <a:pt x="372" y="45"/>
                    </a:lnTo>
                    <a:lnTo>
                      <a:pt x="364" y="33"/>
                    </a:lnTo>
                    <a:lnTo>
                      <a:pt x="358" y="24"/>
                    </a:lnTo>
                    <a:lnTo>
                      <a:pt x="351" y="11"/>
                    </a:lnTo>
                    <a:lnTo>
                      <a:pt x="343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13" name="Freeform 25"/>
              <p:cNvSpPr>
                <a:spLocks/>
              </p:cNvSpPr>
              <p:nvPr/>
            </p:nvSpPr>
            <p:spPr bwMode="auto">
              <a:xfrm>
                <a:off x="4241" y="3414"/>
                <a:ext cx="113" cy="116"/>
              </a:xfrm>
              <a:custGeom>
                <a:avLst/>
                <a:gdLst>
                  <a:gd name="T0" fmla="*/ 0 w 517"/>
                  <a:gd name="T1" fmla="*/ 0 h 514"/>
                  <a:gd name="T2" fmla="*/ 0 w 517"/>
                  <a:gd name="T3" fmla="*/ 0 h 514"/>
                  <a:gd name="T4" fmla="*/ 0 w 517"/>
                  <a:gd name="T5" fmla="*/ 0 h 514"/>
                  <a:gd name="T6" fmla="*/ 0 w 517"/>
                  <a:gd name="T7" fmla="*/ 0 h 514"/>
                  <a:gd name="T8" fmla="*/ 0 w 517"/>
                  <a:gd name="T9" fmla="*/ 0 h 514"/>
                  <a:gd name="T10" fmla="*/ 0 w 517"/>
                  <a:gd name="T11" fmla="*/ 0 h 514"/>
                  <a:gd name="T12" fmla="*/ 0 w 517"/>
                  <a:gd name="T13" fmla="*/ 0 h 514"/>
                  <a:gd name="T14" fmla="*/ 0 w 517"/>
                  <a:gd name="T15" fmla="*/ 0 h 514"/>
                  <a:gd name="T16" fmla="*/ 0 w 517"/>
                  <a:gd name="T17" fmla="*/ 0 h 514"/>
                  <a:gd name="T18" fmla="*/ 0 w 517"/>
                  <a:gd name="T19" fmla="*/ 0 h 514"/>
                  <a:gd name="T20" fmla="*/ 0 w 517"/>
                  <a:gd name="T21" fmla="*/ 0 h 514"/>
                  <a:gd name="T22" fmla="*/ 0 w 517"/>
                  <a:gd name="T23" fmla="*/ 0 h 514"/>
                  <a:gd name="T24" fmla="*/ 0 w 517"/>
                  <a:gd name="T25" fmla="*/ 0 h 514"/>
                  <a:gd name="T26" fmla="*/ 0 w 517"/>
                  <a:gd name="T27" fmla="*/ 0 h 514"/>
                  <a:gd name="T28" fmla="*/ 0 w 517"/>
                  <a:gd name="T29" fmla="*/ 0 h 514"/>
                  <a:gd name="T30" fmla="*/ 0 w 517"/>
                  <a:gd name="T31" fmla="*/ 0 h 514"/>
                  <a:gd name="T32" fmla="*/ 0 w 517"/>
                  <a:gd name="T33" fmla="*/ 0 h 514"/>
                  <a:gd name="T34" fmla="*/ 0 w 517"/>
                  <a:gd name="T35" fmla="*/ 0 h 514"/>
                  <a:gd name="T36" fmla="*/ 0 w 517"/>
                  <a:gd name="T37" fmla="*/ 0 h 514"/>
                  <a:gd name="T38" fmla="*/ 0 w 517"/>
                  <a:gd name="T39" fmla="*/ 0 h 514"/>
                  <a:gd name="T40" fmla="*/ 0 w 517"/>
                  <a:gd name="T41" fmla="*/ 0 h 514"/>
                  <a:gd name="T42" fmla="*/ 0 w 517"/>
                  <a:gd name="T43" fmla="*/ 0 h 514"/>
                  <a:gd name="T44" fmla="*/ 0 w 517"/>
                  <a:gd name="T45" fmla="*/ 0 h 514"/>
                  <a:gd name="T46" fmla="*/ 0 w 517"/>
                  <a:gd name="T47" fmla="*/ 0 h 514"/>
                  <a:gd name="T48" fmla="*/ 0 w 517"/>
                  <a:gd name="T49" fmla="*/ 0 h 514"/>
                  <a:gd name="T50" fmla="*/ 0 w 517"/>
                  <a:gd name="T51" fmla="*/ 0 h 514"/>
                  <a:gd name="T52" fmla="*/ 0 w 517"/>
                  <a:gd name="T53" fmla="*/ 0 h 514"/>
                  <a:gd name="T54" fmla="*/ 0 w 517"/>
                  <a:gd name="T55" fmla="*/ 0 h 514"/>
                  <a:gd name="T56" fmla="*/ 0 w 517"/>
                  <a:gd name="T57" fmla="*/ 0 h 514"/>
                  <a:gd name="T58" fmla="*/ 0 w 517"/>
                  <a:gd name="T59" fmla="*/ 0 h 514"/>
                  <a:gd name="T60" fmla="*/ 0 w 517"/>
                  <a:gd name="T61" fmla="*/ 0 h 514"/>
                  <a:gd name="T62" fmla="*/ 0 w 517"/>
                  <a:gd name="T63" fmla="*/ 0 h 514"/>
                  <a:gd name="T64" fmla="*/ 0 w 517"/>
                  <a:gd name="T65" fmla="*/ 0 h 514"/>
                  <a:gd name="T66" fmla="*/ 0 w 517"/>
                  <a:gd name="T67" fmla="*/ 0 h 514"/>
                  <a:gd name="T68" fmla="*/ 0 w 517"/>
                  <a:gd name="T69" fmla="*/ 0 h 514"/>
                  <a:gd name="T70" fmla="*/ 0 w 517"/>
                  <a:gd name="T71" fmla="*/ 0 h 514"/>
                  <a:gd name="T72" fmla="*/ 0 w 517"/>
                  <a:gd name="T73" fmla="*/ 0 h 514"/>
                  <a:gd name="T74" fmla="*/ 0 w 517"/>
                  <a:gd name="T75" fmla="*/ 0 h 514"/>
                  <a:gd name="T76" fmla="*/ 0 w 517"/>
                  <a:gd name="T77" fmla="*/ 0 h 514"/>
                  <a:gd name="T78" fmla="*/ 0 w 517"/>
                  <a:gd name="T79" fmla="*/ 0 h 514"/>
                  <a:gd name="T80" fmla="*/ 0 w 517"/>
                  <a:gd name="T81" fmla="*/ 0 h 514"/>
                  <a:gd name="T82" fmla="*/ 0 w 517"/>
                  <a:gd name="T83" fmla="*/ 0 h 514"/>
                  <a:gd name="T84" fmla="*/ 0 w 517"/>
                  <a:gd name="T85" fmla="*/ 0 h 514"/>
                  <a:gd name="T86" fmla="*/ 0 w 517"/>
                  <a:gd name="T87" fmla="*/ 0 h 514"/>
                  <a:gd name="T88" fmla="*/ 0 w 517"/>
                  <a:gd name="T89" fmla="*/ 0 h 514"/>
                  <a:gd name="T90" fmla="*/ 0 w 517"/>
                  <a:gd name="T91" fmla="*/ 0 h 514"/>
                  <a:gd name="T92" fmla="*/ 0 w 517"/>
                  <a:gd name="T93" fmla="*/ 0 h 514"/>
                  <a:gd name="T94" fmla="*/ 0 w 517"/>
                  <a:gd name="T95" fmla="*/ 0 h 514"/>
                  <a:gd name="T96" fmla="*/ 0 w 517"/>
                  <a:gd name="T97" fmla="*/ 0 h 5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7"/>
                  <a:gd name="T148" fmla="*/ 0 h 514"/>
                  <a:gd name="T149" fmla="*/ 517 w 517"/>
                  <a:gd name="T150" fmla="*/ 514 h 5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7" h="514">
                    <a:moveTo>
                      <a:pt x="517" y="258"/>
                    </a:moveTo>
                    <a:lnTo>
                      <a:pt x="517" y="239"/>
                    </a:lnTo>
                    <a:lnTo>
                      <a:pt x="515" y="224"/>
                    </a:lnTo>
                    <a:lnTo>
                      <a:pt x="512" y="208"/>
                    </a:lnTo>
                    <a:lnTo>
                      <a:pt x="507" y="189"/>
                    </a:lnTo>
                    <a:lnTo>
                      <a:pt x="502" y="175"/>
                    </a:lnTo>
                    <a:lnTo>
                      <a:pt x="497" y="159"/>
                    </a:lnTo>
                    <a:lnTo>
                      <a:pt x="489" y="144"/>
                    </a:lnTo>
                    <a:lnTo>
                      <a:pt x="482" y="130"/>
                    </a:lnTo>
                    <a:lnTo>
                      <a:pt x="473" y="115"/>
                    </a:lnTo>
                    <a:lnTo>
                      <a:pt x="463" y="101"/>
                    </a:lnTo>
                    <a:lnTo>
                      <a:pt x="453" y="89"/>
                    </a:lnTo>
                    <a:lnTo>
                      <a:pt x="443" y="76"/>
                    </a:lnTo>
                    <a:lnTo>
                      <a:pt x="430" y="66"/>
                    </a:lnTo>
                    <a:lnTo>
                      <a:pt x="417" y="54"/>
                    </a:lnTo>
                    <a:lnTo>
                      <a:pt x="404" y="45"/>
                    </a:lnTo>
                    <a:lnTo>
                      <a:pt x="386" y="35"/>
                    </a:lnTo>
                    <a:lnTo>
                      <a:pt x="375" y="26"/>
                    </a:lnTo>
                    <a:lnTo>
                      <a:pt x="358" y="20"/>
                    </a:lnTo>
                    <a:lnTo>
                      <a:pt x="343" y="15"/>
                    </a:lnTo>
                    <a:lnTo>
                      <a:pt x="329" y="8"/>
                    </a:lnTo>
                    <a:lnTo>
                      <a:pt x="311" y="6"/>
                    </a:lnTo>
                    <a:lnTo>
                      <a:pt x="294" y="2"/>
                    </a:lnTo>
                    <a:lnTo>
                      <a:pt x="277" y="0"/>
                    </a:lnTo>
                    <a:lnTo>
                      <a:pt x="260" y="0"/>
                    </a:lnTo>
                    <a:lnTo>
                      <a:pt x="242" y="0"/>
                    </a:lnTo>
                    <a:lnTo>
                      <a:pt x="228" y="2"/>
                    </a:lnTo>
                    <a:lnTo>
                      <a:pt x="211" y="6"/>
                    </a:lnTo>
                    <a:lnTo>
                      <a:pt x="193" y="8"/>
                    </a:lnTo>
                    <a:lnTo>
                      <a:pt x="177" y="12"/>
                    </a:lnTo>
                    <a:lnTo>
                      <a:pt x="162" y="20"/>
                    </a:lnTo>
                    <a:lnTo>
                      <a:pt x="147" y="26"/>
                    </a:lnTo>
                    <a:lnTo>
                      <a:pt x="130" y="32"/>
                    </a:lnTo>
                    <a:lnTo>
                      <a:pt x="118" y="44"/>
                    </a:lnTo>
                    <a:lnTo>
                      <a:pt x="103" y="51"/>
                    </a:lnTo>
                    <a:lnTo>
                      <a:pt x="89" y="61"/>
                    </a:lnTo>
                    <a:lnTo>
                      <a:pt x="76" y="72"/>
                    </a:lnTo>
                    <a:lnTo>
                      <a:pt x="66" y="86"/>
                    </a:lnTo>
                    <a:lnTo>
                      <a:pt x="54" y="99"/>
                    </a:lnTo>
                    <a:lnTo>
                      <a:pt x="44" y="111"/>
                    </a:lnTo>
                    <a:lnTo>
                      <a:pt x="37" y="125"/>
                    </a:lnTo>
                    <a:lnTo>
                      <a:pt x="27" y="140"/>
                    </a:lnTo>
                    <a:lnTo>
                      <a:pt x="20" y="154"/>
                    </a:lnTo>
                    <a:lnTo>
                      <a:pt x="15" y="172"/>
                    </a:lnTo>
                    <a:lnTo>
                      <a:pt x="7" y="188"/>
                    </a:lnTo>
                    <a:lnTo>
                      <a:pt x="5" y="204"/>
                    </a:lnTo>
                    <a:lnTo>
                      <a:pt x="2" y="221"/>
                    </a:lnTo>
                    <a:lnTo>
                      <a:pt x="0" y="237"/>
                    </a:lnTo>
                    <a:lnTo>
                      <a:pt x="0" y="253"/>
                    </a:lnTo>
                    <a:lnTo>
                      <a:pt x="0" y="271"/>
                    </a:lnTo>
                    <a:lnTo>
                      <a:pt x="0" y="287"/>
                    </a:lnTo>
                    <a:lnTo>
                      <a:pt x="2" y="305"/>
                    </a:lnTo>
                    <a:lnTo>
                      <a:pt x="7" y="320"/>
                    </a:lnTo>
                    <a:lnTo>
                      <a:pt x="12" y="336"/>
                    </a:lnTo>
                    <a:lnTo>
                      <a:pt x="17" y="351"/>
                    </a:lnTo>
                    <a:lnTo>
                      <a:pt x="25" y="367"/>
                    </a:lnTo>
                    <a:lnTo>
                      <a:pt x="32" y="381"/>
                    </a:lnTo>
                    <a:lnTo>
                      <a:pt x="41" y="396"/>
                    </a:lnTo>
                    <a:lnTo>
                      <a:pt x="49" y="410"/>
                    </a:lnTo>
                    <a:lnTo>
                      <a:pt x="61" y="423"/>
                    </a:lnTo>
                    <a:lnTo>
                      <a:pt x="71" y="435"/>
                    </a:lnTo>
                    <a:lnTo>
                      <a:pt x="84" y="448"/>
                    </a:lnTo>
                    <a:lnTo>
                      <a:pt x="95" y="458"/>
                    </a:lnTo>
                    <a:lnTo>
                      <a:pt x="110" y="468"/>
                    </a:lnTo>
                    <a:lnTo>
                      <a:pt x="125" y="477"/>
                    </a:lnTo>
                    <a:lnTo>
                      <a:pt x="138" y="485"/>
                    </a:lnTo>
                    <a:lnTo>
                      <a:pt x="154" y="493"/>
                    </a:lnTo>
                    <a:lnTo>
                      <a:pt x="169" y="499"/>
                    </a:lnTo>
                    <a:lnTo>
                      <a:pt x="186" y="503"/>
                    </a:lnTo>
                    <a:lnTo>
                      <a:pt x="201" y="508"/>
                    </a:lnTo>
                    <a:lnTo>
                      <a:pt x="218" y="512"/>
                    </a:lnTo>
                    <a:lnTo>
                      <a:pt x="235" y="514"/>
                    </a:lnTo>
                    <a:lnTo>
                      <a:pt x="252" y="514"/>
                    </a:lnTo>
                    <a:lnTo>
                      <a:pt x="270" y="514"/>
                    </a:lnTo>
                    <a:lnTo>
                      <a:pt x="286" y="514"/>
                    </a:lnTo>
                    <a:lnTo>
                      <a:pt x="304" y="512"/>
                    </a:lnTo>
                    <a:lnTo>
                      <a:pt x="319" y="508"/>
                    </a:lnTo>
                    <a:lnTo>
                      <a:pt x="338" y="503"/>
                    </a:lnTo>
                    <a:lnTo>
                      <a:pt x="350" y="497"/>
                    </a:lnTo>
                    <a:lnTo>
                      <a:pt x="368" y="492"/>
                    </a:lnTo>
                    <a:lnTo>
                      <a:pt x="381" y="483"/>
                    </a:lnTo>
                    <a:lnTo>
                      <a:pt x="397" y="474"/>
                    </a:lnTo>
                    <a:lnTo>
                      <a:pt x="409" y="464"/>
                    </a:lnTo>
                    <a:lnTo>
                      <a:pt x="424" y="454"/>
                    </a:lnTo>
                    <a:lnTo>
                      <a:pt x="435" y="444"/>
                    </a:lnTo>
                    <a:lnTo>
                      <a:pt x="448" y="431"/>
                    </a:lnTo>
                    <a:lnTo>
                      <a:pt x="461" y="419"/>
                    </a:lnTo>
                    <a:lnTo>
                      <a:pt x="471" y="404"/>
                    </a:lnTo>
                    <a:lnTo>
                      <a:pt x="479" y="393"/>
                    </a:lnTo>
                    <a:lnTo>
                      <a:pt x="487" y="377"/>
                    </a:lnTo>
                    <a:lnTo>
                      <a:pt x="494" y="364"/>
                    </a:lnTo>
                    <a:lnTo>
                      <a:pt x="502" y="346"/>
                    </a:lnTo>
                    <a:lnTo>
                      <a:pt x="507" y="330"/>
                    </a:lnTo>
                    <a:lnTo>
                      <a:pt x="510" y="316"/>
                    </a:lnTo>
                    <a:lnTo>
                      <a:pt x="515" y="297"/>
                    </a:lnTo>
                    <a:lnTo>
                      <a:pt x="517" y="281"/>
                    </a:lnTo>
                    <a:lnTo>
                      <a:pt x="517" y="266"/>
                    </a:lnTo>
                    <a:lnTo>
                      <a:pt x="517" y="25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679" name="Group 26"/>
          <p:cNvGrpSpPr>
            <a:grpSpLocks/>
          </p:cNvGrpSpPr>
          <p:nvPr/>
        </p:nvGrpSpPr>
        <p:grpSpPr bwMode="auto">
          <a:xfrm>
            <a:off x="4572000" y="2133600"/>
            <a:ext cx="381000" cy="304800"/>
            <a:chOff x="816" y="1924"/>
            <a:chExt cx="263" cy="278"/>
          </a:xfrm>
        </p:grpSpPr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0" name="Text Box 29"/>
          <p:cNvSpPr txBox="1">
            <a:spLocks noChangeArrowheads="1"/>
          </p:cNvSpPr>
          <p:nvPr/>
        </p:nvSpPr>
        <p:spPr bwMode="auto">
          <a:xfrm>
            <a:off x="755650" y="5516563"/>
            <a:ext cx="4292600" cy="922337"/>
          </a:xfrm>
          <a:prstGeom prst="rect">
            <a:avLst/>
          </a:prstGeom>
          <a:solidFill>
            <a:schemeClr val="hlink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/>
              <a:t>Die Berechnung der Mindestsitze für </a:t>
            </a:r>
            <a:br>
              <a:rPr lang="de-DE" sz="1800"/>
            </a:br>
            <a:r>
              <a:rPr lang="de-DE" sz="1800"/>
              <a:t>das Minderheitengeschlecht erfolgt nach</a:t>
            </a:r>
            <a:br>
              <a:rPr lang="de-DE" sz="1800"/>
            </a:br>
            <a:r>
              <a:rPr lang="de-DE" sz="1800"/>
              <a:t>dem d´Hondtschen Höchstzahlsystem</a:t>
            </a:r>
          </a:p>
        </p:txBody>
      </p:sp>
      <p:grpSp>
        <p:nvGrpSpPr>
          <p:cNvPr id="28681" name="Group 30"/>
          <p:cNvGrpSpPr>
            <a:grpSpLocks/>
          </p:cNvGrpSpPr>
          <p:nvPr/>
        </p:nvGrpSpPr>
        <p:grpSpPr bwMode="auto">
          <a:xfrm>
            <a:off x="1981200" y="2133600"/>
            <a:ext cx="381000" cy="381000"/>
            <a:chOff x="1248" y="2056"/>
            <a:chExt cx="276" cy="308"/>
          </a:xfrm>
        </p:grpSpPr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82" name="Group 33"/>
          <p:cNvGrpSpPr>
            <a:grpSpLocks/>
          </p:cNvGrpSpPr>
          <p:nvPr/>
        </p:nvGrpSpPr>
        <p:grpSpPr bwMode="auto">
          <a:xfrm>
            <a:off x="1981200" y="2590800"/>
            <a:ext cx="381000" cy="381000"/>
            <a:chOff x="1248" y="2056"/>
            <a:chExt cx="276" cy="308"/>
          </a:xfrm>
        </p:grpSpPr>
        <p:sp>
          <p:nvSpPr>
            <p:cNvPr id="28701" name="Freeform 34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2" name="Freeform 35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83" name="Group 36"/>
          <p:cNvGrpSpPr>
            <a:grpSpLocks/>
          </p:cNvGrpSpPr>
          <p:nvPr/>
        </p:nvGrpSpPr>
        <p:grpSpPr bwMode="auto">
          <a:xfrm>
            <a:off x="4572000" y="2514600"/>
            <a:ext cx="381000" cy="304800"/>
            <a:chOff x="816" y="1924"/>
            <a:chExt cx="263" cy="278"/>
          </a:xfrm>
        </p:grpSpPr>
        <p:sp>
          <p:nvSpPr>
            <p:cNvPr id="28699" name="Freeform 37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00" name="Freeform 38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84" name="Group 39"/>
          <p:cNvGrpSpPr>
            <a:grpSpLocks/>
          </p:cNvGrpSpPr>
          <p:nvPr/>
        </p:nvGrpSpPr>
        <p:grpSpPr bwMode="auto">
          <a:xfrm>
            <a:off x="4572000" y="2895600"/>
            <a:ext cx="381000" cy="304800"/>
            <a:chOff x="816" y="1924"/>
            <a:chExt cx="263" cy="278"/>
          </a:xfrm>
        </p:grpSpPr>
        <p:sp>
          <p:nvSpPr>
            <p:cNvPr id="28697" name="Freeform 40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8" name="Freeform 41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85" name="Group 42"/>
          <p:cNvGrpSpPr>
            <a:grpSpLocks/>
          </p:cNvGrpSpPr>
          <p:nvPr/>
        </p:nvGrpSpPr>
        <p:grpSpPr bwMode="auto">
          <a:xfrm>
            <a:off x="4572000" y="3276600"/>
            <a:ext cx="381000" cy="304800"/>
            <a:chOff x="816" y="1924"/>
            <a:chExt cx="263" cy="278"/>
          </a:xfrm>
        </p:grpSpPr>
        <p:sp>
          <p:nvSpPr>
            <p:cNvPr id="28695" name="Freeform 43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6" name="Freeform 44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686" name="Group 45"/>
          <p:cNvGrpSpPr>
            <a:grpSpLocks/>
          </p:cNvGrpSpPr>
          <p:nvPr/>
        </p:nvGrpSpPr>
        <p:grpSpPr bwMode="auto">
          <a:xfrm>
            <a:off x="4572000" y="3657600"/>
            <a:ext cx="381000" cy="304800"/>
            <a:chOff x="816" y="1924"/>
            <a:chExt cx="263" cy="278"/>
          </a:xfrm>
        </p:grpSpPr>
        <p:sp>
          <p:nvSpPr>
            <p:cNvPr id="28693" name="Freeform 46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94" name="Freeform 47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687" name="Rectangle 48"/>
          <p:cNvSpPr>
            <a:spLocks noChangeArrowheads="1"/>
          </p:cNvSpPr>
          <p:nvPr/>
        </p:nvSpPr>
        <p:spPr bwMode="auto">
          <a:xfrm>
            <a:off x="5364163" y="3357563"/>
            <a:ext cx="3554412" cy="503237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8" name="AutoShape 50"/>
          <p:cNvSpPr>
            <a:spLocks noChangeArrowheads="1"/>
          </p:cNvSpPr>
          <p:nvPr/>
        </p:nvSpPr>
        <p:spPr bwMode="auto">
          <a:xfrm>
            <a:off x="4140200" y="763588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89" name="AutoShape 51"/>
          <p:cNvSpPr>
            <a:spLocks noChangeArrowheads="1"/>
          </p:cNvSpPr>
          <p:nvPr/>
        </p:nvSpPr>
        <p:spPr bwMode="auto">
          <a:xfrm>
            <a:off x="3708400" y="763588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90" name="Text Box 49"/>
          <p:cNvSpPr txBox="1">
            <a:spLocks noChangeArrowheads="1"/>
          </p:cNvSpPr>
          <p:nvPr/>
        </p:nvSpPr>
        <p:spPr bwMode="auto">
          <a:xfrm>
            <a:off x="5378450" y="2060575"/>
            <a:ext cx="3530600" cy="3113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800" b="1" u="sng"/>
              <a:t>Ein Rechenbeispiel:</a:t>
            </a:r>
          </a:p>
          <a:p>
            <a:pPr algn="ctr"/>
            <a:r>
              <a:rPr lang="de-DE" sz="1800"/>
              <a:t>36 Frauen und 70 Männer</a:t>
            </a:r>
            <a:br>
              <a:rPr lang="de-DE" sz="1800"/>
            </a:br>
            <a:r>
              <a:rPr lang="de-DE" sz="1800"/>
              <a:t>= 106 AN = 7er BR</a:t>
            </a:r>
          </a:p>
          <a:p>
            <a:pPr algn="ctr"/>
            <a:endParaRPr lang="de-DE" sz="1800"/>
          </a:p>
          <a:p>
            <a:pPr algn="ctr"/>
            <a:r>
              <a:rPr lang="de-DE" sz="1800"/>
              <a:t>    </a:t>
            </a:r>
            <a:endParaRPr lang="de-DE" sz="1800" b="1"/>
          </a:p>
          <a:p>
            <a:pPr algn="ctr"/>
            <a:r>
              <a:rPr lang="de-DE" sz="1800" b="1">
                <a:solidFill>
                  <a:srgbClr val="0000FF"/>
                </a:solidFill>
              </a:rPr>
              <a:t>= 2 BR Mindestsitze für Frauen</a:t>
            </a:r>
          </a:p>
          <a:p>
            <a:pPr algn="ctr"/>
            <a:endParaRPr lang="de-DE" sz="1800" b="1">
              <a:solidFill>
                <a:srgbClr val="0000FF"/>
              </a:solidFill>
            </a:endParaRPr>
          </a:p>
          <a:p>
            <a:pPr algn="ctr"/>
            <a:r>
              <a:rPr lang="de-DE" sz="1800"/>
              <a:t>Haben beide Gruppen bei</a:t>
            </a:r>
          </a:p>
          <a:p>
            <a:pPr algn="ctr"/>
            <a:r>
              <a:rPr lang="de-DE" sz="1800"/>
              <a:t>der letzten Höchstzahl eine</a:t>
            </a:r>
          </a:p>
          <a:p>
            <a:pPr algn="ctr"/>
            <a:r>
              <a:rPr lang="de-DE" sz="1800"/>
              <a:t>gleichgroße Zahl, entscheidet</a:t>
            </a:r>
          </a:p>
          <a:p>
            <a:pPr algn="ctr"/>
            <a:r>
              <a:rPr lang="de-DE" sz="1800"/>
              <a:t>das Los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5"/>
          <p:cNvSpPr>
            <a:spLocks noChangeArrowheads="1"/>
          </p:cNvSpPr>
          <p:nvPr/>
        </p:nvSpPr>
        <p:spPr bwMode="auto">
          <a:xfrm>
            <a:off x="5003800" y="4652963"/>
            <a:ext cx="3671888" cy="1800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5" name="Rectangle 184"/>
          <p:cNvSpPr>
            <a:spLocks noChangeArrowheads="1"/>
          </p:cNvSpPr>
          <p:nvPr/>
        </p:nvSpPr>
        <p:spPr bwMode="auto">
          <a:xfrm>
            <a:off x="250825" y="1700213"/>
            <a:ext cx="4826000" cy="18002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6" name="Rectangle 183"/>
          <p:cNvSpPr>
            <a:spLocks noChangeArrowheads="1"/>
          </p:cNvSpPr>
          <p:nvPr/>
        </p:nvSpPr>
        <p:spPr bwMode="auto">
          <a:xfrm>
            <a:off x="323850" y="1268413"/>
            <a:ext cx="3816350" cy="3159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7" name="Rectangle 181"/>
          <p:cNvSpPr>
            <a:spLocks noChangeArrowheads="1"/>
          </p:cNvSpPr>
          <p:nvPr/>
        </p:nvSpPr>
        <p:spPr bwMode="auto">
          <a:xfrm>
            <a:off x="5076825" y="4221163"/>
            <a:ext cx="3455988" cy="3889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58" name="Rectangle 162"/>
          <p:cNvSpPr>
            <a:spLocks noChangeArrowheads="1"/>
          </p:cNvSpPr>
          <p:nvPr/>
        </p:nvSpPr>
        <p:spPr bwMode="auto">
          <a:xfrm>
            <a:off x="6011863" y="2205038"/>
            <a:ext cx="2160587" cy="15113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372" name="Oval 156"/>
          <p:cNvSpPr>
            <a:spLocks noChangeArrowheads="1"/>
          </p:cNvSpPr>
          <p:nvPr/>
        </p:nvSpPr>
        <p:spPr bwMode="auto">
          <a:xfrm>
            <a:off x="5076825" y="1052513"/>
            <a:ext cx="3657600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5651500" y="1268413"/>
            <a:ext cx="2552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2000" b="1">
                <a:solidFill>
                  <a:srgbClr val="000000"/>
                </a:solidFill>
              </a:rPr>
              <a:t>Wer darf wählen?</a:t>
            </a:r>
          </a:p>
          <a:p>
            <a:pPr algn="ctr"/>
            <a:r>
              <a:rPr lang="de-DE" sz="2000" b="1">
                <a:solidFill>
                  <a:srgbClr val="000000"/>
                </a:solidFill>
              </a:rPr>
              <a:t>Das aktive Wahlrecht</a:t>
            </a:r>
            <a:endParaRPr lang="de-DE" sz="2000"/>
          </a:p>
        </p:txBody>
      </p:sp>
      <p:sp>
        <p:nvSpPr>
          <p:cNvPr id="23561" name="Rectangle 41"/>
          <p:cNvSpPr>
            <a:spLocks noChangeArrowheads="1"/>
          </p:cNvSpPr>
          <p:nvPr/>
        </p:nvSpPr>
        <p:spPr bwMode="auto">
          <a:xfrm>
            <a:off x="323850" y="1268413"/>
            <a:ext cx="46799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01600"/>
            <a:r>
              <a:rPr lang="de-DE" sz="2000" b="1" dirty="0">
                <a:solidFill>
                  <a:srgbClr val="0000FF"/>
                </a:solidFill>
              </a:rPr>
              <a:t>Wahlberechtigung § 7 BetrVG</a:t>
            </a:r>
            <a:br>
              <a:rPr lang="de-DE" sz="2000" b="1" dirty="0">
                <a:solidFill>
                  <a:srgbClr val="0000FF"/>
                </a:solidFill>
              </a:rPr>
            </a:br>
            <a:endParaRPr lang="de-DE" sz="2000" b="1" dirty="0">
              <a:solidFill>
                <a:srgbClr val="0000FF"/>
              </a:solidFill>
            </a:endParaRPr>
          </a:p>
          <a:p>
            <a:pPr indent="101600"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000000"/>
                </a:solidFill>
              </a:rPr>
              <a:t> alle Beschäftigten, die das</a:t>
            </a:r>
          </a:p>
          <a:p>
            <a:pPr indent="101600">
              <a:buFont typeface="Wingdings" pitchFamily="2" charset="2"/>
              <a:buNone/>
            </a:pPr>
            <a:r>
              <a:rPr lang="de-DE" sz="1800" b="1" dirty="0">
                <a:solidFill>
                  <a:srgbClr val="000000"/>
                </a:solidFill>
              </a:rPr>
              <a:t>  16. Lebensjahr vollendet haben</a:t>
            </a:r>
            <a:br>
              <a:rPr lang="de-DE" sz="1800" b="1" dirty="0">
                <a:solidFill>
                  <a:srgbClr val="000000"/>
                </a:solidFill>
              </a:rPr>
            </a:br>
            <a:r>
              <a:rPr lang="de-DE" sz="1800" b="1" dirty="0">
                <a:solidFill>
                  <a:srgbClr val="000000"/>
                </a:solidFill>
              </a:rPr>
              <a:t>    </a:t>
            </a:r>
            <a:r>
              <a:rPr lang="de-DE" sz="1600" b="1" dirty="0">
                <a:solidFill>
                  <a:srgbClr val="000000"/>
                </a:solidFill>
              </a:rPr>
              <a:t>(letzter Tag der Stimmabgabe zählt)</a:t>
            </a:r>
            <a:br>
              <a:rPr lang="de-DE" sz="1600" b="1" dirty="0">
                <a:solidFill>
                  <a:srgbClr val="000000"/>
                </a:solidFill>
              </a:rPr>
            </a:br>
            <a:endParaRPr lang="de-DE" sz="1600" b="1" dirty="0">
              <a:solidFill>
                <a:srgbClr val="000000"/>
              </a:solidFill>
            </a:endParaRPr>
          </a:p>
          <a:p>
            <a:pPr indent="101600"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800" b="1" dirty="0">
                <a:solidFill>
                  <a:srgbClr val="FF3300"/>
                </a:solidFill>
              </a:rPr>
              <a:t> </a:t>
            </a:r>
            <a:r>
              <a:rPr lang="de-DE" sz="1800" b="1" dirty="0">
                <a:solidFill>
                  <a:srgbClr val="0000FF"/>
                </a:solidFill>
              </a:rPr>
              <a:t>Leiharbeitnehmer, die am Tag der Wahl  </a:t>
            </a:r>
            <a:br>
              <a:rPr lang="de-DE" sz="1800" b="1" dirty="0">
                <a:solidFill>
                  <a:srgbClr val="0000FF"/>
                </a:solidFill>
              </a:rPr>
            </a:br>
            <a:r>
              <a:rPr lang="de-DE" sz="1800" b="1" dirty="0">
                <a:solidFill>
                  <a:srgbClr val="0000FF"/>
                </a:solidFill>
              </a:rPr>
              <a:t>    länger als 3  Monate beschäftigt werden</a:t>
            </a:r>
          </a:p>
        </p:txBody>
      </p:sp>
      <p:grpSp>
        <p:nvGrpSpPr>
          <p:cNvPr id="23562" name="Group 126"/>
          <p:cNvGrpSpPr>
            <a:grpSpLocks/>
          </p:cNvGrpSpPr>
          <p:nvPr/>
        </p:nvGrpSpPr>
        <p:grpSpPr bwMode="auto">
          <a:xfrm>
            <a:off x="6918325" y="2420938"/>
            <a:ext cx="990600" cy="1050925"/>
            <a:chOff x="617" y="2356"/>
            <a:chExt cx="213" cy="322"/>
          </a:xfrm>
        </p:grpSpPr>
        <p:sp>
          <p:nvSpPr>
            <p:cNvPr id="23593" name="Freeform 121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4" name="Rectangle 122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5" name="Freeform 123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6" name="Rectangle 124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7" name="Freeform 125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348" name="Rectangle 1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Der Wahlvorstand prüft die Wahlberechtigung</a:t>
            </a:r>
            <a:endParaRPr lang="de-DE" sz="2800" b="1">
              <a:solidFill>
                <a:srgbClr val="0C2DFF"/>
              </a:solidFill>
              <a:latin typeface="Arial" charset="0"/>
            </a:endParaRPr>
          </a:p>
        </p:txBody>
      </p:sp>
      <p:grpSp>
        <p:nvGrpSpPr>
          <p:cNvPr id="23564" name="Group 143"/>
          <p:cNvGrpSpPr>
            <a:grpSpLocks/>
          </p:cNvGrpSpPr>
          <p:nvPr/>
        </p:nvGrpSpPr>
        <p:grpSpPr bwMode="auto">
          <a:xfrm>
            <a:off x="6156325" y="2420938"/>
            <a:ext cx="838200" cy="1066800"/>
            <a:chOff x="4560" y="912"/>
            <a:chExt cx="528" cy="672"/>
          </a:xfrm>
        </p:grpSpPr>
        <p:sp>
          <p:nvSpPr>
            <p:cNvPr id="23589" name="Freeform 144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0" name="Rectangle 145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1" name="Rectangle 146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92" name="Text Box 147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23565" name="Rectangle 158"/>
          <p:cNvSpPr>
            <a:spLocks noChangeArrowheads="1"/>
          </p:cNvSpPr>
          <p:nvPr/>
        </p:nvSpPr>
        <p:spPr bwMode="auto">
          <a:xfrm>
            <a:off x="5003800" y="4652963"/>
            <a:ext cx="35877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800" b="1">
                <a:solidFill>
                  <a:srgbClr val="000000"/>
                </a:solidFill>
              </a:rPr>
              <a:t> keine AN i. S. des § 5 BetrVG</a:t>
            </a:r>
          </a:p>
          <a:p>
            <a:pPr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800" b="1">
                <a:solidFill>
                  <a:srgbClr val="000000"/>
                </a:solidFill>
              </a:rPr>
              <a:t> Altersteilzeitler in der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Freistellungsphase</a:t>
            </a:r>
          </a:p>
          <a:p>
            <a:pPr>
              <a:spcBef>
                <a:spcPct val="50000"/>
              </a:spcBef>
              <a:buClr>
                <a:srgbClr val="FF99CC"/>
              </a:buClr>
              <a:buFont typeface="Wingdings 3" pitchFamily="18" charset="2"/>
              <a:buChar char="Æ"/>
            </a:pPr>
            <a:r>
              <a:rPr lang="de-DE" sz="1800" b="1">
                <a:solidFill>
                  <a:srgbClr val="000000"/>
                </a:solidFill>
              </a:rPr>
              <a:t> gekündigte AN nach Ablauf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der Kündigungsfrist</a:t>
            </a:r>
          </a:p>
        </p:txBody>
      </p:sp>
      <p:sp>
        <p:nvSpPr>
          <p:cNvPr id="23566" name="Rectangle 160"/>
          <p:cNvSpPr>
            <a:spLocks noChangeArrowheads="1"/>
          </p:cNvSpPr>
          <p:nvPr/>
        </p:nvSpPr>
        <p:spPr bwMode="auto">
          <a:xfrm>
            <a:off x="7092950" y="620713"/>
            <a:ext cx="14398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 7 BetrVG</a:t>
            </a:r>
          </a:p>
        </p:txBody>
      </p:sp>
      <p:sp>
        <p:nvSpPr>
          <p:cNvPr id="23567" name="Rectangle 161"/>
          <p:cNvSpPr>
            <a:spLocks noChangeArrowheads="1"/>
          </p:cNvSpPr>
          <p:nvPr/>
        </p:nvSpPr>
        <p:spPr bwMode="auto">
          <a:xfrm>
            <a:off x="5148263" y="4197350"/>
            <a:ext cx="294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… und die dürfen nicht</a:t>
            </a:r>
          </a:p>
        </p:txBody>
      </p:sp>
      <p:sp>
        <p:nvSpPr>
          <p:cNvPr id="23568" name="Rectangle 163"/>
          <p:cNvSpPr>
            <a:spLocks noChangeArrowheads="1"/>
          </p:cNvSpPr>
          <p:nvPr/>
        </p:nvSpPr>
        <p:spPr bwMode="auto">
          <a:xfrm>
            <a:off x="1692275" y="4652963"/>
            <a:ext cx="2160588" cy="15113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569" name="Group 164"/>
          <p:cNvGrpSpPr>
            <a:grpSpLocks/>
          </p:cNvGrpSpPr>
          <p:nvPr/>
        </p:nvGrpSpPr>
        <p:grpSpPr bwMode="auto">
          <a:xfrm>
            <a:off x="2598738" y="4868863"/>
            <a:ext cx="990600" cy="1050925"/>
            <a:chOff x="617" y="2356"/>
            <a:chExt cx="213" cy="322"/>
          </a:xfrm>
        </p:grpSpPr>
        <p:sp>
          <p:nvSpPr>
            <p:cNvPr id="23584" name="Freeform 165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5" name="Rectangle 166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6" name="Freeform 167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7" name="Rectangle 168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8" name="Freeform 169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570" name="Group 170"/>
          <p:cNvGrpSpPr>
            <a:grpSpLocks/>
          </p:cNvGrpSpPr>
          <p:nvPr/>
        </p:nvGrpSpPr>
        <p:grpSpPr bwMode="auto">
          <a:xfrm>
            <a:off x="1836738" y="4868863"/>
            <a:ext cx="838200" cy="1066800"/>
            <a:chOff x="4560" y="912"/>
            <a:chExt cx="528" cy="672"/>
          </a:xfrm>
        </p:grpSpPr>
        <p:sp>
          <p:nvSpPr>
            <p:cNvPr id="23580" name="Freeform 171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1" name="Rectangle 172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2" name="Rectangle 173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83" name="Text Box 174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23571" name="Line 175"/>
          <p:cNvSpPr>
            <a:spLocks noChangeShapeType="1"/>
          </p:cNvSpPr>
          <p:nvPr/>
        </p:nvSpPr>
        <p:spPr bwMode="auto">
          <a:xfrm>
            <a:off x="1331913" y="4365625"/>
            <a:ext cx="2808287" cy="201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2" name="Line 177"/>
          <p:cNvSpPr>
            <a:spLocks noChangeShapeType="1"/>
          </p:cNvSpPr>
          <p:nvPr/>
        </p:nvSpPr>
        <p:spPr bwMode="auto">
          <a:xfrm flipV="1">
            <a:off x="1476375" y="4437063"/>
            <a:ext cx="2663825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3" name="Rectangle 178"/>
          <p:cNvSpPr>
            <a:spLocks noChangeArrowheads="1"/>
          </p:cNvSpPr>
          <p:nvPr/>
        </p:nvSpPr>
        <p:spPr bwMode="auto">
          <a:xfrm>
            <a:off x="323850" y="4076700"/>
            <a:ext cx="8569325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AutoShape 179"/>
          <p:cNvSpPr>
            <a:spLocks noChangeArrowheads="1"/>
          </p:cNvSpPr>
          <p:nvPr/>
        </p:nvSpPr>
        <p:spPr bwMode="auto">
          <a:xfrm>
            <a:off x="5076825" y="1989138"/>
            <a:ext cx="833438" cy="485775"/>
          </a:xfrm>
          <a:prstGeom prst="leftArrow">
            <a:avLst>
              <a:gd name="adj1" fmla="val 50000"/>
              <a:gd name="adj2" fmla="val 428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AutoShape 180"/>
          <p:cNvSpPr>
            <a:spLocks noChangeArrowheads="1"/>
          </p:cNvSpPr>
          <p:nvPr/>
        </p:nvSpPr>
        <p:spPr bwMode="auto">
          <a:xfrm>
            <a:off x="3995738" y="5157788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76" name="Rectangle 186"/>
          <p:cNvSpPr>
            <a:spLocks noChangeArrowheads="1"/>
          </p:cNvSpPr>
          <p:nvPr/>
        </p:nvSpPr>
        <p:spPr bwMode="auto">
          <a:xfrm>
            <a:off x="250825" y="2924175"/>
            <a:ext cx="4826000" cy="576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77" name="AutoShape 187"/>
          <p:cNvSpPr>
            <a:spLocks noChangeArrowheads="1"/>
          </p:cNvSpPr>
          <p:nvPr/>
        </p:nvSpPr>
        <p:spPr bwMode="auto">
          <a:xfrm>
            <a:off x="5076825" y="2997200"/>
            <a:ext cx="833438" cy="485775"/>
          </a:xfrm>
          <a:prstGeom prst="leftArrow">
            <a:avLst>
              <a:gd name="adj1" fmla="val 50000"/>
              <a:gd name="adj2" fmla="val 428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5"/>
          <p:cNvSpPr>
            <a:spLocks noChangeArrowheads="1"/>
          </p:cNvSpPr>
          <p:nvPr/>
        </p:nvSpPr>
        <p:spPr bwMode="auto">
          <a:xfrm>
            <a:off x="4356100" y="4868863"/>
            <a:ext cx="4248150" cy="15128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81" name="Rectangle 52"/>
          <p:cNvSpPr>
            <a:spLocks noChangeArrowheads="1"/>
          </p:cNvSpPr>
          <p:nvPr/>
        </p:nvSpPr>
        <p:spPr bwMode="auto">
          <a:xfrm>
            <a:off x="4427538" y="4221163"/>
            <a:ext cx="3673475" cy="431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6259" name="Oval 3"/>
          <p:cNvSpPr>
            <a:spLocks noChangeArrowheads="1"/>
          </p:cNvSpPr>
          <p:nvPr/>
        </p:nvSpPr>
        <p:spPr bwMode="auto">
          <a:xfrm>
            <a:off x="5140325" y="1039813"/>
            <a:ext cx="3657600" cy="106997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4427538" y="4724400"/>
            <a:ext cx="44958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101600"/>
            <a:endParaRPr lang="de-DE" sz="1800" b="1" u="sng">
              <a:solidFill>
                <a:srgbClr val="000000"/>
              </a:solidFill>
            </a:endParaRPr>
          </a:p>
          <a:p>
            <a:pPr indent="101600">
              <a:lnSpc>
                <a:spcPct val="80000"/>
              </a:lnSpc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800" b="1">
                <a:solidFill>
                  <a:srgbClr val="000000"/>
                </a:solidFill>
              </a:rPr>
              <a:t>Leiharbeitnehmer</a:t>
            </a:r>
          </a:p>
          <a:p>
            <a:pPr indent="101600"/>
            <a:r>
              <a:rPr lang="de-DE" sz="1800" b="1">
                <a:solidFill>
                  <a:schemeClr val="accent2"/>
                </a:solidFill>
              </a:rPr>
              <a:t>  </a:t>
            </a:r>
            <a:br>
              <a:rPr lang="de-DE" sz="1800" b="1">
                <a:solidFill>
                  <a:schemeClr val="accent2"/>
                </a:solidFill>
              </a:rPr>
            </a:br>
            <a:r>
              <a:rPr lang="de-DE" sz="1800" b="1">
                <a:solidFill>
                  <a:schemeClr val="accent2"/>
                </a:solidFill>
              </a:rPr>
              <a:t>    </a:t>
            </a:r>
            <a:r>
              <a:rPr lang="de-DE" sz="2000" b="1">
                <a:solidFill>
                  <a:schemeClr val="accent2"/>
                </a:solidFill>
              </a:rPr>
              <a:t>und Beschäftigte, die</a:t>
            </a:r>
          </a:p>
          <a:p>
            <a:pPr indent="101600"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 </a:t>
            </a:r>
            <a:r>
              <a:rPr lang="de-DE" sz="1800" b="1">
                <a:solidFill>
                  <a:srgbClr val="000000"/>
                </a:solidFill>
              </a:rPr>
              <a:t>aufgrund einer Vorstrafe keine </a:t>
            </a:r>
          </a:p>
          <a:p>
            <a:pPr indent="101600">
              <a:buFont typeface="Wingdings" pitchFamily="2" charset="2"/>
              <a:buNone/>
            </a:pPr>
            <a:r>
              <a:rPr lang="de-DE" sz="1800" b="1">
                <a:solidFill>
                  <a:srgbClr val="000000"/>
                </a:solidFill>
              </a:rPr>
              <a:t>   öffentlichen Ämter besetzen dürfen</a:t>
            </a:r>
            <a:endParaRPr lang="de-DE" sz="1800"/>
          </a:p>
        </p:txBody>
      </p:sp>
      <p:sp>
        <p:nvSpPr>
          <p:cNvPr id="9627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Der Wahlvorstand prüft die Wählbarkeit</a:t>
            </a:r>
            <a:endParaRPr lang="de-DE" sz="2800" b="1">
              <a:solidFill>
                <a:srgbClr val="0C2DFF"/>
              </a:solidFill>
              <a:latin typeface="Arial" charset="0"/>
            </a:endParaRPr>
          </a:p>
        </p:txBody>
      </p:sp>
      <p:grpSp>
        <p:nvGrpSpPr>
          <p:cNvPr id="24585" name="Group 36"/>
          <p:cNvGrpSpPr>
            <a:grpSpLocks/>
          </p:cNvGrpSpPr>
          <p:nvPr/>
        </p:nvGrpSpPr>
        <p:grpSpPr bwMode="auto">
          <a:xfrm>
            <a:off x="5508625" y="2276475"/>
            <a:ext cx="2881313" cy="1296988"/>
            <a:chOff x="657" y="1298"/>
            <a:chExt cx="1815" cy="817"/>
          </a:xfrm>
        </p:grpSpPr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657" y="1298"/>
              <a:ext cx="1815" cy="8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612" name="Group 13"/>
            <p:cNvGrpSpPr>
              <a:grpSpLocks/>
            </p:cNvGrpSpPr>
            <p:nvPr/>
          </p:nvGrpSpPr>
          <p:grpSpPr bwMode="auto">
            <a:xfrm>
              <a:off x="1610" y="1434"/>
              <a:ext cx="544" cy="590"/>
              <a:chOff x="4989" y="1736"/>
              <a:chExt cx="203" cy="308"/>
            </a:xfrm>
          </p:grpSpPr>
          <p:sp>
            <p:nvSpPr>
              <p:cNvPr id="24619" name="Freeform 14"/>
              <p:cNvSpPr>
                <a:spLocks/>
              </p:cNvSpPr>
              <p:nvPr/>
            </p:nvSpPr>
            <p:spPr bwMode="auto">
              <a:xfrm>
                <a:off x="4989" y="1824"/>
                <a:ext cx="64" cy="69"/>
              </a:xfrm>
              <a:custGeom>
                <a:avLst/>
                <a:gdLst>
                  <a:gd name="T0" fmla="*/ 0 w 259"/>
                  <a:gd name="T1" fmla="*/ 0 h 274"/>
                  <a:gd name="T2" fmla="*/ 0 w 259"/>
                  <a:gd name="T3" fmla="*/ 0 h 274"/>
                  <a:gd name="T4" fmla="*/ 0 w 259"/>
                  <a:gd name="T5" fmla="*/ 0 h 274"/>
                  <a:gd name="T6" fmla="*/ 0 w 259"/>
                  <a:gd name="T7" fmla="*/ 0 h 274"/>
                  <a:gd name="T8" fmla="*/ 0 w 259"/>
                  <a:gd name="T9" fmla="*/ 0 h 274"/>
                  <a:gd name="T10" fmla="*/ 0 w 259"/>
                  <a:gd name="T11" fmla="*/ 0 h 274"/>
                  <a:gd name="T12" fmla="*/ 0 w 259"/>
                  <a:gd name="T13" fmla="*/ 0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74"/>
                  <a:gd name="T23" fmla="*/ 259 w 259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74">
                    <a:moveTo>
                      <a:pt x="0" y="187"/>
                    </a:moveTo>
                    <a:lnTo>
                      <a:pt x="166" y="187"/>
                    </a:lnTo>
                    <a:lnTo>
                      <a:pt x="166" y="0"/>
                    </a:lnTo>
                    <a:lnTo>
                      <a:pt x="259" y="0"/>
                    </a:lnTo>
                    <a:lnTo>
                      <a:pt x="259" y="274"/>
                    </a:lnTo>
                    <a:lnTo>
                      <a:pt x="0" y="274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0" name="Rectangle 15"/>
              <p:cNvSpPr>
                <a:spLocks noChangeArrowheads="1"/>
              </p:cNvSpPr>
              <p:nvPr/>
            </p:nvSpPr>
            <p:spPr bwMode="auto">
              <a:xfrm>
                <a:off x="5169" y="1824"/>
                <a:ext cx="23" cy="101"/>
              </a:xfrm>
              <a:prstGeom prst="rect">
                <a:avLst/>
              </a:prstGeom>
              <a:solidFill>
                <a:srgbClr val="0066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1" name="Freeform 16"/>
              <p:cNvSpPr>
                <a:spLocks/>
              </p:cNvSpPr>
              <p:nvPr/>
            </p:nvSpPr>
            <p:spPr bwMode="auto">
              <a:xfrm>
                <a:off x="5040" y="1824"/>
                <a:ext cx="145" cy="220"/>
              </a:xfrm>
              <a:custGeom>
                <a:avLst/>
                <a:gdLst>
                  <a:gd name="T0" fmla="*/ 0 w 579"/>
                  <a:gd name="T1" fmla="*/ 0 h 880"/>
                  <a:gd name="T2" fmla="*/ 0 w 579"/>
                  <a:gd name="T3" fmla="*/ 0 h 880"/>
                  <a:gd name="T4" fmla="*/ 0 w 579"/>
                  <a:gd name="T5" fmla="*/ 0 h 880"/>
                  <a:gd name="T6" fmla="*/ 0 w 579"/>
                  <a:gd name="T7" fmla="*/ 0 h 880"/>
                  <a:gd name="T8" fmla="*/ 0 w 579"/>
                  <a:gd name="T9" fmla="*/ 0 h 880"/>
                  <a:gd name="T10" fmla="*/ 0 w 579"/>
                  <a:gd name="T11" fmla="*/ 0 h 880"/>
                  <a:gd name="T12" fmla="*/ 0 w 579"/>
                  <a:gd name="T13" fmla="*/ 0 h 880"/>
                  <a:gd name="T14" fmla="*/ 0 w 579"/>
                  <a:gd name="T15" fmla="*/ 0 h 880"/>
                  <a:gd name="T16" fmla="*/ 0 w 579"/>
                  <a:gd name="T17" fmla="*/ 0 h 880"/>
                  <a:gd name="T18" fmla="*/ 0 w 579"/>
                  <a:gd name="T19" fmla="*/ 0 h 880"/>
                  <a:gd name="T20" fmla="*/ 0 w 579"/>
                  <a:gd name="T21" fmla="*/ 0 h 880"/>
                  <a:gd name="T22" fmla="*/ 0 w 579"/>
                  <a:gd name="T23" fmla="*/ 0 h 880"/>
                  <a:gd name="T24" fmla="*/ 0 w 579"/>
                  <a:gd name="T25" fmla="*/ 0 h 880"/>
                  <a:gd name="T26" fmla="*/ 0 w 579"/>
                  <a:gd name="T27" fmla="*/ 0 h 8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9"/>
                  <a:gd name="T43" fmla="*/ 0 h 880"/>
                  <a:gd name="T44" fmla="*/ 579 w 579"/>
                  <a:gd name="T45" fmla="*/ 880 h 8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9" h="880">
                    <a:moveTo>
                      <a:pt x="124" y="0"/>
                    </a:moveTo>
                    <a:lnTo>
                      <a:pt x="124" y="385"/>
                    </a:lnTo>
                    <a:lnTo>
                      <a:pt x="0" y="880"/>
                    </a:lnTo>
                    <a:lnTo>
                      <a:pt x="176" y="880"/>
                    </a:lnTo>
                    <a:lnTo>
                      <a:pt x="289" y="450"/>
                    </a:lnTo>
                    <a:lnTo>
                      <a:pt x="423" y="880"/>
                    </a:lnTo>
                    <a:lnTo>
                      <a:pt x="579" y="880"/>
                    </a:lnTo>
                    <a:lnTo>
                      <a:pt x="454" y="396"/>
                    </a:lnTo>
                    <a:lnTo>
                      <a:pt x="454" y="0"/>
                    </a:lnTo>
                    <a:lnTo>
                      <a:pt x="362" y="0"/>
                    </a:lnTo>
                    <a:lnTo>
                      <a:pt x="362" y="110"/>
                    </a:lnTo>
                    <a:lnTo>
                      <a:pt x="227" y="110"/>
                    </a:lnTo>
                    <a:lnTo>
                      <a:pt x="2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2" name="Freeform 17"/>
              <p:cNvSpPr>
                <a:spLocks/>
              </p:cNvSpPr>
              <p:nvPr/>
            </p:nvSpPr>
            <p:spPr bwMode="auto">
              <a:xfrm>
                <a:off x="5074" y="1736"/>
                <a:ext cx="72" cy="77"/>
              </a:xfrm>
              <a:custGeom>
                <a:avLst/>
                <a:gdLst>
                  <a:gd name="T0" fmla="*/ 0 w 288"/>
                  <a:gd name="T1" fmla="*/ 0 h 308"/>
                  <a:gd name="T2" fmla="*/ 0 w 288"/>
                  <a:gd name="T3" fmla="*/ 0 h 308"/>
                  <a:gd name="T4" fmla="*/ 0 w 288"/>
                  <a:gd name="T5" fmla="*/ 0 h 308"/>
                  <a:gd name="T6" fmla="*/ 0 w 288"/>
                  <a:gd name="T7" fmla="*/ 0 h 308"/>
                  <a:gd name="T8" fmla="*/ 0 w 288"/>
                  <a:gd name="T9" fmla="*/ 0 h 308"/>
                  <a:gd name="T10" fmla="*/ 0 w 288"/>
                  <a:gd name="T11" fmla="*/ 0 h 308"/>
                  <a:gd name="T12" fmla="*/ 0 w 288"/>
                  <a:gd name="T13" fmla="*/ 0 h 308"/>
                  <a:gd name="T14" fmla="*/ 0 w 288"/>
                  <a:gd name="T15" fmla="*/ 0 h 308"/>
                  <a:gd name="T16" fmla="*/ 0 w 288"/>
                  <a:gd name="T17" fmla="*/ 0 h 308"/>
                  <a:gd name="T18" fmla="*/ 0 w 288"/>
                  <a:gd name="T19" fmla="*/ 0 h 308"/>
                  <a:gd name="T20" fmla="*/ 0 w 288"/>
                  <a:gd name="T21" fmla="*/ 0 h 308"/>
                  <a:gd name="T22" fmla="*/ 0 w 288"/>
                  <a:gd name="T23" fmla="*/ 0 h 308"/>
                  <a:gd name="T24" fmla="*/ 0 w 288"/>
                  <a:gd name="T25" fmla="*/ 0 h 308"/>
                  <a:gd name="T26" fmla="*/ 0 w 288"/>
                  <a:gd name="T27" fmla="*/ 0 h 308"/>
                  <a:gd name="T28" fmla="*/ 0 w 288"/>
                  <a:gd name="T29" fmla="*/ 0 h 308"/>
                  <a:gd name="T30" fmla="*/ 0 w 288"/>
                  <a:gd name="T31" fmla="*/ 0 h 308"/>
                  <a:gd name="T32" fmla="*/ 0 w 288"/>
                  <a:gd name="T33" fmla="*/ 0 h 308"/>
                  <a:gd name="T34" fmla="*/ 0 w 288"/>
                  <a:gd name="T35" fmla="*/ 0 h 308"/>
                  <a:gd name="T36" fmla="*/ 0 w 288"/>
                  <a:gd name="T37" fmla="*/ 0 h 308"/>
                  <a:gd name="T38" fmla="*/ 0 w 288"/>
                  <a:gd name="T39" fmla="*/ 0 h 308"/>
                  <a:gd name="T40" fmla="*/ 0 w 288"/>
                  <a:gd name="T41" fmla="*/ 0 h 308"/>
                  <a:gd name="T42" fmla="*/ 0 w 288"/>
                  <a:gd name="T43" fmla="*/ 0 h 308"/>
                  <a:gd name="T44" fmla="*/ 0 w 288"/>
                  <a:gd name="T45" fmla="*/ 0 h 308"/>
                  <a:gd name="T46" fmla="*/ 0 w 288"/>
                  <a:gd name="T47" fmla="*/ 0 h 308"/>
                  <a:gd name="T48" fmla="*/ 0 w 288"/>
                  <a:gd name="T49" fmla="*/ 0 h 308"/>
                  <a:gd name="T50" fmla="*/ 0 w 288"/>
                  <a:gd name="T51" fmla="*/ 0 h 308"/>
                  <a:gd name="T52" fmla="*/ 0 w 288"/>
                  <a:gd name="T53" fmla="*/ 0 h 308"/>
                  <a:gd name="T54" fmla="*/ 0 w 288"/>
                  <a:gd name="T55" fmla="*/ 0 h 308"/>
                  <a:gd name="T56" fmla="*/ 0 w 288"/>
                  <a:gd name="T57" fmla="*/ 0 h 308"/>
                  <a:gd name="T58" fmla="*/ 0 w 288"/>
                  <a:gd name="T59" fmla="*/ 0 h 308"/>
                  <a:gd name="T60" fmla="*/ 0 w 288"/>
                  <a:gd name="T61" fmla="*/ 0 h 308"/>
                  <a:gd name="T62" fmla="*/ 0 w 288"/>
                  <a:gd name="T63" fmla="*/ 0 h 308"/>
                  <a:gd name="T64" fmla="*/ 0 w 288"/>
                  <a:gd name="T65" fmla="*/ 0 h 308"/>
                  <a:gd name="T66" fmla="*/ 0 w 288"/>
                  <a:gd name="T67" fmla="*/ 0 h 308"/>
                  <a:gd name="T68" fmla="*/ 0 w 288"/>
                  <a:gd name="T69" fmla="*/ 0 h 308"/>
                  <a:gd name="T70" fmla="*/ 0 w 288"/>
                  <a:gd name="T71" fmla="*/ 0 h 308"/>
                  <a:gd name="T72" fmla="*/ 0 w 288"/>
                  <a:gd name="T73" fmla="*/ 0 h 308"/>
                  <a:gd name="T74" fmla="*/ 0 w 288"/>
                  <a:gd name="T75" fmla="*/ 0 h 308"/>
                  <a:gd name="T76" fmla="*/ 0 w 288"/>
                  <a:gd name="T77" fmla="*/ 0 h 308"/>
                  <a:gd name="T78" fmla="*/ 0 w 288"/>
                  <a:gd name="T79" fmla="*/ 0 h 308"/>
                  <a:gd name="T80" fmla="*/ 0 w 288"/>
                  <a:gd name="T81" fmla="*/ 0 h 308"/>
                  <a:gd name="T82" fmla="*/ 0 w 288"/>
                  <a:gd name="T83" fmla="*/ 0 h 308"/>
                  <a:gd name="T84" fmla="*/ 0 w 288"/>
                  <a:gd name="T85" fmla="*/ 0 h 308"/>
                  <a:gd name="T86" fmla="*/ 0 w 288"/>
                  <a:gd name="T87" fmla="*/ 0 h 308"/>
                  <a:gd name="T88" fmla="*/ 0 w 288"/>
                  <a:gd name="T89" fmla="*/ 0 h 308"/>
                  <a:gd name="T90" fmla="*/ 0 w 288"/>
                  <a:gd name="T91" fmla="*/ 0 h 308"/>
                  <a:gd name="T92" fmla="*/ 0 w 288"/>
                  <a:gd name="T93" fmla="*/ 0 h 308"/>
                  <a:gd name="T94" fmla="*/ 0 w 288"/>
                  <a:gd name="T95" fmla="*/ 0 h 308"/>
                  <a:gd name="T96" fmla="*/ 0 w 288"/>
                  <a:gd name="T97" fmla="*/ 0 h 308"/>
                  <a:gd name="T98" fmla="*/ 0 w 288"/>
                  <a:gd name="T99" fmla="*/ 0 h 308"/>
                  <a:gd name="T100" fmla="*/ 0 w 288"/>
                  <a:gd name="T101" fmla="*/ 0 h 308"/>
                  <a:gd name="T102" fmla="*/ 0 w 288"/>
                  <a:gd name="T103" fmla="*/ 0 h 308"/>
                  <a:gd name="T104" fmla="*/ 0 w 288"/>
                  <a:gd name="T105" fmla="*/ 0 h 308"/>
                  <a:gd name="T106" fmla="*/ 0 w 288"/>
                  <a:gd name="T107" fmla="*/ 0 h 308"/>
                  <a:gd name="T108" fmla="*/ 0 w 288"/>
                  <a:gd name="T109" fmla="*/ 0 h 308"/>
                  <a:gd name="T110" fmla="*/ 0 w 288"/>
                  <a:gd name="T111" fmla="*/ 0 h 308"/>
                  <a:gd name="T112" fmla="*/ 0 w 288"/>
                  <a:gd name="T113" fmla="*/ 0 h 308"/>
                  <a:gd name="T114" fmla="*/ 0 w 288"/>
                  <a:gd name="T115" fmla="*/ 0 h 3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8"/>
                  <a:gd name="T175" fmla="*/ 0 h 308"/>
                  <a:gd name="T176" fmla="*/ 288 w 288"/>
                  <a:gd name="T177" fmla="*/ 308 h 3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8" h="308">
                    <a:moveTo>
                      <a:pt x="288" y="153"/>
                    </a:moveTo>
                    <a:lnTo>
                      <a:pt x="287" y="136"/>
                    </a:lnTo>
                    <a:lnTo>
                      <a:pt x="285" y="120"/>
                    </a:lnTo>
                    <a:lnTo>
                      <a:pt x="280" y="104"/>
                    </a:lnTo>
                    <a:lnTo>
                      <a:pt x="274" y="88"/>
                    </a:lnTo>
                    <a:lnTo>
                      <a:pt x="266" y="73"/>
                    </a:lnTo>
                    <a:lnTo>
                      <a:pt x="258" y="58"/>
                    </a:lnTo>
                    <a:lnTo>
                      <a:pt x="248" y="45"/>
                    </a:lnTo>
                    <a:lnTo>
                      <a:pt x="235" y="34"/>
                    </a:lnTo>
                    <a:lnTo>
                      <a:pt x="222" y="24"/>
                    </a:lnTo>
                    <a:lnTo>
                      <a:pt x="207" y="15"/>
                    </a:lnTo>
                    <a:lnTo>
                      <a:pt x="192" y="8"/>
                    </a:lnTo>
                    <a:lnTo>
                      <a:pt x="177" y="4"/>
                    </a:lnTo>
                    <a:lnTo>
                      <a:pt x="162" y="1"/>
                    </a:lnTo>
                    <a:lnTo>
                      <a:pt x="145" y="0"/>
                    </a:lnTo>
                    <a:lnTo>
                      <a:pt x="129" y="1"/>
                    </a:lnTo>
                    <a:lnTo>
                      <a:pt x="114" y="4"/>
                    </a:lnTo>
                    <a:lnTo>
                      <a:pt x="98" y="8"/>
                    </a:lnTo>
                    <a:lnTo>
                      <a:pt x="83" y="14"/>
                    </a:lnTo>
                    <a:lnTo>
                      <a:pt x="70" y="22"/>
                    </a:lnTo>
                    <a:lnTo>
                      <a:pt x="56" y="31"/>
                    </a:lnTo>
                    <a:lnTo>
                      <a:pt x="44" y="43"/>
                    </a:lnTo>
                    <a:lnTo>
                      <a:pt x="33" y="55"/>
                    </a:lnTo>
                    <a:lnTo>
                      <a:pt x="24" y="69"/>
                    </a:lnTo>
                    <a:lnTo>
                      <a:pt x="16" y="84"/>
                    </a:lnTo>
                    <a:lnTo>
                      <a:pt x="9" y="100"/>
                    </a:lnTo>
                    <a:lnTo>
                      <a:pt x="4" y="117"/>
                    </a:lnTo>
                    <a:lnTo>
                      <a:pt x="1" y="134"/>
                    </a:lnTo>
                    <a:lnTo>
                      <a:pt x="0" y="151"/>
                    </a:lnTo>
                    <a:lnTo>
                      <a:pt x="1" y="168"/>
                    </a:lnTo>
                    <a:lnTo>
                      <a:pt x="3" y="185"/>
                    </a:lnTo>
                    <a:lnTo>
                      <a:pt x="8" y="202"/>
                    </a:lnTo>
                    <a:lnTo>
                      <a:pt x="14" y="217"/>
                    </a:lnTo>
                    <a:lnTo>
                      <a:pt x="21" y="233"/>
                    </a:lnTo>
                    <a:lnTo>
                      <a:pt x="30" y="248"/>
                    </a:lnTo>
                    <a:lnTo>
                      <a:pt x="40" y="260"/>
                    </a:lnTo>
                    <a:lnTo>
                      <a:pt x="52" y="272"/>
                    </a:lnTo>
                    <a:lnTo>
                      <a:pt x="64" y="281"/>
                    </a:lnTo>
                    <a:lnTo>
                      <a:pt x="78" y="291"/>
                    </a:lnTo>
                    <a:lnTo>
                      <a:pt x="93" y="298"/>
                    </a:lnTo>
                    <a:lnTo>
                      <a:pt x="108" y="303"/>
                    </a:lnTo>
                    <a:lnTo>
                      <a:pt x="124" y="307"/>
                    </a:lnTo>
                    <a:lnTo>
                      <a:pt x="141" y="308"/>
                    </a:lnTo>
                    <a:lnTo>
                      <a:pt x="157" y="307"/>
                    </a:lnTo>
                    <a:lnTo>
                      <a:pt x="172" y="304"/>
                    </a:lnTo>
                    <a:lnTo>
                      <a:pt x="188" y="300"/>
                    </a:lnTo>
                    <a:lnTo>
                      <a:pt x="203" y="295"/>
                    </a:lnTo>
                    <a:lnTo>
                      <a:pt x="217" y="287"/>
                    </a:lnTo>
                    <a:lnTo>
                      <a:pt x="230" y="277"/>
                    </a:lnTo>
                    <a:lnTo>
                      <a:pt x="242" y="266"/>
                    </a:lnTo>
                    <a:lnTo>
                      <a:pt x="253" y="254"/>
                    </a:lnTo>
                    <a:lnTo>
                      <a:pt x="264" y="240"/>
                    </a:lnTo>
                    <a:lnTo>
                      <a:pt x="272" y="226"/>
                    </a:lnTo>
                    <a:lnTo>
                      <a:pt x="278" y="210"/>
                    </a:lnTo>
                    <a:lnTo>
                      <a:pt x="283" y="194"/>
                    </a:lnTo>
                    <a:lnTo>
                      <a:pt x="287" y="176"/>
                    </a:lnTo>
                    <a:lnTo>
                      <a:pt x="288" y="160"/>
                    </a:lnTo>
                    <a:lnTo>
                      <a:pt x="288" y="153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613" name="Group 24"/>
            <p:cNvGrpSpPr>
              <a:grpSpLocks/>
            </p:cNvGrpSpPr>
            <p:nvPr/>
          </p:nvGrpSpPr>
          <p:grpSpPr bwMode="auto">
            <a:xfrm>
              <a:off x="748" y="1344"/>
              <a:ext cx="528" cy="672"/>
              <a:chOff x="4560" y="912"/>
              <a:chExt cx="528" cy="672"/>
            </a:xfrm>
          </p:grpSpPr>
          <p:sp>
            <p:nvSpPr>
              <p:cNvPr id="24615" name="Freeform 25"/>
              <p:cNvSpPr>
                <a:spLocks/>
              </p:cNvSpPr>
              <p:nvPr/>
            </p:nvSpPr>
            <p:spPr bwMode="auto">
              <a:xfrm>
                <a:off x="4608" y="912"/>
                <a:ext cx="286" cy="312"/>
              </a:xfrm>
              <a:custGeom>
                <a:avLst/>
                <a:gdLst>
                  <a:gd name="T0" fmla="*/ 0 w 1143"/>
                  <a:gd name="T1" fmla="*/ 0 h 786"/>
                  <a:gd name="T2" fmla="*/ 0 w 1143"/>
                  <a:gd name="T3" fmla="*/ 0 h 786"/>
                  <a:gd name="T4" fmla="*/ 0 w 1143"/>
                  <a:gd name="T5" fmla="*/ 0 h 786"/>
                  <a:gd name="T6" fmla="*/ 0 w 1143"/>
                  <a:gd name="T7" fmla="*/ 0 h 786"/>
                  <a:gd name="T8" fmla="*/ 0 w 1143"/>
                  <a:gd name="T9" fmla="*/ 0 h 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786"/>
                  <a:gd name="T17" fmla="*/ 1143 w 1143"/>
                  <a:gd name="T18" fmla="*/ 786 h 7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786">
                    <a:moveTo>
                      <a:pt x="887" y="786"/>
                    </a:moveTo>
                    <a:lnTo>
                      <a:pt x="0" y="382"/>
                    </a:lnTo>
                    <a:lnTo>
                      <a:pt x="256" y="0"/>
                    </a:lnTo>
                    <a:lnTo>
                      <a:pt x="1143" y="403"/>
                    </a:lnTo>
                    <a:lnTo>
                      <a:pt x="887" y="786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6" name="Rectangle 26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32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7" name="Rectangle 27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25"/>
              </a:xfrm>
              <a:prstGeom prst="rect">
                <a:avLst/>
              </a:prstGeom>
              <a:noFill/>
              <a:ln w="15875">
                <a:solidFill>
                  <a:srgbClr val="20202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8" name="Text Box 28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5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/>
                  <a:t>BR-</a:t>
                </a:r>
              </a:p>
              <a:p>
                <a:pPr algn="ctr"/>
                <a:r>
                  <a:rPr lang="de-DE" sz="1600" b="1"/>
                  <a:t>Wahl</a:t>
                </a:r>
              </a:p>
            </p:txBody>
          </p:sp>
        </p:grpSp>
        <p:sp>
          <p:nvSpPr>
            <p:cNvPr id="24614" name="AutoShape 29"/>
            <p:cNvSpPr>
              <a:spLocks noChangeArrowheads="1"/>
            </p:cNvSpPr>
            <p:nvPr/>
          </p:nvSpPr>
          <p:spPr bwMode="auto">
            <a:xfrm>
              <a:off x="1292" y="1706"/>
              <a:ext cx="277" cy="204"/>
            </a:xfrm>
            <a:prstGeom prst="rightArrow">
              <a:avLst>
                <a:gd name="adj1" fmla="val 50000"/>
                <a:gd name="adj2" fmla="val 3394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586" name="Rectangle 30"/>
          <p:cNvSpPr>
            <a:spLocks noChangeArrowheads="1"/>
          </p:cNvSpPr>
          <p:nvPr/>
        </p:nvSpPr>
        <p:spPr bwMode="auto">
          <a:xfrm>
            <a:off x="5292725" y="1268413"/>
            <a:ext cx="341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>
                <a:solidFill>
                  <a:srgbClr val="000000"/>
                </a:solidFill>
              </a:rPr>
              <a:t>Wer darf gewählt werden ?</a:t>
            </a:r>
          </a:p>
          <a:p>
            <a:pPr algn="ctr"/>
            <a:r>
              <a:rPr lang="de-DE" sz="2000" b="1">
                <a:solidFill>
                  <a:srgbClr val="000000"/>
                </a:solidFill>
              </a:rPr>
              <a:t>Das passive Wahlrecht</a:t>
            </a:r>
          </a:p>
        </p:txBody>
      </p:sp>
      <p:sp>
        <p:nvSpPr>
          <p:cNvPr id="24587" name="Rectangle 33"/>
          <p:cNvSpPr>
            <a:spLocks noChangeArrowheads="1"/>
          </p:cNvSpPr>
          <p:nvPr/>
        </p:nvSpPr>
        <p:spPr bwMode="auto">
          <a:xfrm>
            <a:off x="7092950" y="620713"/>
            <a:ext cx="14398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 8 BetrVG</a:t>
            </a:r>
          </a:p>
        </p:txBody>
      </p:sp>
      <p:sp>
        <p:nvSpPr>
          <p:cNvPr id="24588" name="Rectangle 34"/>
          <p:cNvSpPr>
            <a:spLocks noChangeArrowheads="1"/>
          </p:cNvSpPr>
          <p:nvPr/>
        </p:nvSpPr>
        <p:spPr bwMode="auto">
          <a:xfrm>
            <a:off x="4500563" y="4268788"/>
            <a:ext cx="294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… und die dürfen nicht</a:t>
            </a:r>
          </a:p>
        </p:txBody>
      </p:sp>
      <p:grpSp>
        <p:nvGrpSpPr>
          <p:cNvPr id="24589" name="Group 37"/>
          <p:cNvGrpSpPr>
            <a:grpSpLocks/>
          </p:cNvGrpSpPr>
          <p:nvPr/>
        </p:nvGrpSpPr>
        <p:grpSpPr bwMode="auto">
          <a:xfrm>
            <a:off x="684213" y="4868863"/>
            <a:ext cx="2881312" cy="1296987"/>
            <a:chOff x="657" y="1298"/>
            <a:chExt cx="1815" cy="817"/>
          </a:xfrm>
        </p:grpSpPr>
        <p:sp>
          <p:nvSpPr>
            <p:cNvPr id="24599" name="Rectangle 38"/>
            <p:cNvSpPr>
              <a:spLocks noChangeArrowheads="1"/>
            </p:cNvSpPr>
            <p:nvPr/>
          </p:nvSpPr>
          <p:spPr bwMode="auto">
            <a:xfrm>
              <a:off x="657" y="1298"/>
              <a:ext cx="1815" cy="8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4600" name="Group 39"/>
            <p:cNvGrpSpPr>
              <a:grpSpLocks/>
            </p:cNvGrpSpPr>
            <p:nvPr/>
          </p:nvGrpSpPr>
          <p:grpSpPr bwMode="auto">
            <a:xfrm>
              <a:off x="1610" y="1434"/>
              <a:ext cx="544" cy="590"/>
              <a:chOff x="4989" y="1736"/>
              <a:chExt cx="203" cy="308"/>
            </a:xfrm>
          </p:grpSpPr>
          <p:sp>
            <p:nvSpPr>
              <p:cNvPr id="24607" name="Freeform 40"/>
              <p:cNvSpPr>
                <a:spLocks/>
              </p:cNvSpPr>
              <p:nvPr/>
            </p:nvSpPr>
            <p:spPr bwMode="auto">
              <a:xfrm>
                <a:off x="4989" y="1824"/>
                <a:ext cx="64" cy="69"/>
              </a:xfrm>
              <a:custGeom>
                <a:avLst/>
                <a:gdLst>
                  <a:gd name="T0" fmla="*/ 0 w 259"/>
                  <a:gd name="T1" fmla="*/ 0 h 274"/>
                  <a:gd name="T2" fmla="*/ 0 w 259"/>
                  <a:gd name="T3" fmla="*/ 0 h 274"/>
                  <a:gd name="T4" fmla="*/ 0 w 259"/>
                  <a:gd name="T5" fmla="*/ 0 h 274"/>
                  <a:gd name="T6" fmla="*/ 0 w 259"/>
                  <a:gd name="T7" fmla="*/ 0 h 274"/>
                  <a:gd name="T8" fmla="*/ 0 w 259"/>
                  <a:gd name="T9" fmla="*/ 0 h 274"/>
                  <a:gd name="T10" fmla="*/ 0 w 259"/>
                  <a:gd name="T11" fmla="*/ 0 h 274"/>
                  <a:gd name="T12" fmla="*/ 0 w 259"/>
                  <a:gd name="T13" fmla="*/ 0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"/>
                  <a:gd name="T22" fmla="*/ 0 h 274"/>
                  <a:gd name="T23" fmla="*/ 259 w 259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" h="274">
                    <a:moveTo>
                      <a:pt x="0" y="187"/>
                    </a:moveTo>
                    <a:lnTo>
                      <a:pt x="166" y="187"/>
                    </a:lnTo>
                    <a:lnTo>
                      <a:pt x="166" y="0"/>
                    </a:lnTo>
                    <a:lnTo>
                      <a:pt x="259" y="0"/>
                    </a:lnTo>
                    <a:lnTo>
                      <a:pt x="259" y="274"/>
                    </a:lnTo>
                    <a:lnTo>
                      <a:pt x="0" y="274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8" name="Rectangle 41"/>
              <p:cNvSpPr>
                <a:spLocks noChangeArrowheads="1"/>
              </p:cNvSpPr>
              <p:nvPr/>
            </p:nvSpPr>
            <p:spPr bwMode="auto">
              <a:xfrm>
                <a:off x="5169" y="1824"/>
                <a:ext cx="23" cy="101"/>
              </a:xfrm>
              <a:prstGeom prst="rect">
                <a:avLst/>
              </a:prstGeom>
              <a:solidFill>
                <a:srgbClr val="0066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9" name="Freeform 42"/>
              <p:cNvSpPr>
                <a:spLocks/>
              </p:cNvSpPr>
              <p:nvPr/>
            </p:nvSpPr>
            <p:spPr bwMode="auto">
              <a:xfrm>
                <a:off x="5040" y="1824"/>
                <a:ext cx="145" cy="220"/>
              </a:xfrm>
              <a:custGeom>
                <a:avLst/>
                <a:gdLst>
                  <a:gd name="T0" fmla="*/ 0 w 579"/>
                  <a:gd name="T1" fmla="*/ 0 h 880"/>
                  <a:gd name="T2" fmla="*/ 0 w 579"/>
                  <a:gd name="T3" fmla="*/ 0 h 880"/>
                  <a:gd name="T4" fmla="*/ 0 w 579"/>
                  <a:gd name="T5" fmla="*/ 0 h 880"/>
                  <a:gd name="T6" fmla="*/ 0 w 579"/>
                  <a:gd name="T7" fmla="*/ 0 h 880"/>
                  <a:gd name="T8" fmla="*/ 0 w 579"/>
                  <a:gd name="T9" fmla="*/ 0 h 880"/>
                  <a:gd name="T10" fmla="*/ 0 w 579"/>
                  <a:gd name="T11" fmla="*/ 0 h 880"/>
                  <a:gd name="T12" fmla="*/ 0 w 579"/>
                  <a:gd name="T13" fmla="*/ 0 h 880"/>
                  <a:gd name="T14" fmla="*/ 0 w 579"/>
                  <a:gd name="T15" fmla="*/ 0 h 880"/>
                  <a:gd name="T16" fmla="*/ 0 w 579"/>
                  <a:gd name="T17" fmla="*/ 0 h 880"/>
                  <a:gd name="T18" fmla="*/ 0 w 579"/>
                  <a:gd name="T19" fmla="*/ 0 h 880"/>
                  <a:gd name="T20" fmla="*/ 0 w 579"/>
                  <a:gd name="T21" fmla="*/ 0 h 880"/>
                  <a:gd name="T22" fmla="*/ 0 w 579"/>
                  <a:gd name="T23" fmla="*/ 0 h 880"/>
                  <a:gd name="T24" fmla="*/ 0 w 579"/>
                  <a:gd name="T25" fmla="*/ 0 h 880"/>
                  <a:gd name="T26" fmla="*/ 0 w 579"/>
                  <a:gd name="T27" fmla="*/ 0 h 8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9"/>
                  <a:gd name="T43" fmla="*/ 0 h 880"/>
                  <a:gd name="T44" fmla="*/ 579 w 579"/>
                  <a:gd name="T45" fmla="*/ 880 h 8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9" h="880">
                    <a:moveTo>
                      <a:pt x="124" y="0"/>
                    </a:moveTo>
                    <a:lnTo>
                      <a:pt x="124" y="385"/>
                    </a:lnTo>
                    <a:lnTo>
                      <a:pt x="0" y="880"/>
                    </a:lnTo>
                    <a:lnTo>
                      <a:pt x="176" y="880"/>
                    </a:lnTo>
                    <a:lnTo>
                      <a:pt x="289" y="450"/>
                    </a:lnTo>
                    <a:lnTo>
                      <a:pt x="423" y="880"/>
                    </a:lnTo>
                    <a:lnTo>
                      <a:pt x="579" y="880"/>
                    </a:lnTo>
                    <a:lnTo>
                      <a:pt x="454" y="396"/>
                    </a:lnTo>
                    <a:lnTo>
                      <a:pt x="454" y="0"/>
                    </a:lnTo>
                    <a:lnTo>
                      <a:pt x="362" y="0"/>
                    </a:lnTo>
                    <a:lnTo>
                      <a:pt x="362" y="110"/>
                    </a:lnTo>
                    <a:lnTo>
                      <a:pt x="227" y="110"/>
                    </a:lnTo>
                    <a:lnTo>
                      <a:pt x="227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0" name="Freeform 43"/>
              <p:cNvSpPr>
                <a:spLocks/>
              </p:cNvSpPr>
              <p:nvPr/>
            </p:nvSpPr>
            <p:spPr bwMode="auto">
              <a:xfrm>
                <a:off x="5074" y="1736"/>
                <a:ext cx="72" cy="77"/>
              </a:xfrm>
              <a:custGeom>
                <a:avLst/>
                <a:gdLst>
                  <a:gd name="T0" fmla="*/ 0 w 288"/>
                  <a:gd name="T1" fmla="*/ 0 h 308"/>
                  <a:gd name="T2" fmla="*/ 0 w 288"/>
                  <a:gd name="T3" fmla="*/ 0 h 308"/>
                  <a:gd name="T4" fmla="*/ 0 w 288"/>
                  <a:gd name="T5" fmla="*/ 0 h 308"/>
                  <a:gd name="T6" fmla="*/ 0 w 288"/>
                  <a:gd name="T7" fmla="*/ 0 h 308"/>
                  <a:gd name="T8" fmla="*/ 0 w 288"/>
                  <a:gd name="T9" fmla="*/ 0 h 308"/>
                  <a:gd name="T10" fmla="*/ 0 w 288"/>
                  <a:gd name="T11" fmla="*/ 0 h 308"/>
                  <a:gd name="T12" fmla="*/ 0 w 288"/>
                  <a:gd name="T13" fmla="*/ 0 h 308"/>
                  <a:gd name="T14" fmla="*/ 0 w 288"/>
                  <a:gd name="T15" fmla="*/ 0 h 308"/>
                  <a:gd name="T16" fmla="*/ 0 w 288"/>
                  <a:gd name="T17" fmla="*/ 0 h 308"/>
                  <a:gd name="T18" fmla="*/ 0 w 288"/>
                  <a:gd name="T19" fmla="*/ 0 h 308"/>
                  <a:gd name="T20" fmla="*/ 0 w 288"/>
                  <a:gd name="T21" fmla="*/ 0 h 308"/>
                  <a:gd name="T22" fmla="*/ 0 w 288"/>
                  <a:gd name="T23" fmla="*/ 0 h 308"/>
                  <a:gd name="T24" fmla="*/ 0 w 288"/>
                  <a:gd name="T25" fmla="*/ 0 h 308"/>
                  <a:gd name="T26" fmla="*/ 0 w 288"/>
                  <a:gd name="T27" fmla="*/ 0 h 308"/>
                  <a:gd name="T28" fmla="*/ 0 w 288"/>
                  <a:gd name="T29" fmla="*/ 0 h 308"/>
                  <a:gd name="T30" fmla="*/ 0 w 288"/>
                  <a:gd name="T31" fmla="*/ 0 h 308"/>
                  <a:gd name="T32" fmla="*/ 0 w 288"/>
                  <a:gd name="T33" fmla="*/ 0 h 308"/>
                  <a:gd name="T34" fmla="*/ 0 w 288"/>
                  <a:gd name="T35" fmla="*/ 0 h 308"/>
                  <a:gd name="T36" fmla="*/ 0 w 288"/>
                  <a:gd name="T37" fmla="*/ 0 h 308"/>
                  <a:gd name="T38" fmla="*/ 0 w 288"/>
                  <a:gd name="T39" fmla="*/ 0 h 308"/>
                  <a:gd name="T40" fmla="*/ 0 w 288"/>
                  <a:gd name="T41" fmla="*/ 0 h 308"/>
                  <a:gd name="T42" fmla="*/ 0 w 288"/>
                  <a:gd name="T43" fmla="*/ 0 h 308"/>
                  <a:gd name="T44" fmla="*/ 0 w 288"/>
                  <a:gd name="T45" fmla="*/ 0 h 308"/>
                  <a:gd name="T46" fmla="*/ 0 w 288"/>
                  <a:gd name="T47" fmla="*/ 0 h 308"/>
                  <a:gd name="T48" fmla="*/ 0 w 288"/>
                  <a:gd name="T49" fmla="*/ 0 h 308"/>
                  <a:gd name="T50" fmla="*/ 0 w 288"/>
                  <a:gd name="T51" fmla="*/ 0 h 308"/>
                  <a:gd name="T52" fmla="*/ 0 w 288"/>
                  <a:gd name="T53" fmla="*/ 0 h 308"/>
                  <a:gd name="T54" fmla="*/ 0 w 288"/>
                  <a:gd name="T55" fmla="*/ 0 h 308"/>
                  <a:gd name="T56" fmla="*/ 0 w 288"/>
                  <a:gd name="T57" fmla="*/ 0 h 308"/>
                  <a:gd name="T58" fmla="*/ 0 w 288"/>
                  <a:gd name="T59" fmla="*/ 0 h 308"/>
                  <a:gd name="T60" fmla="*/ 0 w 288"/>
                  <a:gd name="T61" fmla="*/ 0 h 308"/>
                  <a:gd name="T62" fmla="*/ 0 w 288"/>
                  <a:gd name="T63" fmla="*/ 0 h 308"/>
                  <a:gd name="T64" fmla="*/ 0 w 288"/>
                  <a:gd name="T65" fmla="*/ 0 h 308"/>
                  <a:gd name="T66" fmla="*/ 0 w 288"/>
                  <a:gd name="T67" fmla="*/ 0 h 308"/>
                  <a:gd name="T68" fmla="*/ 0 w 288"/>
                  <a:gd name="T69" fmla="*/ 0 h 308"/>
                  <a:gd name="T70" fmla="*/ 0 w 288"/>
                  <a:gd name="T71" fmla="*/ 0 h 308"/>
                  <a:gd name="T72" fmla="*/ 0 w 288"/>
                  <a:gd name="T73" fmla="*/ 0 h 308"/>
                  <a:gd name="T74" fmla="*/ 0 w 288"/>
                  <a:gd name="T75" fmla="*/ 0 h 308"/>
                  <a:gd name="T76" fmla="*/ 0 w 288"/>
                  <a:gd name="T77" fmla="*/ 0 h 308"/>
                  <a:gd name="T78" fmla="*/ 0 w 288"/>
                  <a:gd name="T79" fmla="*/ 0 h 308"/>
                  <a:gd name="T80" fmla="*/ 0 w 288"/>
                  <a:gd name="T81" fmla="*/ 0 h 308"/>
                  <a:gd name="T82" fmla="*/ 0 w 288"/>
                  <a:gd name="T83" fmla="*/ 0 h 308"/>
                  <a:gd name="T84" fmla="*/ 0 w 288"/>
                  <a:gd name="T85" fmla="*/ 0 h 308"/>
                  <a:gd name="T86" fmla="*/ 0 w 288"/>
                  <a:gd name="T87" fmla="*/ 0 h 308"/>
                  <a:gd name="T88" fmla="*/ 0 w 288"/>
                  <a:gd name="T89" fmla="*/ 0 h 308"/>
                  <a:gd name="T90" fmla="*/ 0 w 288"/>
                  <a:gd name="T91" fmla="*/ 0 h 308"/>
                  <a:gd name="T92" fmla="*/ 0 w 288"/>
                  <a:gd name="T93" fmla="*/ 0 h 308"/>
                  <a:gd name="T94" fmla="*/ 0 w 288"/>
                  <a:gd name="T95" fmla="*/ 0 h 308"/>
                  <a:gd name="T96" fmla="*/ 0 w 288"/>
                  <a:gd name="T97" fmla="*/ 0 h 308"/>
                  <a:gd name="T98" fmla="*/ 0 w 288"/>
                  <a:gd name="T99" fmla="*/ 0 h 308"/>
                  <a:gd name="T100" fmla="*/ 0 w 288"/>
                  <a:gd name="T101" fmla="*/ 0 h 308"/>
                  <a:gd name="T102" fmla="*/ 0 w 288"/>
                  <a:gd name="T103" fmla="*/ 0 h 308"/>
                  <a:gd name="T104" fmla="*/ 0 w 288"/>
                  <a:gd name="T105" fmla="*/ 0 h 308"/>
                  <a:gd name="T106" fmla="*/ 0 w 288"/>
                  <a:gd name="T107" fmla="*/ 0 h 308"/>
                  <a:gd name="T108" fmla="*/ 0 w 288"/>
                  <a:gd name="T109" fmla="*/ 0 h 308"/>
                  <a:gd name="T110" fmla="*/ 0 w 288"/>
                  <a:gd name="T111" fmla="*/ 0 h 308"/>
                  <a:gd name="T112" fmla="*/ 0 w 288"/>
                  <a:gd name="T113" fmla="*/ 0 h 308"/>
                  <a:gd name="T114" fmla="*/ 0 w 288"/>
                  <a:gd name="T115" fmla="*/ 0 h 3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8"/>
                  <a:gd name="T175" fmla="*/ 0 h 308"/>
                  <a:gd name="T176" fmla="*/ 288 w 288"/>
                  <a:gd name="T177" fmla="*/ 308 h 3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8" h="308">
                    <a:moveTo>
                      <a:pt x="288" y="153"/>
                    </a:moveTo>
                    <a:lnTo>
                      <a:pt x="287" y="136"/>
                    </a:lnTo>
                    <a:lnTo>
                      <a:pt x="285" y="120"/>
                    </a:lnTo>
                    <a:lnTo>
                      <a:pt x="280" y="104"/>
                    </a:lnTo>
                    <a:lnTo>
                      <a:pt x="274" y="88"/>
                    </a:lnTo>
                    <a:lnTo>
                      <a:pt x="266" y="73"/>
                    </a:lnTo>
                    <a:lnTo>
                      <a:pt x="258" y="58"/>
                    </a:lnTo>
                    <a:lnTo>
                      <a:pt x="248" y="45"/>
                    </a:lnTo>
                    <a:lnTo>
                      <a:pt x="235" y="34"/>
                    </a:lnTo>
                    <a:lnTo>
                      <a:pt x="222" y="24"/>
                    </a:lnTo>
                    <a:lnTo>
                      <a:pt x="207" y="15"/>
                    </a:lnTo>
                    <a:lnTo>
                      <a:pt x="192" y="8"/>
                    </a:lnTo>
                    <a:lnTo>
                      <a:pt x="177" y="4"/>
                    </a:lnTo>
                    <a:lnTo>
                      <a:pt x="162" y="1"/>
                    </a:lnTo>
                    <a:lnTo>
                      <a:pt x="145" y="0"/>
                    </a:lnTo>
                    <a:lnTo>
                      <a:pt x="129" y="1"/>
                    </a:lnTo>
                    <a:lnTo>
                      <a:pt x="114" y="4"/>
                    </a:lnTo>
                    <a:lnTo>
                      <a:pt x="98" y="8"/>
                    </a:lnTo>
                    <a:lnTo>
                      <a:pt x="83" y="14"/>
                    </a:lnTo>
                    <a:lnTo>
                      <a:pt x="70" y="22"/>
                    </a:lnTo>
                    <a:lnTo>
                      <a:pt x="56" y="31"/>
                    </a:lnTo>
                    <a:lnTo>
                      <a:pt x="44" y="43"/>
                    </a:lnTo>
                    <a:lnTo>
                      <a:pt x="33" y="55"/>
                    </a:lnTo>
                    <a:lnTo>
                      <a:pt x="24" y="69"/>
                    </a:lnTo>
                    <a:lnTo>
                      <a:pt x="16" y="84"/>
                    </a:lnTo>
                    <a:lnTo>
                      <a:pt x="9" y="100"/>
                    </a:lnTo>
                    <a:lnTo>
                      <a:pt x="4" y="117"/>
                    </a:lnTo>
                    <a:lnTo>
                      <a:pt x="1" y="134"/>
                    </a:lnTo>
                    <a:lnTo>
                      <a:pt x="0" y="151"/>
                    </a:lnTo>
                    <a:lnTo>
                      <a:pt x="1" y="168"/>
                    </a:lnTo>
                    <a:lnTo>
                      <a:pt x="3" y="185"/>
                    </a:lnTo>
                    <a:lnTo>
                      <a:pt x="8" y="202"/>
                    </a:lnTo>
                    <a:lnTo>
                      <a:pt x="14" y="217"/>
                    </a:lnTo>
                    <a:lnTo>
                      <a:pt x="21" y="233"/>
                    </a:lnTo>
                    <a:lnTo>
                      <a:pt x="30" y="248"/>
                    </a:lnTo>
                    <a:lnTo>
                      <a:pt x="40" y="260"/>
                    </a:lnTo>
                    <a:lnTo>
                      <a:pt x="52" y="272"/>
                    </a:lnTo>
                    <a:lnTo>
                      <a:pt x="64" y="281"/>
                    </a:lnTo>
                    <a:lnTo>
                      <a:pt x="78" y="291"/>
                    </a:lnTo>
                    <a:lnTo>
                      <a:pt x="93" y="298"/>
                    </a:lnTo>
                    <a:lnTo>
                      <a:pt x="108" y="303"/>
                    </a:lnTo>
                    <a:lnTo>
                      <a:pt x="124" y="307"/>
                    </a:lnTo>
                    <a:lnTo>
                      <a:pt x="141" y="308"/>
                    </a:lnTo>
                    <a:lnTo>
                      <a:pt x="157" y="307"/>
                    </a:lnTo>
                    <a:lnTo>
                      <a:pt x="172" y="304"/>
                    </a:lnTo>
                    <a:lnTo>
                      <a:pt x="188" y="300"/>
                    </a:lnTo>
                    <a:lnTo>
                      <a:pt x="203" y="295"/>
                    </a:lnTo>
                    <a:lnTo>
                      <a:pt x="217" y="287"/>
                    </a:lnTo>
                    <a:lnTo>
                      <a:pt x="230" y="277"/>
                    </a:lnTo>
                    <a:lnTo>
                      <a:pt x="242" y="266"/>
                    </a:lnTo>
                    <a:lnTo>
                      <a:pt x="253" y="254"/>
                    </a:lnTo>
                    <a:lnTo>
                      <a:pt x="264" y="240"/>
                    </a:lnTo>
                    <a:lnTo>
                      <a:pt x="272" y="226"/>
                    </a:lnTo>
                    <a:lnTo>
                      <a:pt x="278" y="210"/>
                    </a:lnTo>
                    <a:lnTo>
                      <a:pt x="283" y="194"/>
                    </a:lnTo>
                    <a:lnTo>
                      <a:pt x="287" y="176"/>
                    </a:lnTo>
                    <a:lnTo>
                      <a:pt x="288" y="160"/>
                    </a:lnTo>
                    <a:lnTo>
                      <a:pt x="288" y="153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601" name="Group 44"/>
            <p:cNvGrpSpPr>
              <a:grpSpLocks/>
            </p:cNvGrpSpPr>
            <p:nvPr/>
          </p:nvGrpSpPr>
          <p:grpSpPr bwMode="auto">
            <a:xfrm>
              <a:off x="748" y="1344"/>
              <a:ext cx="528" cy="672"/>
              <a:chOff x="4560" y="912"/>
              <a:chExt cx="528" cy="672"/>
            </a:xfrm>
          </p:grpSpPr>
          <p:sp>
            <p:nvSpPr>
              <p:cNvPr id="24603" name="Freeform 45"/>
              <p:cNvSpPr>
                <a:spLocks/>
              </p:cNvSpPr>
              <p:nvPr/>
            </p:nvSpPr>
            <p:spPr bwMode="auto">
              <a:xfrm>
                <a:off x="4608" y="912"/>
                <a:ext cx="286" cy="312"/>
              </a:xfrm>
              <a:custGeom>
                <a:avLst/>
                <a:gdLst>
                  <a:gd name="T0" fmla="*/ 0 w 1143"/>
                  <a:gd name="T1" fmla="*/ 0 h 786"/>
                  <a:gd name="T2" fmla="*/ 0 w 1143"/>
                  <a:gd name="T3" fmla="*/ 0 h 786"/>
                  <a:gd name="T4" fmla="*/ 0 w 1143"/>
                  <a:gd name="T5" fmla="*/ 0 h 786"/>
                  <a:gd name="T6" fmla="*/ 0 w 1143"/>
                  <a:gd name="T7" fmla="*/ 0 h 786"/>
                  <a:gd name="T8" fmla="*/ 0 w 1143"/>
                  <a:gd name="T9" fmla="*/ 0 h 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786"/>
                  <a:gd name="T17" fmla="*/ 1143 w 1143"/>
                  <a:gd name="T18" fmla="*/ 786 h 7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786">
                    <a:moveTo>
                      <a:pt x="887" y="786"/>
                    </a:moveTo>
                    <a:lnTo>
                      <a:pt x="0" y="382"/>
                    </a:lnTo>
                    <a:lnTo>
                      <a:pt x="256" y="0"/>
                    </a:lnTo>
                    <a:lnTo>
                      <a:pt x="1143" y="403"/>
                    </a:lnTo>
                    <a:lnTo>
                      <a:pt x="887" y="786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202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4" name="Rectangle 46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32"/>
              </a:xfrm>
              <a:prstGeom prst="rect">
                <a:avLst/>
              </a:prstGeom>
              <a:solidFill>
                <a:srgbClr val="D9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5" name="Rectangle 47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432" cy="425"/>
              </a:xfrm>
              <a:prstGeom prst="rect">
                <a:avLst/>
              </a:prstGeom>
              <a:noFill/>
              <a:ln w="15875">
                <a:solidFill>
                  <a:srgbClr val="20202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6" name="Text Box 48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5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600" b="1"/>
                  <a:t>BR-</a:t>
                </a:r>
              </a:p>
              <a:p>
                <a:pPr algn="ctr"/>
                <a:r>
                  <a:rPr lang="de-DE" sz="1600" b="1"/>
                  <a:t>Wahl</a:t>
                </a:r>
              </a:p>
            </p:txBody>
          </p:sp>
        </p:grpSp>
        <p:sp>
          <p:nvSpPr>
            <p:cNvPr id="24602" name="AutoShape 49"/>
            <p:cNvSpPr>
              <a:spLocks noChangeArrowheads="1"/>
            </p:cNvSpPr>
            <p:nvPr/>
          </p:nvSpPr>
          <p:spPr bwMode="auto">
            <a:xfrm>
              <a:off x="1292" y="1706"/>
              <a:ext cx="277" cy="204"/>
            </a:xfrm>
            <a:prstGeom prst="rightArrow">
              <a:avLst>
                <a:gd name="adj1" fmla="val 50000"/>
                <a:gd name="adj2" fmla="val 3394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590" name="Line 50"/>
          <p:cNvSpPr>
            <a:spLocks noChangeShapeType="1"/>
          </p:cNvSpPr>
          <p:nvPr/>
        </p:nvSpPr>
        <p:spPr bwMode="auto">
          <a:xfrm flipV="1">
            <a:off x="468313" y="4797425"/>
            <a:ext cx="3313112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91" name="Line 51"/>
          <p:cNvSpPr>
            <a:spLocks noChangeShapeType="1"/>
          </p:cNvSpPr>
          <p:nvPr/>
        </p:nvSpPr>
        <p:spPr bwMode="auto">
          <a:xfrm>
            <a:off x="468313" y="4724400"/>
            <a:ext cx="3384550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92" name="Rectangle 54"/>
          <p:cNvSpPr>
            <a:spLocks noChangeArrowheads="1"/>
          </p:cNvSpPr>
          <p:nvPr/>
        </p:nvSpPr>
        <p:spPr bwMode="auto">
          <a:xfrm>
            <a:off x="323850" y="4076700"/>
            <a:ext cx="8569325" cy="714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AutoShape 57"/>
          <p:cNvSpPr>
            <a:spLocks noChangeArrowheads="1"/>
          </p:cNvSpPr>
          <p:nvPr/>
        </p:nvSpPr>
        <p:spPr bwMode="auto">
          <a:xfrm>
            <a:off x="3492500" y="5300663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4596" name="Rectangle 61"/>
          <p:cNvSpPr>
            <a:spLocks noChangeArrowheads="1"/>
          </p:cNvSpPr>
          <p:nvPr/>
        </p:nvSpPr>
        <p:spPr bwMode="auto">
          <a:xfrm>
            <a:off x="4356100" y="4868863"/>
            <a:ext cx="3457575" cy="431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A91F3449-453F-429C-B2DE-5B284C2E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57" y="877887"/>
            <a:ext cx="3960812" cy="503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6" name="Rectangle 53">
            <a:extLst>
              <a:ext uri="{FF2B5EF4-FFF2-40B4-BE49-F238E27FC236}">
                <a16:creationId xmlns:a16="http://schemas.microsoft.com/office/drawing/2014/main" id="{CD564BB2-5A27-47EC-8E9D-15957049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56" y="1598612"/>
            <a:ext cx="4289769" cy="202469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7" name="Rectangle 59">
            <a:extLst>
              <a:ext uri="{FF2B5EF4-FFF2-40B4-BE49-F238E27FC236}">
                <a16:creationId xmlns:a16="http://schemas.microsoft.com/office/drawing/2014/main" id="{D766C9F4-E0D7-4ACB-ADBD-5A73BC1CB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57" y="942975"/>
            <a:ext cx="45720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0000FF"/>
                </a:solidFill>
              </a:rPr>
              <a:t>Wählbarkeit § 8 BetrVG</a:t>
            </a:r>
          </a:p>
          <a:p>
            <a:pPr eaLnBrk="1" hangingPunct="1"/>
            <a:endParaRPr lang="de-DE" altLang="de-DE" sz="20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buClr>
                <a:schemeClr val="accent2"/>
              </a:buClr>
              <a:buFont typeface="Wingdings 3" panose="05040102010807070707" pitchFamily="18" charset="2"/>
              <a:buChar char="Æ"/>
            </a:pPr>
            <a:r>
              <a:rPr lang="de-DE" altLang="de-DE" sz="1600" b="1" dirty="0">
                <a:solidFill>
                  <a:srgbClr val="000000"/>
                </a:solidFill>
              </a:rPr>
              <a:t> </a:t>
            </a:r>
            <a:r>
              <a:rPr lang="de-DE" altLang="de-DE" sz="1800" b="1" dirty="0">
                <a:solidFill>
                  <a:srgbClr val="000000"/>
                </a:solidFill>
              </a:rPr>
              <a:t>alle Wahlberechtigten, die das 18.   </a:t>
            </a:r>
            <a:br>
              <a:rPr lang="de-DE" altLang="de-DE" sz="1800" b="1" dirty="0">
                <a:solidFill>
                  <a:srgbClr val="000000"/>
                </a:solidFill>
              </a:rPr>
            </a:br>
            <a:r>
              <a:rPr lang="de-DE" altLang="de-DE" sz="1800" b="1" dirty="0">
                <a:solidFill>
                  <a:srgbClr val="000000"/>
                </a:solidFill>
              </a:rPr>
              <a:t>    Lebensjahr vollendet haben und am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000000"/>
                </a:solidFill>
              </a:rPr>
              <a:t>    letzten Tag der Stimmabgabe</a:t>
            </a:r>
            <a:br>
              <a:rPr lang="de-DE" altLang="de-DE" sz="1800" b="1" dirty="0">
                <a:solidFill>
                  <a:srgbClr val="000000"/>
                </a:solidFill>
              </a:rPr>
            </a:br>
            <a:r>
              <a:rPr lang="de-DE" altLang="de-DE" sz="1800" b="1" dirty="0">
                <a:solidFill>
                  <a:srgbClr val="000000"/>
                </a:solidFill>
              </a:rPr>
              <a:t>    mind. 6 Monate beschäftigt sind</a:t>
            </a:r>
            <a:br>
              <a:rPr lang="de-DE" altLang="de-DE" sz="1800" b="1" dirty="0">
                <a:solidFill>
                  <a:srgbClr val="000000"/>
                </a:solidFill>
              </a:rPr>
            </a:br>
            <a:r>
              <a:rPr lang="de-DE" altLang="de-DE" sz="1800" b="1" dirty="0">
                <a:solidFill>
                  <a:srgbClr val="000000"/>
                </a:solidFill>
              </a:rPr>
              <a:t>    (es zählt der letzte Wahltag )</a:t>
            </a:r>
            <a:br>
              <a:rPr lang="de-DE" altLang="de-DE" sz="1800" b="1" dirty="0">
                <a:solidFill>
                  <a:srgbClr val="000000"/>
                </a:solidFill>
              </a:rPr>
            </a:br>
            <a:endParaRPr lang="de-DE" altLang="de-DE" sz="1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 3" panose="05040102010807070707" pitchFamily="18" charset="2"/>
              <a:buChar char="Æ"/>
            </a:pPr>
            <a:r>
              <a:rPr lang="de-DE" altLang="de-DE" sz="1800" b="1" dirty="0">
                <a:solidFill>
                  <a:srgbClr val="000000"/>
                </a:solidFill>
              </a:rPr>
              <a:t> gekündigte AN sind nach Ablauf </a:t>
            </a:r>
            <a:br>
              <a:rPr lang="de-DE" altLang="de-DE" sz="1800" b="1" dirty="0">
                <a:solidFill>
                  <a:srgbClr val="000000"/>
                </a:solidFill>
              </a:rPr>
            </a:br>
            <a:r>
              <a:rPr lang="de-DE" altLang="de-DE" sz="1800" b="1" dirty="0">
                <a:solidFill>
                  <a:srgbClr val="000000"/>
                </a:solidFill>
              </a:rPr>
              <a:t>    der Kündigungsfrist  wählbar</a:t>
            </a:r>
          </a:p>
        </p:txBody>
      </p:sp>
      <p:sp>
        <p:nvSpPr>
          <p:cNvPr id="48" name="AutoShape 60">
            <a:extLst>
              <a:ext uri="{FF2B5EF4-FFF2-40B4-BE49-F238E27FC236}">
                <a16:creationId xmlns:a16="http://schemas.microsoft.com/office/drawing/2014/main" id="{59F52DED-A54C-43F5-BB58-AACCB3E2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01" y="2546331"/>
            <a:ext cx="833437" cy="485775"/>
          </a:xfrm>
          <a:prstGeom prst="leftArrow">
            <a:avLst>
              <a:gd name="adj1" fmla="val 50000"/>
              <a:gd name="adj2" fmla="val 4289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158"/>
          <p:cNvSpPr>
            <a:spLocks noChangeArrowheads="1"/>
          </p:cNvSpPr>
          <p:nvPr/>
        </p:nvSpPr>
        <p:spPr bwMode="auto">
          <a:xfrm>
            <a:off x="142875" y="2200275"/>
            <a:ext cx="1905000" cy="914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3" name="Oval 159"/>
          <p:cNvSpPr>
            <a:spLocks noChangeArrowheads="1"/>
          </p:cNvSpPr>
          <p:nvPr/>
        </p:nvSpPr>
        <p:spPr bwMode="auto">
          <a:xfrm>
            <a:off x="142875" y="828675"/>
            <a:ext cx="1905000" cy="9144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4" name="Oval 157"/>
          <p:cNvSpPr>
            <a:spLocks noChangeArrowheads="1"/>
          </p:cNvSpPr>
          <p:nvPr/>
        </p:nvSpPr>
        <p:spPr bwMode="auto">
          <a:xfrm>
            <a:off x="200025" y="4848225"/>
            <a:ext cx="1905000" cy="914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143125" y="4643438"/>
            <a:ext cx="6357938" cy="1357312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2160588" y="1009650"/>
            <a:ext cx="5957887" cy="685800"/>
          </a:xfrm>
          <a:prstGeom prst="rect">
            <a:avLst/>
          </a:prstGeom>
          <a:solidFill>
            <a:srgbClr val="E6E6E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87" name="Rectangle 60"/>
          <p:cNvSpPr>
            <a:spLocks noChangeArrowheads="1"/>
          </p:cNvSpPr>
          <p:nvPr/>
        </p:nvSpPr>
        <p:spPr bwMode="auto">
          <a:xfrm rot="16121">
            <a:off x="219075" y="981075"/>
            <a:ext cx="1587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>
                <a:solidFill>
                  <a:srgbClr val="000000"/>
                </a:solidFill>
              </a:rPr>
              <a:t>Wie sie aus-</a:t>
            </a:r>
          </a:p>
          <a:p>
            <a:pPr algn="ctr"/>
            <a:r>
              <a:rPr lang="de-DE" sz="1800" b="1">
                <a:solidFill>
                  <a:srgbClr val="000000"/>
                </a:solidFill>
              </a:rPr>
              <a:t>sehen müssen</a:t>
            </a:r>
            <a:endParaRPr lang="de-DE" sz="3200"/>
          </a:p>
        </p:txBody>
      </p:sp>
      <p:sp>
        <p:nvSpPr>
          <p:cNvPr id="46088" name="Rectangle 61"/>
          <p:cNvSpPr>
            <a:spLocks noChangeArrowheads="1"/>
          </p:cNvSpPr>
          <p:nvPr/>
        </p:nvSpPr>
        <p:spPr bwMode="auto">
          <a:xfrm>
            <a:off x="2214563" y="1071563"/>
            <a:ext cx="5865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01600" indent="-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Bewerberliste und Unterschriftenteil - einheitliche Urkunde</a:t>
            </a:r>
          </a:p>
          <a:p>
            <a:pPr marL="101600" indent="-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Mehrere Ausfertigungen müssen identisch sein !</a:t>
            </a:r>
            <a:endParaRPr lang="de-DE" sz="1600"/>
          </a:p>
        </p:txBody>
      </p:sp>
      <p:sp>
        <p:nvSpPr>
          <p:cNvPr id="46089" name="Rectangle 64"/>
          <p:cNvSpPr>
            <a:spLocks noChangeArrowheads="1"/>
          </p:cNvSpPr>
          <p:nvPr/>
        </p:nvSpPr>
        <p:spPr bwMode="auto">
          <a:xfrm>
            <a:off x="2143125" y="1857375"/>
            <a:ext cx="6357938" cy="2659063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Wahlbewerber in erkennbarer Reihenfolge aufführen </a:t>
            </a:r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mit Namen, Vornamen, Art der Beschäftigung und Geschlecht</a:t>
            </a:r>
            <a:endParaRPr lang="de-DE" sz="1600"/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keine nachträglichen Eintragungen!</a:t>
            </a:r>
            <a:endParaRPr lang="de-DE" sz="1600"/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keine "Blanko-Unterschriften" </a:t>
            </a:r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</a:t>
            </a:r>
            <a:r>
              <a:rPr lang="de-DE" sz="1600" b="1" u="sng">
                <a:solidFill>
                  <a:srgbClr val="000000"/>
                </a:solidFill>
              </a:rPr>
              <a:t>sollen </a:t>
            </a:r>
            <a:r>
              <a:rPr lang="de-DE" sz="1600" b="1">
                <a:solidFill>
                  <a:srgbClr val="000000"/>
                </a:solidFill>
              </a:rPr>
              <a:t>doppelt so viele Kandidaten wie BR-Mitglieder stehen</a:t>
            </a:r>
            <a:endParaRPr lang="de-DE" sz="1600"/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Bestätigung der Kandidatur durch Unterschrift </a:t>
            </a:r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Die Listen sollte ein Kennwort haben</a:t>
            </a:r>
          </a:p>
          <a:p>
            <a:pPr marL="101600"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Unterzeichnung und Einreichung der  Liste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durch Listenvertreten </a:t>
            </a:r>
            <a:endParaRPr lang="de-DE" sz="1600"/>
          </a:p>
        </p:txBody>
      </p:sp>
      <p:sp>
        <p:nvSpPr>
          <p:cNvPr id="46090" name="Rectangle 71"/>
          <p:cNvSpPr>
            <a:spLocks noChangeArrowheads="1"/>
          </p:cNvSpPr>
          <p:nvPr/>
        </p:nvSpPr>
        <p:spPr bwMode="auto">
          <a:xfrm>
            <a:off x="2286000" y="4714875"/>
            <a:ext cx="6530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Trennung von Unterschriftenliste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und Wahlbewerberliste</a:t>
            </a:r>
            <a:endParaRPr lang="de-DE" sz="1600"/>
          </a:p>
          <a:p>
            <a:pPr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dürfen nur wahlberechtigte AN unterschreiben</a:t>
            </a:r>
            <a:endParaRPr lang="de-DE" sz="1600"/>
          </a:p>
          <a:p>
            <a:pPr>
              <a:lnSpc>
                <a:spcPct val="120000"/>
              </a:lnSpc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müssen alle Unterschriften identifizierbar sein</a:t>
            </a:r>
          </a:p>
        </p:txBody>
      </p:sp>
      <p:sp>
        <p:nvSpPr>
          <p:cNvPr id="46091" name="Rectangle 151"/>
          <p:cNvSpPr>
            <a:spLocks noChangeArrowheads="1"/>
          </p:cNvSpPr>
          <p:nvPr/>
        </p:nvSpPr>
        <p:spPr bwMode="auto">
          <a:xfrm rot="8587">
            <a:off x="295275" y="2428875"/>
            <a:ext cx="157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>
                <a:solidFill>
                  <a:srgbClr val="000000"/>
                </a:solidFill>
              </a:rPr>
              <a:t>Auf der Kandi-</a:t>
            </a:r>
          </a:p>
          <a:p>
            <a:pPr algn="ctr"/>
            <a:r>
              <a:rPr lang="de-DE" sz="1800" b="1">
                <a:solidFill>
                  <a:srgbClr val="000000"/>
                </a:solidFill>
              </a:rPr>
              <a:t>datenliste</a:t>
            </a:r>
            <a:endParaRPr lang="de-DE" sz="3200"/>
          </a:p>
        </p:txBody>
      </p:sp>
      <p:sp>
        <p:nvSpPr>
          <p:cNvPr id="46092" name="Rectangle 152"/>
          <p:cNvSpPr>
            <a:spLocks noChangeArrowheads="1"/>
          </p:cNvSpPr>
          <p:nvPr/>
        </p:nvSpPr>
        <p:spPr bwMode="auto">
          <a:xfrm>
            <a:off x="428625" y="5000625"/>
            <a:ext cx="1536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>
                <a:solidFill>
                  <a:srgbClr val="000000"/>
                </a:solidFill>
              </a:rPr>
              <a:t>Auf der Unter-</a:t>
            </a:r>
          </a:p>
          <a:p>
            <a:pPr algn="ctr"/>
            <a:r>
              <a:rPr lang="de-DE" sz="1800" b="1">
                <a:solidFill>
                  <a:srgbClr val="000000"/>
                </a:solidFill>
              </a:rPr>
              <a:t>schriftenliste</a:t>
            </a:r>
            <a:endParaRPr lang="de-DE" sz="3200"/>
          </a:p>
        </p:txBody>
      </p:sp>
      <p:sp>
        <p:nvSpPr>
          <p:cNvPr id="18585" name="Rectangle 1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524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Die Wahlvorschläge  § 6 WO</a:t>
            </a:r>
            <a:endParaRPr lang="de-DE" sz="36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6094" name="Group 160"/>
          <p:cNvGrpSpPr>
            <a:grpSpLocks/>
          </p:cNvGrpSpPr>
          <p:nvPr/>
        </p:nvGrpSpPr>
        <p:grpSpPr bwMode="auto">
          <a:xfrm>
            <a:off x="8316913" y="836613"/>
            <a:ext cx="609600" cy="858837"/>
            <a:chOff x="4995" y="2688"/>
            <a:chExt cx="254" cy="349"/>
          </a:xfrm>
        </p:grpSpPr>
        <p:sp>
          <p:nvSpPr>
            <p:cNvPr id="46116" name="Freeform 161"/>
            <p:cNvSpPr>
              <a:spLocks/>
            </p:cNvSpPr>
            <p:nvPr/>
          </p:nvSpPr>
          <p:spPr bwMode="auto">
            <a:xfrm>
              <a:off x="5069" y="2765"/>
              <a:ext cx="180" cy="272"/>
            </a:xfrm>
            <a:custGeom>
              <a:avLst/>
              <a:gdLst>
                <a:gd name="T0" fmla="*/ 0 w 719"/>
                <a:gd name="T1" fmla="*/ 0 h 1085"/>
                <a:gd name="T2" fmla="*/ 0 w 719"/>
                <a:gd name="T3" fmla="*/ 0 h 1085"/>
                <a:gd name="T4" fmla="*/ 0 w 719"/>
                <a:gd name="T5" fmla="*/ 0 h 1085"/>
                <a:gd name="T6" fmla="*/ 0 w 719"/>
                <a:gd name="T7" fmla="*/ 0 h 1085"/>
                <a:gd name="T8" fmla="*/ 0 w 719"/>
                <a:gd name="T9" fmla="*/ 0 h 1085"/>
                <a:gd name="T10" fmla="*/ 0 w 719"/>
                <a:gd name="T11" fmla="*/ 0 h 1085"/>
                <a:gd name="T12" fmla="*/ 0 w 719"/>
                <a:gd name="T13" fmla="*/ 0 h 1085"/>
                <a:gd name="T14" fmla="*/ 0 w 719"/>
                <a:gd name="T15" fmla="*/ 0 h 1085"/>
                <a:gd name="T16" fmla="*/ 0 w 719"/>
                <a:gd name="T17" fmla="*/ 0 h 1085"/>
                <a:gd name="T18" fmla="*/ 0 w 719"/>
                <a:gd name="T19" fmla="*/ 0 h 1085"/>
                <a:gd name="T20" fmla="*/ 0 w 719"/>
                <a:gd name="T21" fmla="*/ 0 h 1085"/>
                <a:gd name="T22" fmla="*/ 0 w 719"/>
                <a:gd name="T23" fmla="*/ 0 h 1085"/>
                <a:gd name="T24" fmla="*/ 0 w 719"/>
                <a:gd name="T25" fmla="*/ 0 h 1085"/>
                <a:gd name="T26" fmla="*/ 0 w 719"/>
                <a:gd name="T27" fmla="*/ 0 h 1085"/>
                <a:gd name="T28" fmla="*/ 0 w 719"/>
                <a:gd name="T29" fmla="*/ 0 h 1085"/>
                <a:gd name="T30" fmla="*/ 0 w 719"/>
                <a:gd name="T31" fmla="*/ 0 h 1085"/>
                <a:gd name="T32" fmla="*/ 0 w 719"/>
                <a:gd name="T33" fmla="*/ 0 h 1085"/>
                <a:gd name="T34" fmla="*/ 0 w 719"/>
                <a:gd name="T35" fmla="*/ 0 h 1085"/>
                <a:gd name="T36" fmla="*/ 0 w 719"/>
                <a:gd name="T37" fmla="*/ 0 h 1085"/>
                <a:gd name="T38" fmla="*/ 0 w 719"/>
                <a:gd name="T39" fmla="*/ 0 h 10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9"/>
                <a:gd name="T61" fmla="*/ 0 h 1085"/>
                <a:gd name="T62" fmla="*/ 719 w 719"/>
                <a:gd name="T63" fmla="*/ 1085 h 10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9" h="1085">
                  <a:moveTo>
                    <a:pt x="0" y="1085"/>
                  </a:moveTo>
                  <a:lnTo>
                    <a:pt x="0" y="0"/>
                  </a:lnTo>
                  <a:lnTo>
                    <a:pt x="719" y="0"/>
                  </a:lnTo>
                  <a:lnTo>
                    <a:pt x="719" y="701"/>
                  </a:lnTo>
                  <a:lnTo>
                    <a:pt x="684" y="943"/>
                  </a:lnTo>
                  <a:lnTo>
                    <a:pt x="683" y="948"/>
                  </a:lnTo>
                  <a:lnTo>
                    <a:pt x="679" y="966"/>
                  </a:lnTo>
                  <a:lnTo>
                    <a:pt x="673" y="981"/>
                  </a:lnTo>
                  <a:lnTo>
                    <a:pt x="665" y="998"/>
                  </a:lnTo>
                  <a:lnTo>
                    <a:pt x="657" y="1013"/>
                  </a:lnTo>
                  <a:lnTo>
                    <a:pt x="646" y="1026"/>
                  </a:lnTo>
                  <a:lnTo>
                    <a:pt x="635" y="1039"/>
                  </a:lnTo>
                  <a:lnTo>
                    <a:pt x="622" y="1051"/>
                  </a:lnTo>
                  <a:lnTo>
                    <a:pt x="607" y="1061"/>
                  </a:lnTo>
                  <a:lnTo>
                    <a:pt x="593" y="1069"/>
                  </a:lnTo>
                  <a:lnTo>
                    <a:pt x="577" y="1074"/>
                  </a:lnTo>
                  <a:lnTo>
                    <a:pt x="562" y="1080"/>
                  </a:lnTo>
                  <a:lnTo>
                    <a:pt x="546" y="1083"/>
                  </a:lnTo>
                  <a:lnTo>
                    <a:pt x="529" y="1085"/>
                  </a:lnTo>
                  <a:lnTo>
                    <a:pt x="0" y="10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17" name="Freeform 162"/>
            <p:cNvSpPr>
              <a:spLocks/>
            </p:cNvSpPr>
            <p:nvPr/>
          </p:nvSpPr>
          <p:spPr bwMode="auto">
            <a:xfrm>
              <a:off x="5031" y="2728"/>
              <a:ext cx="180" cy="271"/>
            </a:xfrm>
            <a:custGeom>
              <a:avLst/>
              <a:gdLst>
                <a:gd name="T0" fmla="*/ 0 w 722"/>
                <a:gd name="T1" fmla="*/ 0 h 1085"/>
                <a:gd name="T2" fmla="*/ 0 w 722"/>
                <a:gd name="T3" fmla="*/ 0 h 1085"/>
                <a:gd name="T4" fmla="*/ 0 w 722"/>
                <a:gd name="T5" fmla="*/ 0 h 1085"/>
                <a:gd name="T6" fmla="*/ 0 w 722"/>
                <a:gd name="T7" fmla="*/ 0 h 1085"/>
                <a:gd name="T8" fmla="*/ 0 w 722"/>
                <a:gd name="T9" fmla="*/ 0 h 1085"/>
                <a:gd name="T10" fmla="*/ 0 w 722"/>
                <a:gd name="T11" fmla="*/ 0 h 1085"/>
                <a:gd name="T12" fmla="*/ 0 w 722"/>
                <a:gd name="T13" fmla="*/ 0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5"/>
                <a:gd name="T23" fmla="*/ 722 w 722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5">
                  <a:moveTo>
                    <a:pt x="78" y="1085"/>
                  </a:moveTo>
                  <a:lnTo>
                    <a:pt x="78" y="74"/>
                  </a:lnTo>
                  <a:lnTo>
                    <a:pt x="722" y="74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5"/>
                  </a:lnTo>
                  <a:lnTo>
                    <a:pt x="78" y="108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18" name="Freeform 163"/>
            <p:cNvSpPr>
              <a:spLocks/>
            </p:cNvSpPr>
            <p:nvPr/>
          </p:nvSpPr>
          <p:spPr bwMode="auto">
            <a:xfrm>
              <a:off x="4995" y="2688"/>
              <a:ext cx="180" cy="271"/>
            </a:xfrm>
            <a:custGeom>
              <a:avLst/>
              <a:gdLst>
                <a:gd name="T0" fmla="*/ 0 w 722"/>
                <a:gd name="T1" fmla="*/ 0 h 1084"/>
                <a:gd name="T2" fmla="*/ 0 w 722"/>
                <a:gd name="T3" fmla="*/ 0 h 1084"/>
                <a:gd name="T4" fmla="*/ 0 w 722"/>
                <a:gd name="T5" fmla="*/ 0 h 1084"/>
                <a:gd name="T6" fmla="*/ 0 w 722"/>
                <a:gd name="T7" fmla="*/ 0 h 1084"/>
                <a:gd name="T8" fmla="*/ 0 w 722"/>
                <a:gd name="T9" fmla="*/ 0 h 1084"/>
                <a:gd name="T10" fmla="*/ 0 w 722"/>
                <a:gd name="T11" fmla="*/ 0 h 1084"/>
                <a:gd name="T12" fmla="*/ 0 w 722"/>
                <a:gd name="T13" fmla="*/ 0 h 1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4"/>
                <a:gd name="T23" fmla="*/ 722 w 722"/>
                <a:gd name="T24" fmla="*/ 1084 h 10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4">
                  <a:moveTo>
                    <a:pt x="69" y="1084"/>
                  </a:moveTo>
                  <a:lnTo>
                    <a:pt x="69" y="75"/>
                  </a:lnTo>
                  <a:lnTo>
                    <a:pt x="722" y="75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4"/>
                  </a:lnTo>
                  <a:lnTo>
                    <a:pt x="69" y="1084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19" name="Freeform 164"/>
            <p:cNvSpPr>
              <a:spLocks/>
            </p:cNvSpPr>
            <p:nvPr/>
          </p:nvSpPr>
          <p:spPr bwMode="auto">
            <a:xfrm>
              <a:off x="5088" y="2783"/>
              <a:ext cx="144" cy="234"/>
            </a:xfrm>
            <a:custGeom>
              <a:avLst/>
              <a:gdLst>
                <a:gd name="T0" fmla="*/ 0 w 575"/>
                <a:gd name="T1" fmla="*/ 0 h 937"/>
                <a:gd name="T2" fmla="*/ 0 w 575"/>
                <a:gd name="T3" fmla="*/ 0 h 937"/>
                <a:gd name="T4" fmla="*/ 0 w 575"/>
                <a:gd name="T5" fmla="*/ 0 h 937"/>
                <a:gd name="T6" fmla="*/ 0 w 575"/>
                <a:gd name="T7" fmla="*/ 0 h 937"/>
                <a:gd name="T8" fmla="*/ 0 w 575"/>
                <a:gd name="T9" fmla="*/ 0 h 937"/>
                <a:gd name="T10" fmla="*/ 0 w 575"/>
                <a:gd name="T11" fmla="*/ 0 h 937"/>
                <a:gd name="T12" fmla="*/ 0 w 575"/>
                <a:gd name="T13" fmla="*/ 0 h 937"/>
                <a:gd name="T14" fmla="*/ 0 w 575"/>
                <a:gd name="T15" fmla="*/ 0 h 937"/>
                <a:gd name="T16" fmla="*/ 0 w 575"/>
                <a:gd name="T17" fmla="*/ 0 h 937"/>
                <a:gd name="T18" fmla="*/ 0 w 575"/>
                <a:gd name="T19" fmla="*/ 0 h 937"/>
                <a:gd name="T20" fmla="*/ 0 w 575"/>
                <a:gd name="T21" fmla="*/ 0 h 937"/>
                <a:gd name="T22" fmla="*/ 0 w 575"/>
                <a:gd name="T23" fmla="*/ 0 h 937"/>
                <a:gd name="T24" fmla="*/ 0 w 575"/>
                <a:gd name="T25" fmla="*/ 0 h 937"/>
                <a:gd name="T26" fmla="*/ 0 w 575"/>
                <a:gd name="T27" fmla="*/ 0 h 937"/>
                <a:gd name="T28" fmla="*/ 0 w 575"/>
                <a:gd name="T29" fmla="*/ 0 h 937"/>
                <a:gd name="T30" fmla="*/ 0 w 575"/>
                <a:gd name="T31" fmla="*/ 0 h 937"/>
                <a:gd name="T32" fmla="*/ 0 w 575"/>
                <a:gd name="T33" fmla="*/ 0 h 937"/>
                <a:gd name="T34" fmla="*/ 0 w 575"/>
                <a:gd name="T35" fmla="*/ 0 h 937"/>
                <a:gd name="T36" fmla="*/ 0 w 575"/>
                <a:gd name="T37" fmla="*/ 0 h 937"/>
                <a:gd name="T38" fmla="*/ 0 w 575"/>
                <a:gd name="T39" fmla="*/ 0 h 937"/>
                <a:gd name="T40" fmla="*/ 0 w 575"/>
                <a:gd name="T41" fmla="*/ 0 h 937"/>
                <a:gd name="T42" fmla="*/ 0 w 575"/>
                <a:gd name="T43" fmla="*/ 0 h 9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5"/>
                <a:gd name="T67" fmla="*/ 0 h 937"/>
                <a:gd name="T68" fmla="*/ 575 w 575"/>
                <a:gd name="T69" fmla="*/ 937 h 9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5" h="937">
                  <a:moveTo>
                    <a:pt x="0" y="936"/>
                  </a:moveTo>
                  <a:lnTo>
                    <a:pt x="0" y="0"/>
                  </a:lnTo>
                  <a:lnTo>
                    <a:pt x="575" y="0"/>
                  </a:lnTo>
                  <a:lnTo>
                    <a:pt x="575" y="572"/>
                  </a:lnTo>
                  <a:lnTo>
                    <a:pt x="427" y="755"/>
                  </a:lnTo>
                  <a:lnTo>
                    <a:pt x="505" y="826"/>
                  </a:lnTo>
                  <a:lnTo>
                    <a:pt x="509" y="832"/>
                  </a:lnTo>
                  <a:lnTo>
                    <a:pt x="515" y="842"/>
                  </a:lnTo>
                  <a:lnTo>
                    <a:pt x="519" y="851"/>
                  </a:lnTo>
                  <a:lnTo>
                    <a:pt x="522" y="862"/>
                  </a:lnTo>
                  <a:lnTo>
                    <a:pt x="523" y="872"/>
                  </a:lnTo>
                  <a:lnTo>
                    <a:pt x="522" y="884"/>
                  </a:lnTo>
                  <a:lnTo>
                    <a:pt x="519" y="895"/>
                  </a:lnTo>
                  <a:lnTo>
                    <a:pt x="515" y="904"/>
                  </a:lnTo>
                  <a:lnTo>
                    <a:pt x="509" y="914"/>
                  </a:lnTo>
                  <a:lnTo>
                    <a:pt x="501" y="921"/>
                  </a:lnTo>
                  <a:lnTo>
                    <a:pt x="494" y="927"/>
                  </a:lnTo>
                  <a:lnTo>
                    <a:pt x="486" y="933"/>
                  </a:lnTo>
                  <a:lnTo>
                    <a:pt x="475" y="936"/>
                  </a:lnTo>
                  <a:lnTo>
                    <a:pt x="466" y="937"/>
                  </a:lnTo>
                  <a:lnTo>
                    <a:pt x="455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6095" name="Freeform 175"/>
          <p:cNvSpPr>
            <a:spLocks/>
          </p:cNvSpPr>
          <p:nvPr/>
        </p:nvSpPr>
        <p:spPr bwMode="auto">
          <a:xfrm>
            <a:off x="200025" y="5562600"/>
            <a:ext cx="298450" cy="109538"/>
          </a:xfrm>
          <a:custGeom>
            <a:avLst/>
            <a:gdLst>
              <a:gd name="T0" fmla="*/ 2147483647 w 964"/>
              <a:gd name="T1" fmla="*/ 0 h 352"/>
              <a:gd name="T2" fmla="*/ 2147483647 w 964"/>
              <a:gd name="T3" fmla="*/ 2147483647 h 352"/>
              <a:gd name="T4" fmla="*/ 2147483647 w 964"/>
              <a:gd name="T5" fmla="*/ 2147483647 h 352"/>
              <a:gd name="T6" fmla="*/ 2147483647 w 964"/>
              <a:gd name="T7" fmla="*/ 2147483647 h 352"/>
              <a:gd name="T8" fmla="*/ 2147483647 w 964"/>
              <a:gd name="T9" fmla="*/ 2147483647 h 352"/>
              <a:gd name="T10" fmla="*/ 2147483647 w 964"/>
              <a:gd name="T11" fmla="*/ 2147483647 h 352"/>
              <a:gd name="T12" fmla="*/ 2147483647 w 964"/>
              <a:gd name="T13" fmla="*/ 2147483647 h 352"/>
              <a:gd name="T14" fmla="*/ 2147483647 w 964"/>
              <a:gd name="T15" fmla="*/ 2147483647 h 352"/>
              <a:gd name="T16" fmla="*/ 2147483647 w 964"/>
              <a:gd name="T17" fmla="*/ 2147483647 h 352"/>
              <a:gd name="T18" fmla="*/ 2147483647 w 964"/>
              <a:gd name="T19" fmla="*/ 2147483647 h 352"/>
              <a:gd name="T20" fmla="*/ 2147483647 w 964"/>
              <a:gd name="T21" fmla="*/ 2147483647 h 352"/>
              <a:gd name="T22" fmla="*/ 2147483647 w 964"/>
              <a:gd name="T23" fmla="*/ 2147483647 h 352"/>
              <a:gd name="T24" fmla="*/ 0 w 964"/>
              <a:gd name="T25" fmla="*/ 2147483647 h 352"/>
              <a:gd name="T26" fmla="*/ 2147483647 w 964"/>
              <a:gd name="T27" fmla="*/ 2147483647 h 352"/>
              <a:gd name="T28" fmla="*/ 2147483647 w 964"/>
              <a:gd name="T29" fmla="*/ 2147483647 h 352"/>
              <a:gd name="T30" fmla="*/ 2147483647 w 964"/>
              <a:gd name="T31" fmla="*/ 2147483647 h 352"/>
              <a:gd name="T32" fmla="*/ 2147483647 w 964"/>
              <a:gd name="T33" fmla="*/ 2147483647 h 352"/>
              <a:gd name="T34" fmla="*/ 2147483647 w 964"/>
              <a:gd name="T35" fmla="*/ 2147483647 h 352"/>
              <a:gd name="T36" fmla="*/ 2147483647 w 964"/>
              <a:gd name="T37" fmla="*/ 2147483647 h 352"/>
              <a:gd name="T38" fmla="*/ 2147483647 w 964"/>
              <a:gd name="T39" fmla="*/ 2147483647 h 352"/>
              <a:gd name="T40" fmla="*/ 2147483647 w 964"/>
              <a:gd name="T41" fmla="*/ 2147483647 h 352"/>
              <a:gd name="T42" fmla="*/ 2147483647 w 964"/>
              <a:gd name="T43" fmla="*/ 2147483647 h 352"/>
              <a:gd name="T44" fmla="*/ 2147483647 w 964"/>
              <a:gd name="T45" fmla="*/ 2147483647 h 352"/>
              <a:gd name="T46" fmla="*/ 2147483647 w 964"/>
              <a:gd name="T47" fmla="*/ 2147483647 h 352"/>
              <a:gd name="T48" fmla="*/ 2147483647 w 964"/>
              <a:gd name="T49" fmla="*/ 2147483647 h 352"/>
              <a:gd name="T50" fmla="*/ 2147483647 w 964"/>
              <a:gd name="T51" fmla="*/ 0 h 352"/>
              <a:gd name="T52" fmla="*/ 2147483647 w 964"/>
              <a:gd name="T53" fmla="*/ 2147483647 h 352"/>
              <a:gd name="T54" fmla="*/ 2147483647 w 964"/>
              <a:gd name="T55" fmla="*/ 2147483647 h 352"/>
              <a:gd name="T56" fmla="*/ 2147483647 w 964"/>
              <a:gd name="T57" fmla="*/ 2147483647 h 352"/>
              <a:gd name="T58" fmla="*/ 2147483647 w 964"/>
              <a:gd name="T59" fmla="*/ 2147483647 h 352"/>
              <a:gd name="T60" fmla="*/ 2147483647 w 964"/>
              <a:gd name="T61" fmla="*/ 2147483647 h 352"/>
              <a:gd name="T62" fmla="*/ 2147483647 w 964"/>
              <a:gd name="T63" fmla="*/ 2147483647 h 352"/>
              <a:gd name="T64" fmla="*/ 2147483647 w 964"/>
              <a:gd name="T65" fmla="*/ 2147483647 h 352"/>
              <a:gd name="T66" fmla="*/ 2147483647 w 964"/>
              <a:gd name="T67" fmla="*/ 2147483647 h 352"/>
              <a:gd name="T68" fmla="*/ 2147483647 w 964"/>
              <a:gd name="T69" fmla="*/ 2147483647 h 352"/>
              <a:gd name="T70" fmla="*/ 2147483647 w 964"/>
              <a:gd name="T71" fmla="*/ 2147483647 h 352"/>
              <a:gd name="T72" fmla="*/ 2147483647 w 964"/>
              <a:gd name="T73" fmla="*/ 2147483647 h 352"/>
              <a:gd name="T74" fmla="*/ 2147483647 w 964"/>
              <a:gd name="T75" fmla="*/ 2147483647 h 352"/>
              <a:gd name="T76" fmla="*/ 2147483647 w 964"/>
              <a:gd name="T77" fmla="*/ 2147483647 h 352"/>
              <a:gd name="T78" fmla="*/ 2147483647 w 964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4"/>
              <a:gd name="T121" fmla="*/ 0 h 352"/>
              <a:gd name="T122" fmla="*/ 964 w 964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4" h="352">
                <a:moveTo>
                  <a:pt x="262" y="0"/>
                </a:moveTo>
                <a:lnTo>
                  <a:pt x="245" y="0"/>
                </a:lnTo>
                <a:lnTo>
                  <a:pt x="227" y="3"/>
                </a:lnTo>
                <a:lnTo>
                  <a:pt x="211" y="4"/>
                </a:lnTo>
                <a:lnTo>
                  <a:pt x="196" y="9"/>
                </a:lnTo>
                <a:lnTo>
                  <a:pt x="178" y="12"/>
                </a:lnTo>
                <a:lnTo>
                  <a:pt x="165" y="17"/>
                </a:lnTo>
                <a:lnTo>
                  <a:pt x="149" y="24"/>
                </a:lnTo>
                <a:lnTo>
                  <a:pt x="134" y="29"/>
                </a:lnTo>
                <a:lnTo>
                  <a:pt x="118" y="38"/>
                </a:lnTo>
                <a:lnTo>
                  <a:pt x="105" y="49"/>
                </a:lnTo>
                <a:lnTo>
                  <a:pt x="93" y="59"/>
                </a:lnTo>
                <a:lnTo>
                  <a:pt x="80" y="71"/>
                </a:lnTo>
                <a:lnTo>
                  <a:pt x="69" y="79"/>
                </a:lnTo>
                <a:lnTo>
                  <a:pt x="57" y="92"/>
                </a:lnTo>
                <a:lnTo>
                  <a:pt x="46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9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10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4" y="352"/>
                </a:lnTo>
                <a:lnTo>
                  <a:pt x="964" y="243"/>
                </a:lnTo>
                <a:lnTo>
                  <a:pt x="964" y="226"/>
                </a:lnTo>
                <a:lnTo>
                  <a:pt x="964" y="210"/>
                </a:lnTo>
                <a:lnTo>
                  <a:pt x="959" y="192"/>
                </a:lnTo>
                <a:lnTo>
                  <a:pt x="957" y="176"/>
                </a:lnTo>
                <a:lnTo>
                  <a:pt x="952" y="166"/>
                </a:lnTo>
                <a:lnTo>
                  <a:pt x="947" y="149"/>
                </a:lnTo>
                <a:lnTo>
                  <a:pt x="939" y="136"/>
                </a:lnTo>
                <a:lnTo>
                  <a:pt x="933" y="122"/>
                </a:lnTo>
                <a:lnTo>
                  <a:pt x="925" y="106"/>
                </a:lnTo>
                <a:lnTo>
                  <a:pt x="915" y="93"/>
                </a:lnTo>
                <a:lnTo>
                  <a:pt x="905" y="82"/>
                </a:lnTo>
                <a:lnTo>
                  <a:pt x="893" y="71"/>
                </a:lnTo>
                <a:lnTo>
                  <a:pt x="881" y="59"/>
                </a:lnTo>
                <a:lnTo>
                  <a:pt x="869" y="49"/>
                </a:lnTo>
                <a:lnTo>
                  <a:pt x="854" y="39"/>
                </a:lnTo>
                <a:lnTo>
                  <a:pt x="841" y="33"/>
                </a:lnTo>
                <a:lnTo>
                  <a:pt x="830" y="26"/>
                </a:lnTo>
                <a:lnTo>
                  <a:pt x="812" y="17"/>
                </a:lnTo>
                <a:lnTo>
                  <a:pt x="795" y="12"/>
                </a:lnTo>
                <a:lnTo>
                  <a:pt x="781" y="9"/>
                </a:lnTo>
                <a:lnTo>
                  <a:pt x="766" y="4"/>
                </a:lnTo>
                <a:lnTo>
                  <a:pt x="748" y="3"/>
                </a:lnTo>
                <a:lnTo>
                  <a:pt x="732" y="0"/>
                </a:lnTo>
                <a:lnTo>
                  <a:pt x="622" y="0"/>
                </a:lnTo>
                <a:lnTo>
                  <a:pt x="616" y="12"/>
                </a:lnTo>
                <a:lnTo>
                  <a:pt x="611" y="24"/>
                </a:lnTo>
                <a:lnTo>
                  <a:pt x="601" y="34"/>
                </a:lnTo>
                <a:lnTo>
                  <a:pt x="595" y="42"/>
                </a:lnTo>
                <a:lnTo>
                  <a:pt x="588" y="51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1" y="79"/>
                </a:lnTo>
                <a:lnTo>
                  <a:pt x="529" y="85"/>
                </a:lnTo>
                <a:lnTo>
                  <a:pt x="516" y="88"/>
                </a:lnTo>
                <a:lnTo>
                  <a:pt x="505" y="90"/>
                </a:lnTo>
                <a:lnTo>
                  <a:pt x="490" y="90"/>
                </a:lnTo>
                <a:lnTo>
                  <a:pt x="477" y="90"/>
                </a:lnTo>
                <a:lnTo>
                  <a:pt x="465" y="90"/>
                </a:lnTo>
                <a:lnTo>
                  <a:pt x="453" y="88"/>
                </a:lnTo>
                <a:lnTo>
                  <a:pt x="441" y="85"/>
                </a:lnTo>
                <a:lnTo>
                  <a:pt x="426" y="79"/>
                </a:lnTo>
                <a:lnTo>
                  <a:pt x="413" y="76"/>
                </a:lnTo>
                <a:lnTo>
                  <a:pt x="404" y="71"/>
                </a:lnTo>
                <a:lnTo>
                  <a:pt x="394" y="63"/>
                </a:lnTo>
                <a:lnTo>
                  <a:pt x="382" y="54"/>
                </a:lnTo>
                <a:lnTo>
                  <a:pt x="372" y="46"/>
                </a:lnTo>
                <a:lnTo>
                  <a:pt x="364" y="34"/>
                </a:lnTo>
                <a:lnTo>
                  <a:pt x="358" y="26"/>
                </a:lnTo>
                <a:lnTo>
                  <a:pt x="350" y="13"/>
                </a:lnTo>
                <a:lnTo>
                  <a:pt x="343" y="0"/>
                </a:lnTo>
                <a:lnTo>
                  <a:pt x="26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96" name="Freeform 176"/>
          <p:cNvSpPr>
            <a:spLocks/>
          </p:cNvSpPr>
          <p:nvPr/>
        </p:nvSpPr>
        <p:spPr bwMode="auto">
          <a:xfrm>
            <a:off x="266700" y="5375275"/>
            <a:ext cx="160338" cy="161925"/>
          </a:xfrm>
          <a:custGeom>
            <a:avLst/>
            <a:gdLst>
              <a:gd name="T0" fmla="*/ 2147483647 w 520"/>
              <a:gd name="T1" fmla="*/ 2147483647 h 515"/>
              <a:gd name="T2" fmla="*/ 2147483647 w 520"/>
              <a:gd name="T3" fmla="*/ 2147483647 h 515"/>
              <a:gd name="T4" fmla="*/ 2147483647 w 520"/>
              <a:gd name="T5" fmla="*/ 2147483647 h 515"/>
              <a:gd name="T6" fmla="*/ 2147483647 w 520"/>
              <a:gd name="T7" fmla="*/ 2147483647 h 515"/>
              <a:gd name="T8" fmla="*/ 2147483647 w 520"/>
              <a:gd name="T9" fmla="*/ 2147483647 h 515"/>
              <a:gd name="T10" fmla="*/ 2147483647 w 520"/>
              <a:gd name="T11" fmla="*/ 2147483647 h 515"/>
              <a:gd name="T12" fmla="*/ 2147483647 w 520"/>
              <a:gd name="T13" fmla="*/ 2147483647 h 515"/>
              <a:gd name="T14" fmla="*/ 2147483647 w 520"/>
              <a:gd name="T15" fmla="*/ 2147483647 h 515"/>
              <a:gd name="T16" fmla="*/ 2147483647 w 520"/>
              <a:gd name="T17" fmla="*/ 2147483647 h 515"/>
              <a:gd name="T18" fmla="*/ 2147483647 w 520"/>
              <a:gd name="T19" fmla="*/ 2147483647 h 515"/>
              <a:gd name="T20" fmla="*/ 2147483647 w 520"/>
              <a:gd name="T21" fmla="*/ 2147483647 h 515"/>
              <a:gd name="T22" fmla="*/ 2147483647 w 520"/>
              <a:gd name="T23" fmla="*/ 0 h 515"/>
              <a:gd name="T24" fmla="*/ 2147483647 w 520"/>
              <a:gd name="T25" fmla="*/ 0 h 515"/>
              <a:gd name="T26" fmla="*/ 2147483647 w 520"/>
              <a:gd name="T27" fmla="*/ 2147483647 h 515"/>
              <a:gd name="T28" fmla="*/ 2147483647 w 520"/>
              <a:gd name="T29" fmla="*/ 2147483647 h 515"/>
              <a:gd name="T30" fmla="*/ 2147483647 w 520"/>
              <a:gd name="T31" fmla="*/ 2147483647 h 515"/>
              <a:gd name="T32" fmla="*/ 2147483647 w 520"/>
              <a:gd name="T33" fmla="*/ 2147483647 h 515"/>
              <a:gd name="T34" fmla="*/ 2147483647 w 520"/>
              <a:gd name="T35" fmla="*/ 2147483647 h 515"/>
              <a:gd name="T36" fmla="*/ 2147483647 w 520"/>
              <a:gd name="T37" fmla="*/ 2147483647 h 515"/>
              <a:gd name="T38" fmla="*/ 2147483647 w 520"/>
              <a:gd name="T39" fmla="*/ 2147483647 h 515"/>
              <a:gd name="T40" fmla="*/ 2147483647 w 520"/>
              <a:gd name="T41" fmla="*/ 2147483647 h 515"/>
              <a:gd name="T42" fmla="*/ 2147483647 w 520"/>
              <a:gd name="T43" fmla="*/ 2147483647 h 515"/>
              <a:gd name="T44" fmla="*/ 2147483647 w 520"/>
              <a:gd name="T45" fmla="*/ 2147483647 h 515"/>
              <a:gd name="T46" fmla="*/ 2147483647 w 520"/>
              <a:gd name="T47" fmla="*/ 2147483647 h 515"/>
              <a:gd name="T48" fmla="*/ 0 w 520"/>
              <a:gd name="T49" fmla="*/ 2147483647 h 515"/>
              <a:gd name="T50" fmla="*/ 2147483647 w 520"/>
              <a:gd name="T51" fmla="*/ 2147483647 h 515"/>
              <a:gd name="T52" fmla="*/ 2147483647 w 520"/>
              <a:gd name="T53" fmla="*/ 2147483647 h 515"/>
              <a:gd name="T54" fmla="*/ 2147483647 w 520"/>
              <a:gd name="T55" fmla="*/ 2147483647 h 515"/>
              <a:gd name="T56" fmla="*/ 2147483647 w 520"/>
              <a:gd name="T57" fmla="*/ 2147483647 h 515"/>
              <a:gd name="T58" fmla="*/ 2147483647 w 520"/>
              <a:gd name="T59" fmla="*/ 2147483647 h 515"/>
              <a:gd name="T60" fmla="*/ 2147483647 w 520"/>
              <a:gd name="T61" fmla="*/ 2147483647 h 515"/>
              <a:gd name="T62" fmla="*/ 2147483647 w 520"/>
              <a:gd name="T63" fmla="*/ 2147483647 h 515"/>
              <a:gd name="T64" fmla="*/ 2147483647 w 520"/>
              <a:gd name="T65" fmla="*/ 2147483647 h 515"/>
              <a:gd name="T66" fmla="*/ 2147483647 w 520"/>
              <a:gd name="T67" fmla="*/ 2147483647 h 515"/>
              <a:gd name="T68" fmla="*/ 2147483647 w 520"/>
              <a:gd name="T69" fmla="*/ 2147483647 h 515"/>
              <a:gd name="T70" fmla="*/ 2147483647 w 520"/>
              <a:gd name="T71" fmla="*/ 2147483647 h 515"/>
              <a:gd name="T72" fmla="*/ 2147483647 w 520"/>
              <a:gd name="T73" fmla="*/ 2147483647 h 515"/>
              <a:gd name="T74" fmla="*/ 2147483647 w 520"/>
              <a:gd name="T75" fmla="*/ 2147483647 h 515"/>
              <a:gd name="T76" fmla="*/ 2147483647 w 520"/>
              <a:gd name="T77" fmla="*/ 2147483647 h 515"/>
              <a:gd name="T78" fmla="*/ 2147483647 w 520"/>
              <a:gd name="T79" fmla="*/ 2147483647 h 515"/>
              <a:gd name="T80" fmla="*/ 2147483647 w 520"/>
              <a:gd name="T81" fmla="*/ 2147483647 h 515"/>
              <a:gd name="T82" fmla="*/ 2147483647 w 520"/>
              <a:gd name="T83" fmla="*/ 2147483647 h 515"/>
              <a:gd name="T84" fmla="*/ 2147483647 w 520"/>
              <a:gd name="T85" fmla="*/ 2147483647 h 515"/>
              <a:gd name="T86" fmla="*/ 2147483647 w 520"/>
              <a:gd name="T87" fmla="*/ 2147483647 h 515"/>
              <a:gd name="T88" fmla="*/ 2147483647 w 520"/>
              <a:gd name="T89" fmla="*/ 2147483647 h 515"/>
              <a:gd name="T90" fmla="*/ 2147483647 w 520"/>
              <a:gd name="T91" fmla="*/ 2147483647 h 515"/>
              <a:gd name="T92" fmla="*/ 2147483647 w 520"/>
              <a:gd name="T93" fmla="*/ 2147483647 h 515"/>
              <a:gd name="T94" fmla="*/ 2147483647 w 520"/>
              <a:gd name="T95" fmla="*/ 2147483647 h 515"/>
              <a:gd name="T96" fmla="*/ 2147483647 w 520"/>
              <a:gd name="T97" fmla="*/ 2147483647 h 5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5"/>
              <a:gd name="T149" fmla="*/ 520 w 520"/>
              <a:gd name="T150" fmla="*/ 515 h 5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5">
                <a:moveTo>
                  <a:pt x="520" y="256"/>
                </a:moveTo>
                <a:lnTo>
                  <a:pt x="520" y="240"/>
                </a:lnTo>
                <a:lnTo>
                  <a:pt x="517" y="225"/>
                </a:lnTo>
                <a:lnTo>
                  <a:pt x="515" y="208"/>
                </a:lnTo>
                <a:lnTo>
                  <a:pt x="510" y="190"/>
                </a:lnTo>
                <a:lnTo>
                  <a:pt x="505" y="176"/>
                </a:lnTo>
                <a:lnTo>
                  <a:pt x="500" y="160"/>
                </a:lnTo>
                <a:lnTo>
                  <a:pt x="492" y="144"/>
                </a:lnTo>
                <a:lnTo>
                  <a:pt x="485" y="128"/>
                </a:lnTo>
                <a:lnTo>
                  <a:pt x="476" y="113"/>
                </a:lnTo>
                <a:lnTo>
                  <a:pt x="466" y="102"/>
                </a:lnTo>
                <a:lnTo>
                  <a:pt x="456" y="90"/>
                </a:lnTo>
                <a:lnTo>
                  <a:pt x="443" y="77"/>
                </a:lnTo>
                <a:lnTo>
                  <a:pt x="431" y="64"/>
                </a:lnTo>
                <a:lnTo>
                  <a:pt x="419" y="54"/>
                </a:lnTo>
                <a:lnTo>
                  <a:pt x="407" y="44"/>
                </a:lnTo>
                <a:lnTo>
                  <a:pt x="389" y="36"/>
                </a:lnTo>
                <a:lnTo>
                  <a:pt x="378" y="27"/>
                </a:lnTo>
                <a:lnTo>
                  <a:pt x="360" y="20"/>
                </a:lnTo>
                <a:lnTo>
                  <a:pt x="345" y="15"/>
                </a:lnTo>
                <a:lnTo>
                  <a:pt x="331" y="9"/>
                </a:lnTo>
                <a:lnTo>
                  <a:pt x="314" y="4"/>
                </a:lnTo>
                <a:lnTo>
                  <a:pt x="296" y="3"/>
                </a:lnTo>
                <a:lnTo>
                  <a:pt x="280" y="0"/>
                </a:lnTo>
                <a:lnTo>
                  <a:pt x="262" y="0"/>
                </a:lnTo>
                <a:lnTo>
                  <a:pt x="245" y="0"/>
                </a:lnTo>
                <a:lnTo>
                  <a:pt x="228" y="3"/>
                </a:lnTo>
                <a:lnTo>
                  <a:pt x="211" y="4"/>
                </a:lnTo>
                <a:lnTo>
                  <a:pt x="196" y="9"/>
                </a:lnTo>
                <a:lnTo>
                  <a:pt x="180" y="13"/>
                </a:lnTo>
                <a:lnTo>
                  <a:pt x="164" y="19"/>
                </a:lnTo>
                <a:lnTo>
                  <a:pt x="149" y="26"/>
                </a:lnTo>
                <a:lnTo>
                  <a:pt x="133" y="33"/>
                </a:lnTo>
                <a:lnTo>
                  <a:pt x="118" y="44"/>
                </a:lnTo>
                <a:lnTo>
                  <a:pt x="105" y="52"/>
                </a:lnTo>
                <a:lnTo>
                  <a:pt x="92" y="62"/>
                </a:lnTo>
                <a:lnTo>
                  <a:pt x="79" y="73"/>
                </a:lnTo>
                <a:lnTo>
                  <a:pt x="69" y="87"/>
                </a:lnTo>
                <a:lnTo>
                  <a:pt x="56" y="100"/>
                </a:lnTo>
                <a:lnTo>
                  <a:pt x="46" y="112"/>
                </a:lnTo>
                <a:lnTo>
                  <a:pt x="40" y="126"/>
                </a:lnTo>
                <a:lnTo>
                  <a:pt x="30" y="141"/>
                </a:lnTo>
                <a:lnTo>
                  <a:pt x="23" y="155"/>
                </a:lnTo>
                <a:lnTo>
                  <a:pt x="18" y="172"/>
                </a:lnTo>
                <a:lnTo>
                  <a:pt x="10" y="186"/>
                </a:lnTo>
                <a:lnTo>
                  <a:pt x="8" y="203"/>
                </a:lnTo>
                <a:lnTo>
                  <a:pt x="5" y="221"/>
                </a:lnTo>
                <a:lnTo>
                  <a:pt x="2" y="238"/>
                </a:lnTo>
                <a:lnTo>
                  <a:pt x="0" y="254"/>
                </a:lnTo>
                <a:lnTo>
                  <a:pt x="0" y="272"/>
                </a:lnTo>
                <a:lnTo>
                  <a:pt x="2" y="288"/>
                </a:lnTo>
                <a:lnTo>
                  <a:pt x="5" y="304"/>
                </a:lnTo>
                <a:lnTo>
                  <a:pt x="10" y="320"/>
                </a:lnTo>
                <a:lnTo>
                  <a:pt x="13" y="337"/>
                </a:lnTo>
                <a:lnTo>
                  <a:pt x="20" y="352"/>
                </a:lnTo>
                <a:lnTo>
                  <a:pt x="28" y="368"/>
                </a:lnTo>
                <a:lnTo>
                  <a:pt x="35" y="382"/>
                </a:lnTo>
                <a:lnTo>
                  <a:pt x="43" y="397"/>
                </a:lnTo>
                <a:lnTo>
                  <a:pt x="51" y="411"/>
                </a:lnTo>
                <a:lnTo>
                  <a:pt x="64" y="423"/>
                </a:lnTo>
                <a:lnTo>
                  <a:pt x="74" y="436"/>
                </a:lnTo>
                <a:lnTo>
                  <a:pt x="87" y="449"/>
                </a:lnTo>
                <a:lnTo>
                  <a:pt x="98" y="459"/>
                </a:lnTo>
                <a:lnTo>
                  <a:pt x="113" y="469"/>
                </a:lnTo>
                <a:lnTo>
                  <a:pt x="128" y="477"/>
                </a:lnTo>
                <a:lnTo>
                  <a:pt x="141" y="486"/>
                </a:lnTo>
                <a:lnTo>
                  <a:pt x="157" y="494"/>
                </a:lnTo>
                <a:lnTo>
                  <a:pt x="172" y="500"/>
                </a:lnTo>
                <a:lnTo>
                  <a:pt x="188" y="504"/>
                </a:lnTo>
                <a:lnTo>
                  <a:pt x="203" y="509"/>
                </a:lnTo>
                <a:lnTo>
                  <a:pt x="221" y="513"/>
                </a:lnTo>
                <a:lnTo>
                  <a:pt x="237" y="515"/>
                </a:lnTo>
                <a:lnTo>
                  <a:pt x="255" y="515"/>
                </a:lnTo>
                <a:lnTo>
                  <a:pt x="272" y="515"/>
                </a:lnTo>
                <a:lnTo>
                  <a:pt x="289" y="515"/>
                </a:lnTo>
                <a:lnTo>
                  <a:pt x="304" y="510"/>
                </a:lnTo>
                <a:lnTo>
                  <a:pt x="321" y="506"/>
                </a:lnTo>
                <a:lnTo>
                  <a:pt x="338" y="503"/>
                </a:lnTo>
                <a:lnTo>
                  <a:pt x="353" y="496"/>
                </a:lnTo>
                <a:lnTo>
                  <a:pt x="368" y="492"/>
                </a:lnTo>
                <a:lnTo>
                  <a:pt x="384" y="484"/>
                </a:lnTo>
                <a:lnTo>
                  <a:pt x="397" y="475"/>
                </a:lnTo>
                <a:lnTo>
                  <a:pt x="412" y="465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20"/>
                </a:lnTo>
                <a:lnTo>
                  <a:pt x="473" y="405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7"/>
                </a:lnTo>
                <a:lnTo>
                  <a:pt x="510" y="331"/>
                </a:lnTo>
                <a:lnTo>
                  <a:pt x="512" y="314"/>
                </a:lnTo>
                <a:lnTo>
                  <a:pt x="517" y="298"/>
                </a:lnTo>
                <a:lnTo>
                  <a:pt x="520" y="282"/>
                </a:lnTo>
                <a:lnTo>
                  <a:pt x="520" y="265"/>
                </a:lnTo>
                <a:lnTo>
                  <a:pt x="520" y="256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97" name="Freeform 177"/>
          <p:cNvSpPr>
            <a:spLocks/>
          </p:cNvSpPr>
          <p:nvPr/>
        </p:nvSpPr>
        <p:spPr bwMode="auto">
          <a:xfrm>
            <a:off x="214313" y="1714500"/>
            <a:ext cx="298450" cy="111125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2147483647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3"/>
                </a:lnTo>
                <a:lnTo>
                  <a:pt x="214" y="4"/>
                </a:lnTo>
                <a:lnTo>
                  <a:pt x="196" y="8"/>
                </a:lnTo>
                <a:lnTo>
                  <a:pt x="179" y="12"/>
                </a:lnTo>
                <a:lnTo>
                  <a:pt x="165" y="17"/>
                </a:lnTo>
                <a:lnTo>
                  <a:pt x="150" y="24"/>
                </a:lnTo>
                <a:lnTo>
                  <a:pt x="135" y="29"/>
                </a:lnTo>
                <a:lnTo>
                  <a:pt x="121" y="38"/>
                </a:lnTo>
                <a:lnTo>
                  <a:pt x="106" y="49"/>
                </a:lnTo>
                <a:lnTo>
                  <a:pt x="93" y="58"/>
                </a:lnTo>
                <a:lnTo>
                  <a:pt x="81" y="71"/>
                </a:lnTo>
                <a:lnTo>
                  <a:pt x="69" y="79"/>
                </a:lnTo>
                <a:lnTo>
                  <a:pt x="57" y="92"/>
                </a:lnTo>
                <a:lnTo>
                  <a:pt x="47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8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09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6"/>
                </a:lnTo>
                <a:lnTo>
                  <a:pt x="965" y="209"/>
                </a:lnTo>
                <a:lnTo>
                  <a:pt x="960" y="192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40" y="136"/>
                </a:lnTo>
                <a:lnTo>
                  <a:pt x="933" y="122"/>
                </a:lnTo>
                <a:lnTo>
                  <a:pt x="926" y="106"/>
                </a:lnTo>
                <a:lnTo>
                  <a:pt x="916" y="93"/>
                </a:lnTo>
                <a:lnTo>
                  <a:pt x="906" y="82"/>
                </a:lnTo>
                <a:lnTo>
                  <a:pt x="893" y="71"/>
                </a:lnTo>
                <a:lnTo>
                  <a:pt x="882" y="59"/>
                </a:lnTo>
                <a:lnTo>
                  <a:pt x="869" y="49"/>
                </a:lnTo>
                <a:lnTo>
                  <a:pt x="854" y="39"/>
                </a:lnTo>
                <a:lnTo>
                  <a:pt x="842" y="33"/>
                </a:lnTo>
                <a:lnTo>
                  <a:pt x="830" y="25"/>
                </a:lnTo>
                <a:lnTo>
                  <a:pt x="813" y="17"/>
                </a:lnTo>
                <a:lnTo>
                  <a:pt x="795" y="12"/>
                </a:lnTo>
                <a:lnTo>
                  <a:pt x="784" y="8"/>
                </a:lnTo>
                <a:lnTo>
                  <a:pt x="766" y="4"/>
                </a:lnTo>
                <a:lnTo>
                  <a:pt x="749" y="3"/>
                </a:lnTo>
                <a:lnTo>
                  <a:pt x="732" y="0"/>
                </a:lnTo>
                <a:lnTo>
                  <a:pt x="622" y="0"/>
                </a:lnTo>
                <a:lnTo>
                  <a:pt x="617" y="12"/>
                </a:lnTo>
                <a:lnTo>
                  <a:pt x="612" y="22"/>
                </a:lnTo>
                <a:lnTo>
                  <a:pt x="602" y="33"/>
                </a:lnTo>
                <a:lnTo>
                  <a:pt x="596" y="42"/>
                </a:lnTo>
                <a:lnTo>
                  <a:pt x="588" y="50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2" y="79"/>
                </a:lnTo>
                <a:lnTo>
                  <a:pt x="529" y="82"/>
                </a:lnTo>
                <a:lnTo>
                  <a:pt x="516" y="86"/>
                </a:lnTo>
                <a:lnTo>
                  <a:pt x="505" y="89"/>
                </a:lnTo>
                <a:lnTo>
                  <a:pt x="493" y="89"/>
                </a:lnTo>
                <a:lnTo>
                  <a:pt x="478" y="89"/>
                </a:lnTo>
                <a:lnTo>
                  <a:pt x="465" y="89"/>
                </a:lnTo>
                <a:lnTo>
                  <a:pt x="454" y="88"/>
                </a:lnTo>
                <a:lnTo>
                  <a:pt x="441" y="84"/>
                </a:lnTo>
                <a:lnTo>
                  <a:pt x="429" y="79"/>
                </a:lnTo>
                <a:lnTo>
                  <a:pt x="413" y="76"/>
                </a:lnTo>
                <a:lnTo>
                  <a:pt x="405" y="67"/>
                </a:lnTo>
                <a:lnTo>
                  <a:pt x="395" y="60"/>
                </a:lnTo>
                <a:lnTo>
                  <a:pt x="382" y="54"/>
                </a:lnTo>
                <a:lnTo>
                  <a:pt x="372" y="45"/>
                </a:lnTo>
                <a:lnTo>
                  <a:pt x="365" y="34"/>
                </a:lnTo>
                <a:lnTo>
                  <a:pt x="358" y="25"/>
                </a:lnTo>
                <a:lnTo>
                  <a:pt x="351" y="13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98" name="Freeform 178"/>
          <p:cNvSpPr>
            <a:spLocks/>
          </p:cNvSpPr>
          <p:nvPr/>
        </p:nvSpPr>
        <p:spPr bwMode="auto">
          <a:xfrm>
            <a:off x="280988" y="1528763"/>
            <a:ext cx="161925" cy="161925"/>
          </a:xfrm>
          <a:custGeom>
            <a:avLst/>
            <a:gdLst>
              <a:gd name="T0" fmla="*/ 2147483647 w 520"/>
              <a:gd name="T1" fmla="*/ 2147483647 h 517"/>
              <a:gd name="T2" fmla="*/ 2147483647 w 520"/>
              <a:gd name="T3" fmla="*/ 2147483647 h 517"/>
              <a:gd name="T4" fmla="*/ 2147483647 w 520"/>
              <a:gd name="T5" fmla="*/ 2147483647 h 517"/>
              <a:gd name="T6" fmla="*/ 2147483647 w 520"/>
              <a:gd name="T7" fmla="*/ 2147483647 h 517"/>
              <a:gd name="T8" fmla="*/ 2147483647 w 520"/>
              <a:gd name="T9" fmla="*/ 2147483647 h 517"/>
              <a:gd name="T10" fmla="*/ 2147483647 w 520"/>
              <a:gd name="T11" fmla="*/ 2147483647 h 517"/>
              <a:gd name="T12" fmla="*/ 2147483647 w 520"/>
              <a:gd name="T13" fmla="*/ 2147483647 h 517"/>
              <a:gd name="T14" fmla="*/ 2147483647 w 520"/>
              <a:gd name="T15" fmla="*/ 2147483647 h 517"/>
              <a:gd name="T16" fmla="*/ 2147483647 w 520"/>
              <a:gd name="T17" fmla="*/ 2147483647 h 517"/>
              <a:gd name="T18" fmla="*/ 2147483647 w 520"/>
              <a:gd name="T19" fmla="*/ 2147483647 h 517"/>
              <a:gd name="T20" fmla="*/ 2147483647 w 520"/>
              <a:gd name="T21" fmla="*/ 2147483647 h 517"/>
              <a:gd name="T22" fmla="*/ 2147483647 w 520"/>
              <a:gd name="T23" fmla="*/ 0 h 517"/>
              <a:gd name="T24" fmla="*/ 2147483647 w 520"/>
              <a:gd name="T25" fmla="*/ 0 h 517"/>
              <a:gd name="T26" fmla="*/ 2147483647 w 520"/>
              <a:gd name="T27" fmla="*/ 2147483647 h 517"/>
              <a:gd name="T28" fmla="*/ 2147483647 w 520"/>
              <a:gd name="T29" fmla="*/ 2147483647 h 517"/>
              <a:gd name="T30" fmla="*/ 2147483647 w 520"/>
              <a:gd name="T31" fmla="*/ 2147483647 h 517"/>
              <a:gd name="T32" fmla="*/ 2147483647 w 520"/>
              <a:gd name="T33" fmla="*/ 2147483647 h 517"/>
              <a:gd name="T34" fmla="*/ 2147483647 w 520"/>
              <a:gd name="T35" fmla="*/ 2147483647 h 517"/>
              <a:gd name="T36" fmla="*/ 2147483647 w 520"/>
              <a:gd name="T37" fmla="*/ 2147483647 h 517"/>
              <a:gd name="T38" fmla="*/ 2147483647 w 520"/>
              <a:gd name="T39" fmla="*/ 2147483647 h 517"/>
              <a:gd name="T40" fmla="*/ 2147483647 w 520"/>
              <a:gd name="T41" fmla="*/ 2147483647 h 517"/>
              <a:gd name="T42" fmla="*/ 2147483647 w 520"/>
              <a:gd name="T43" fmla="*/ 2147483647 h 517"/>
              <a:gd name="T44" fmla="*/ 2147483647 w 520"/>
              <a:gd name="T45" fmla="*/ 2147483647 h 517"/>
              <a:gd name="T46" fmla="*/ 2147483647 w 520"/>
              <a:gd name="T47" fmla="*/ 2147483647 h 517"/>
              <a:gd name="T48" fmla="*/ 0 w 520"/>
              <a:gd name="T49" fmla="*/ 2147483647 h 517"/>
              <a:gd name="T50" fmla="*/ 2147483647 w 520"/>
              <a:gd name="T51" fmla="*/ 2147483647 h 517"/>
              <a:gd name="T52" fmla="*/ 2147483647 w 520"/>
              <a:gd name="T53" fmla="*/ 2147483647 h 517"/>
              <a:gd name="T54" fmla="*/ 2147483647 w 520"/>
              <a:gd name="T55" fmla="*/ 2147483647 h 517"/>
              <a:gd name="T56" fmla="*/ 2147483647 w 520"/>
              <a:gd name="T57" fmla="*/ 2147483647 h 517"/>
              <a:gd name="T58" fmla="*/ 2147483647 w 520"/>
              <a:gd name="T59" fmla="*/ 2147483647 h 517"/>
              <a:gd name="T60" fmla="*/ 2147483647 w 520"/>
              <a:gd name="T61" fmla="*/ 2147483647 h 517"/>
              <a:gd name="T62" fmla="*/ 2147483647 w 520"/>
              <a:gd name="T63" fmla="*/ 2147483647 h 517"/>
              <a:gd name="T64" fmla="*/ 2147483647 w 520"/>
              <a:gd name="T65" fmla="*/ 2147483647 h 517"/>
              <a:gd name="T66" fmla="*/ 2147483647 w 520"/>
              <a:gd name="T67" fmla="*/ 2147483647 h 517"/>
              <a:gd name="T68" fmla="*/ 2147483647 w 520"/>
              <a:gd name="T69" fmla="*/ 2147483647 h 517"/>
              <a:gd name="T70" fmla="*/ 2147483647 w 520"/>
              <a:gd name="T71" fmla="*/ 2147483647 h 517"/>
              <a:gd name="T72" fmla="*/ 2147483647 w 520"/>
              <a:gd name="T73" fmla="*/ 2147483647 h 517"/>
              <a:gd name="T74" fmla="*/ 2147483647 w 520"/>
              <a:gd name="T75" fmla="*/ 2147483647 h 517"/>
              <a:gd name="T76" fmla="*/ 2147483647 w 520"/>
              <a:gd name="T77" fmla="*/ 2147483647 h 517"/>
              <a:gd name="T78" fmla="*/ 2147483647 w 520"/>
              <a:gd name="T79" fmla="*/ 2147483647 h 517"/>
              <a:gd name="T80" fmla="*/ 2147483647 w 520"/>
              <a:gd name="T81" fmla="*/ 2147483647 h 517"/>
              <a:gd name="T82" fmla="*/ 2147483647 w 520"/>
              <a:gd name="T83" fmla="*/ 2147483647 h 517"/>
              <a:gd name="T84" fmla="*/ 2147483647 w 520"/>
              <a:gd name="T85" fmla="*/ 2147483647 h 517"/>
              <a:gd name="T86" fmla="*/ 2147483647 w 520"/>
              <a:gd name="T87" fmla="*/ 2147483647 h 517"/>
              <a:gd name="T88" fmla="*/ 2147483647 w 520"/>
              <a:gd name="T89" fmla="*/ 2147483647 h 517"/>
              <a:gd name="T90" fmla="*/ 2147483647 w 520"/>
              <a:gd name="T91" fmla="*/ 2147483647 h 517"/>
              <a:gd name="T92" fmla="*/ 2147483647 w 520"/>
              <a:gd name="T93" fmla="*/ 2147483647 h 517"/>
              <a:gd name="T94" fmla="*/ 2147483647 w 520"/>
              <a:gd name="T95" fmla="*/ 2147483647 h 517"/>
              <a:gd name="T96" fmla="*/ 2147483647 w 520"/>
              <a:gd name="T97" fmla="*/ 2147483647 h 5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7"/>
              <a:gd name="T149" fmla="*/ 520 w 520"/>
              <a:gd name="T150" fmla="*/ 517 h 5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7">
                <a:moveTo>
                  <a:pt x="520" y="259"/>
                </a:moveTo>
                <a:lnTo>
                  <a:pt x="520" y="243"/>
                </a:lnTo>
                <a:lnTo>
                  <a:pt x="517" y="226"/>
                </a:lnTo>
                <a:lnTo>
                  <a:pt x="515" y="210"/>
                </a:lnTo>
                <a:lnTo>
                  <a:pt x="510" y="192"/>
                </a:lnTo>
                <a:lnTo>
                  <a:pt x="505" y="176"/>
                </a:lnTo>
                <a:lnTo>
                  <a:pt x="500" y="160"/>
                </a:lnTo>
                <a:lnTo>
                  <a:pt x="492" y="146"/>
                </a:lnTo>
                <a:lnTo>
                  <a:pt x="485" y="131"/>
                </a:lnTo>
                <a:lnTo>
                  <a:pt x="476" y="116"/>
                </a:lnTo>
                <a:lnTo>
                  <a:pt x="466" y="104"/>
                </a:lnTo>
                <a:lnTo>
                  <a:pt x="456" y="89"/>
                </a:lnTo>
                <a:lnTo>
                  <a:pt x="446" y="79"/>
                </a:lnTo>
                <a:lnTo>
                  <a:pt x="431" y="67"/>
                </a:lnTo>
                <a:lnTo>
                  <a:pt x="419" y="54"/>
                </a:lnTo>
                <a:lnTo>
                  <a:pt x="407" y="47"/>
                </a:lnTo>
                <a:lnTo>
                  <a:pt x="389" y="35"/>
                </a:lnTo>
                <a:lnTo>
                  <a:pt x="378" y="28"/>
                </a:lnTo>
                <a:lnTo>
                  <a:pt x="360" y="22"/>
                </a:lnTo>
                <a:lnTo>
                  <a:pt x="345" y="15"/>
                </a:lnTo>
                <a:lnTo>
                  <a:pt x="332" y="12"/>
                </a:lnTo>
                <a:lnTo>
                  <a:pt x="314" y="7"/>
                </a:lnTo>
                <a:lnTo>
                  <a:pt x="296" y="3"/>
                </a:lnTo>
                <a:lnTo>
                  <a:pt x="280" y="0"/>
                </a:lnTo>
                <a:lnTo>
                  <a:pt x="263" y="0"/>
                </a:lnTo>
                <a:lnTo>
                  <a:pt x="245" y="0"/>
                </a:lnTo>
                <a:lnTo>
                  <a:pt x="231" y="3"/>
                </a:lnTo>
                <a:lnTo>
                  <a:pt x="214" y="7"/>
                </a:lnTo>
                <a:lnTo>
                  <a:pt x="196" y="12"/>
                </a:lnTo>
                <a:lnTo>
                  <a:pt x="180" y="13"/>
                </a:lnTo>
                <a:lnTo>
                  <a:pt x="165" y="22"/>
                </a:lnTo>
                <a:lnTo>
                  <a:pt x="150" y="28"/>
                </a:lnTo>
                <a:lnTo>
                  <a:pt x="133" y="35"/>
                </a:lnTo>
                <a:lnTo>
                  <a:pt x="121" y="44"/>
                </a:lnTo>
                <a:lnTo>
                  <a:pt x="106" y="52"/>
                </a:lnTo>
                <a:lnTo>
                  <a:pt x="92" y="64"/>
                </a:lnTo>
                <a:lnTo>
                  <a:pt x="79" y="76"/>
                </a:lnTo>
                <a:lnTo>
                  <a:pt x="69" y="87"/>
                </a:lnTo>
                <a:lnTo>
                  <a:pt x="57" y="99"/>
                </a:lnTo>
                <a:lnTo>
                  <a:pt x="47" y="114"/>
                </a:lnTo>
                <a:lnTo>
                  <a:pt x="40" y="127"/>
                </a:lnTo>
                <a:lnTo>
                  <a:pt x="30" y="143"/>
                </a:lnTo>
                <a:lnTo>
                  <a:pt x="23" y="156"/>
                </a:lnTo>
                <a:lnTo>
                  <a:pt x="18" y="172"/>
                </a:lnTo>
                <a:lnTo>
                  <a:pt x="10" y="189"/>
                </a:lnTo>
                <a:lnTo>
                  <a:pt x="8" y="205"/>
                </a:lnTo>
                <a:lnTo>
                  <a:pt x="5" y="221"/>
                </a:lnTo>
                <a:lnTo>
                  <a:pt x="3" y="239"/>
                </a:lnTo>
                <a:lnTo>
                  <a:pt x="0" y="256"/>
                </a:lnTo>
                <a:lnTo>
                  <a:pt x="0" y="271"/>
                </a:lnTo>
                <a:lnTo>
                  <a:pt x="3" y="288"/>
                </a:lnTo>
                <a:lnTo>
                  <a:pt x="5" y="307"/>
                </a:lnTo>
                <a:lnTo>
                  <a:pt x="10" y="320"/>
                </a:lnTo>
                <a:lnTo>
                  <a:pt x="15" y="338"/>
                </a:lnTo>
                <a:lnTo>
                  <a:pt x="20" y="352"/>
                </a:lnTo>
                <a:lnTo>
                  <a:pt x="28" y="368"/>
                </a:lnTo>
                <a:lnTo>
                  <a:pt x="35" y="383"/>
                </a:lnTo>
                <a:lnTo>
                  <a:pt x="44" y="399"/>
                </a:lnTo>
                <a:lnTo>
                  <a:pt x="52" y="412"/>
                </a:lnTo>
                <a:lnTo>
                  <a:pt x="64" y="425"/>
                </a:lnTo>
                <a:lnTo>
                  <a:pt x="74" y="438"/>
                </a:lnTo>
                <a:lnTo>
                  <a:pt x="87" y="448"/>
                </a:lnTo>
                <a:lnTo>
                  <a:pt x="98" y="460"/>
                </a:lnTo>
                <a:lnTo>
                  <a:pt x="113" y="470"/>
                </a:lnTo>
                <a:lnTo>
                  <a:pt x="128" y="477"/>
                </a:lnTo>
                <a:lnTo>
                  <a:pt x="141" y="489"/>
                </a:lnTo>
                <a:lnTo>
                  <a:pt x="157" y="495"/>
                </a:lnTo>
                <a:lnTo>
                  <a:pt x="172" y="500"/>
                </a:lnTo>
                <a:lnTo>
                  <a:pt x="188" y="506"/>
                </a:lnTo>
                <a:lnTo>
                  <a:pt x="204" y="509"/>
                </a:lnTo>
                <a:lnTo>
                  <a:pt x="221" y="512"/>
                </a:lnTo>
                <a:lnTo>
                  <a:pt x="237" y="515"/>
                </a:lnTo>
                <a:lnTo>
                  <a:pt x="255" y="517"/>
                </a:lnTo>
                <a:lnTo>
                  <a:pt x="273" y="517"/>
                </a:lnTo>
                <a:lnTo>
                  <a:pt x="289" y="515"/>
                </a:lnTo>
                <a:lnTo>
                  <a:pt x="306" y="512"/>
                </a:lnTo>
                <a:lnTo>
                  <a:pt x="322" y="509"/>
                </a:lnTo>
                <a:lnTo>
                  <a:pt x="338" y="505"/>
                </a:lnTo>
                <a:lnTo>
                  <a:pt x="353" y="499"/>
                </a:lnTo>
                <a:lnTo>
                  <a:pt x="370" y="492"/>
                </a:lnTo>
                <a:lnTo>
                  <a:pt x="384" y="484"/>
                </a:lnTo>
                <a:lnTo>
                  <a:pt x="399" y="477"/>
                </a:lnTo>
                <a:lnTo>
                  <a:pt x="412" y="467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19"/>
                </a:lnTo>
                <a:lnTo>
                  <a:pt x="473" y="406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9"/>
                </a:lnTo>
                <a:lnTo>
                  <a:pt x="510" y="332"/>
                </a:lnTo>
                <a:lnTo>
                  <a:pt x="512" y="317"/>
                </a:lnTo>
                <a:lnTo>
                  <a:pt x="517" y="298"/>
                </a:lnTo>
                <a:lnTo>
                  <a:pt x="520" y="281"/>
                </a:lnTo>
                <a:lnTo>
                  <a:pt x="520" y="268"/>
                </a:lnTo>
                <a:lnTo>
                  <a:pt x="520" y="25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99" name="Freeform 179"/>
          <p:cNvSpPr>
            <a:spLocks/>
          </p:cNvSpPr>
          <p:nvPr/>
        </p:nvSpPr>
        <p:spPr bwMode="auto">
          <a:xfrm>
            <a:off x="6843713" y="2779713"/>
            <a:ext cx="298450" cy="109537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0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0"/>
                </a:lnTo>
                <a:lnTo>
                  <a:pt x="214" y="4"/>
                </a:lnTo>
                <a:lnTo>
                  <a:pt x="196" y="8"/>
                </a:lnTo>
                <a:lnTo>
                  <a:pt x="179" y="11"/>
                </a:lnTo>
                <a:lnTo>
                  <a:pt x="165" y="15"/>
                </a:lnTo>
                <a:lnTo>
                  <a:pt x="150" y="22"/>
                </a:lnTo>
                <a:lnTo>
                  <a:pt x="135" y="29"/>
                </a:lnTo>
                <a:lnTo>
                  <a:pt x="121" y="37"/>
                </a:lnTo>
                <a:lnTo>
                  <a:pt x="106" y="47"/>
                </a:lnTo>
                <a:lnTo>
                  <a:pt x="93" y="58"/>
                </a:lnTo>
                <a:lnTo>
                  <a:pt x="81" y="70"/>
                </a:lnTo>
                <a:lnTo>
                  <a:pt x="69" y="79"/>
                </a:lnTo>
                <a:lnTo>
                  <a:pt x="57" y="89"/>
                </a:lnTo>
                <a:lnTo>
                  <a:pt x="47" y="103"/>
                </a:lnTo>
                <a:lnTo>
                  <a:pt x="39" y="118"/>
                </a:lnTo>
                <a:lnTo>
                  <a:pt x="32" y="133"/>
                </a:lnTo>
                <a:lnTo>
                  <a:pt x="23" y="148"/>
                </a:lnTo>
                <a:lnTo>
                  <a:pt x="18" y="162"/>
                </a:lnTo>
                <a:lnTo>
                  <a:pt x="13" y="176"/>
                </a:lnTo>
                <a:lnTo>
                  <a:pt x="8" y="191"/>
                </a:lnTo>
                <a:lnTo>
                  <a:pt x="5" y="209"/>
                </a:lnTo>
                <a:lnTo>
                  <a:pt x="3" y="225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5"/>
                </a:lnTo>
                <a:lnTo>
                  <a:pt x="965" y="209"/>
                </a:lnTo>
                <a:lnTo>
                  <a:pt x="960" y="191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39" y="133"/>
                </a:lnTo>
                <a:lnTo>
                  <a:pt x="933" y="118"/>
                </a:lnTo>
                <a:lnTo>
                  <a:pt x="926" y="103"/>
                </a:lnTo>
                <a:lnTo>
                  <a:pt x="916" y="92"/>
                </a:lnTo>
                <a:lnTo>
                  <a:pt x="906" y="79"/>
                </a:lnTo>
                <a:lnTo>
                  <a:pt x="893" y="70"/>
                </a:lnTo>
                <a:lnTo>
                  <a:pt x="882" y="59"/>
                </a:lnTo>
                <a:lnTo>
                  <a:pt x="869" y="47"/>
                </a:lnTo>
                <a:lnTo>
                  <a:pt x="854" y="38"/>
                </a:lnTo>
                <a:lnTo>
                  <a:pt x="842" y="29"/>
                </a:lnTo>
                <a:lnTo>
                  <a:pt x="830" y="24"/>
                </a:lnTo>
                <a:lnTo>
                  <a:pt x="813" y="15"/>
                </a:lnTo>
                <a:lnTo>
                  <a:pt x="795" y="11"/>
                </a:lnTo>
                <a:lnTo>
                  <a:pt x="784" y="8"/>
                </a:lnTo>
                <a:lnTo>
                  <a:pt x="766" y="4"/>
                </a:lnTo>
                <a:lnTo>
                  <a:pt x="749" y="0"/>
                </a:lnTo>
                <a:lnTo>
                  <a:pt x="732" y="0"/>
                </a:lnTo>
                <a:lnTo>
                  <a:pt x="622" y="0"/>
                </a:lnTo>
                <a:lnTo>
                  <a:pt x="619" y="11"/>
                </a:lnTo>
                <a:lnTo>
                  <a:pt x="612" y="22"/>
                </a:lnTo>
                <a:lnTo>
                  <a:pt x="602" y="33"/>
                </a:lnTo>
                <a:lnTo>
                  <a:pt x="595" y="39"/>
                </a:lnTo>
                <a:lnTo>
                  <a:pt x="588" y="50"/>
                </a:lnTo>
                <a:lnTo>
                  <a:pt x="575" y="59"/>
                </a:lnTo>
                <a:lnTo>
                  <a:pt x="565" y="64"/>
                </a:lnTo>
                <a:lnTo>
                  <a:pt x="554" y="72"/>
                </a:lnTo>
                <a:lnTo>
                  <a:pt x="541" y="77"/>
                </a:lnTo>
                <a:lnTo>
                  <a:pt x="529" y="82"/>
                </a:lnTo>
                <a:lnTo>
                  <a:pt x="516" y="86"/>
                </a:lnTo>
                <a:lnTo>
                  <a:pt x="505" y="88"/>
                </a:lnTo>
                <a:lnTo>
                  <a:pt x="492" y="89"/>
                </a:lnTo>
                <a:lnTo>
                  <a:pt x="477" y="89"/>
                </a:lnTo>
                <a:lnTo>
                  <a:pt x="465" y="88"/>
                </a:lnTo>
                <a:lnTo>
                  <a:pt x="454" y="86"/>
                </a:lnTo>
                <a:lnTo>
                  <a:pt x="441" y="84"/>
                </a:lnTo>
                <a:lnTo>
                  <a:pt x="428" y="79"/>
                </a:lnTo>
                <a:lnTo>
                  <a:pt x="416" y="73"/>
                </a:lnTo>
                <a:lnTo>
                  <a:pt x="405" y="67"/>
                </a:lnTo>
                <a:lnTo>
                  <a:pt x="395" y="60"/>
                </a:lnTo>
                <a:lnTo>
                  <a:pt x="382" y="52"/>
                </a:lnTo>
                <a:lnTo>
                  <a:pt x="372" y="45"/>
                </a:lnTo>
                <a:lnTo>
                  <a:pt x="364" y="33"/>
                </a:lnTo>
                <a:lnTo>
                  <a:pt x="358" y="24"/>
                </a:lnTo>
                <a:lnTo>
                  <a:pt x="351" y="11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0" name="Freeform 180"/>
          <p:cNvSpPr>
            <a:spLocks/>
          </p:cNvSpPr>
          <p:nvPr/>
        </p:nvSpPr>
        <p:spPr bwMode="auto">
          <a:xfrm>
            <a:off x="6910388" y="2590800"/>
            <a:ext cx="161925" cy="161925"/>
          </a:xfrm>
          <a:custGeom>
            <a:avLst/>
            <a:gdLst>
              <a:gd name="T0" fmla="*/ 2147483647 w 517"/>
              <a:gd name="T1" fmla="*/ 2147483647 h 514"/>
              <a:gd name="T2" fmla="*/ 2147483647 w 517"/>
              <a:gd name="T3" fmla="*/ 2147483647 h 514"/>
              <a:gd name="T4" fmla="*/ 2147483647 w 517"/>
              <a:gd name="T5" fmla="*/ 2147483647 h 514"/>
              <a:gd name="T6" fmla="*/ 2147483647 w 517"/>
              <a:gd name="T7" fmla="*/ 2147483647 h 514"/>
              <a:gd name="T8" fmla="*/ 2147483647 w 517"/>
              <a:gd name="T9" fmla="*/ 2147483647 h 514"/>
              <a:gd name="T10" fmla="*/ 2147483647 w 517"/>
              <a:gd name="T11" fmla="*/ 2147483647 h 514"/>
              <a:gd name="T12" fmla="*/ 2147483647 w 517"/>
              <a:gd name="T13" fmla="*/ 2147483647 h 514"/>
              <a:gd name="T14" fmla="*/ 2147483647 w 517"/>
              <a:gd name="T15" fmla="*/ 2147483647 h 514"/>
              <a:gd name="T16" fmla="*/ 2147483647 w 517"/>
              <a:gd name="T17" fmla="*/ 2147483647 h 514"/>
              <a:gd name="T18" fmla="*/ 2147483647 w 517"/>
              <a:gd name="T19" fmla="*/ 2147483647 h 514"/>
              <a:gd name="T20" fmla="*/ 2147483647 w 517"/>
              <a:gd name="T21" fmla="*/ 2147483647 h 514"/>
              <a:gd name="T22" fmla="*/ 2147483647 w 517"/>
              <a:gd name="T23" fmla="*/ 0 h 514"/>
              <a:gd name="T24" fmla="*/ 2147483647 w 517"/>
              <a:gd name="T25" fmla="*/ 0 h 514"/>
              <a:gd name="T26" fmla="*/ 2147483647 w 517"/>
              <a:gd name="T27" fmla="*/ 2147483647 h 514"/>
              <a:gd name="T28" fmla="*/ 2147483647 w 517"/>
              <a:gd name="T29" fmla="*/ 2147483647 h 514"/>
              <a:gd name="T30" fmla="*/ 2147483647 w 517"/>
              <a:gd name="T31" fmla="*/ 2147483647 h 514"/>
              <a:gd name="T32" fmla="*/ 2147483647 w 517"/>
              <a:gd name="T33" fmla="*/ 2147483647 h 514"/>
              <a:gd name="T34" fmla="*/ 2147483647 w 517"/>
              <a:gd name="T35" fmla="*/ 2147483647 h 514"/>
              <a:gd name="T36" fmla="*/ 2147483647 w 517"/>
              <a:gd name="T37" fmla="*/ 2147483647 h 514"/>
              <a:gd name="T38" fmla="*/ 2147483647 w 517"/>
              <a:gd name="T39" fmla="*/ 2147483647 h 514"/>
              <a:gd name="T40" fmla="*/ 2147483647 w 517"/>
              <a:gd name="T41" fmla="*/ 2147483647 h 514"/>
              <a:gd name="T42" fmla="*/ 2147483647 w 517"/>
              <a:gd name="T43" fmla="*/ 2147483647 h 514"/>
              <a:gd name="T44" fmla="*/ 2147483647 w 517"/>
              <a:gd name="T45" fmla="*/ 2147483647 h 514"/>
              <a:gd name="T46" fmla="*/ 0 w 517"/>
              <a:gd name="T47" fmla="*/ 2147483647 h 514"/>
              <a:gd name="T48" fmla="*/ 0 w 517"/>
              <a:gd name="T49" fmla="*/ 2147483647 h 514"/>
              <a:gd name="T50" fmla="*/ 2147483647 w 517"/>
              <a:gd name="T51" fmla="*/ 2147483647 h 514"/>
              <a:gd name="T52" fmla="*/ 2147483647 w 517"/>
              <a:gd name="T53" fmla="*/ 2147483647 h 514"/>
              <a:gd name="T54" fmla="*/ 2147483647 w 517"/>
              <a:gd name="T55" fmla="*/ 2147483647 h 514"/>
              <a:gd name="T56" fmla="*/ 2147483647 w 517"/>
              <a:gd name="T57" fmla="*/ 2147483647 h 514"/>
              <a:gd name="T58" fmla="*/ 2147483647 w 517"/>
              <a:gd name="T59" fmla="*/ 2147483647 h 514"/>
              <a:gd name="T60" fmla="*/ 2147483647 w 517"/>
              <a:gd name="T61" fmla="*/ 2147483647 h 514"/>
              <a:gd name="T62" fmla="*/ 2147483647 w 517"/>
              <a:gd name="T63" fmla="*/ 2147483647 h 514"/>
              <a:gd name="T64" fmla="*/ 2147483647 w 517"/>
              <a:gd name="T65" fmla="*/ 2147483647 h 514"/>
              <a:gd name="T66" fmla="*/ 2147483647 w 517"/>
              <a:gd name="T67" fmla="*/ 2147483647 h 514"/>
              <a:gd name="T68" fmla="*/ 2147483647 w 517"/>
              <a:gd name="T69" fmla="*/ 2147483647 h 514"/>
              <a:gd name="T70" fmla="*/ 2147483647 w 517"/>
              <a:gd name="T71" fmla="*/ 2147483647 h 514"/>
              <a:gd name="T72" fmla="*/ 2147483647 w 517"/>
              <a:gd name="T73" fmla="*/ 2147483647 h 514"/>
              <a:gd name="T74" fmla="*/ 2147483647 w 517"/>
              <a:gd name="T75" fmla="*/ 2147483647 h 514"/>
              <a:gd name="T76" fmla="*/ 2147483647 w 517"/>
              <a:gd name="T77" fmla="*/ 2147483647 h 514"/>
              <a:gd name="T78" fmla="*/ 2147483647 w 517"/>
              <a:gd name="T79" fmla="*/ 2147483647 h 514"/>
              <a:gd name="T80" fmla="*/ 2147483647 w 517"/>
              <a:gd name="T81" fmla="*/ 2147483647 h 514"/>
              <a:gd name="T82" fmla="*/ 2147483647 w 517"/>
              <a:gd name="T83" fmla="*/ 2147483647 h 514"/>
              <a:gd name="T84" fmla="*/ 2147483647 w 517"/>
              <a:gd name="T85" fmla="*/ 2147483647 h 514"/>
              <a:gd name="T86" fmla="*/ 2147483647 w 517"/>
              <a:gd name="T87" fmla="*/ 2147483647 h 514"/>
              <a:gd name="T88" fmla="*/ 2147483647 w 517"/>
              <a:gd name="T89" fmla="*/ 2147483647 h 514"/>
              <a:gd name="T90" fmla="*/ 2147483647 w 517"/>
              <a:gd name="T91" fmla="*/ 2147483647 h 514"/>
              <a:gd name="T92" fmla="*/ 2147483647 w 517"/>
              <a:gd name="T93" fmla="*/ 2147483647 h 514"/>
              <a:gd name="T94" fmla="*/ 2147483647 w 517"/>
              <a:gd name="T95" fmla="*/ 2147483647 h 514"/>
              <a:gd name="T96" fmla="*/ 2147483647 w 517"/>
              <a:gd name="T97" fmla="*/ 2147483647 h 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7"/>
              <a:gd name="T148" fmla="*/ 0 h 514"/>
              <a:gd name="T149" fmla="*/ 517 w 517"/>
              <a:gd name="T150" fmla="*/ 514 h 5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7" h="514">
                <a:moveTo>
                  <a:pt x="517" y="258"/>
                </a:moveTo>
                <a:lnTo>
                  <a:pt x="517" y="239"/>
                </a:lnTo>
                <a:lnTo>
                  <a:pt x="515" y="224"/>
                </a:lnTo>
                <a:lnTo>
                  <a:pt x="512" y="208"/>
                </a:lnTo>
                <a:lnTo>
                  <a:pt x="507" y="189"/>
                </a:lnTo>
                <a:lnTo>
                  <a:pt x="502" y="175"/>
                </a:lnTo>
                <a:lnTo>
                  <a:pt x="497" y="159"/>
                </a:lnTo>
                <a:lnTo>
                  <a:pt x="489" y="144"/>
                </a:lnTo>
                <a:lnTo>
                  <a:pt x="482" y="130"/>
                </a:lnTo>
                <a:lnTo>
                  <a:pt x="473" y="115"/>
                </a:lnTo>
                <a:lnTo>
                  <a:pt x="463" y="101"/>
                </a:lnTo>
                <a:lnTo>
                  <a:pt x="453" y="89"/>
                </a:lnTo>
                <a:lnTo>
                  <a:pt x="443" y="76"/>
                </a:lnTo>
                <a:lnTo>
                  <a:pt x="430" y="66"/>
                </a:lnTo>
                <a:lnTo>
                  <a:pt x="417" y="54"/>
                </a:lnTo>
                <a:lnTo>
                  <a:pt x="404" y="45"/>
                </a:lnTo>
                <a:lnTo>
                  <a:pt x="386" y="35"/>
                </a:lnTo>
                <a:lnTo>
                  <a:pt x="375" y="26"/>
                </a:lnTo>
                <a:lnTo>
                  <a:pt x="358" y="20"/>
                </a:lnTo>
                <a:lnTo>
                  <a:pt x="343" y="15"/>
                </a:lnTo>
                <a:lnTo>
                  <a:pt x="329" y="8"/>
                </a:lnTo>
                <a:lnTo>
                  <a:pt x="311" y="6"/>
                </a:lnTo>
                <a:lnTo>
                  <a:pt x="294" y="2"/>
                </a:lnTo>
                <a:lnTo>
                  <a:pt x="277" y="0"/>
                </a:lnTo>
                <a:lnTo>
                  <a:pt x="260" y="0"/>
                </a:lnTo>
                <a:lnTo>
                  <a:pt x="242" y="0"/>
                </a:lnTo>
                <a:lnTo>
                  <a:pt x="228" y="2"/>
                </a:lnTo>
                <a:lnTo>
                  <a:pt x="211" y="6"/>
                </a:lnTo>
                <a:lnTo>
                  <a:pt x="193" y="8"/>
                </a:lnTo>
                <a:lnTo>
                  <a:pt x="177" y="12"/>
                </a:lnTo>
                <a:lnTo>
                  <a:pt x="162" y="20"/>
                </a:lnTo>
                <a:lnTo>
                  <a:pt x="147" y="26"/>
                </a:lnTo>
                <a:lnTo>
                  <a:pt x="130" y="32"/>
                </a:lnTo>
                <a:lnTo>
                  <a:pt x="118" y="44"/>
                </a:lnTo>
                <a:lnTo>
                  <a:pt x="103" y="51"/>
                </a:lnTo>
                <a:lnTo>
                  <a:pt x="89" y="61"/>
                </a:lnTo>
                <a:lnTo>
                  <a:pt x="76" y="72"/>
                </a:lnTo>
                <a:lnTo>
                  <a:pt x="66" y="86"/>
                </a:lnTo>
                <a:lnTo>
                  <a:pt x="54" y="99"/>
                </a:lnTo>
                <a:lnTo>
                  <a:pt x="44" y="111"/>
                </a:lnTo>
                <a:lnTo>
                  <a:pt x="37" y="125"/>
                </a:lnTo>
                <a:lnTo>
                  <a:pt x="27" y="140"/>
                </a:lnTo>
                <a:lnTo>
                  <a:pt x="20" y="154"/>
                </a:lnTo>
                <a:lnTo>
                  <a:pt x="15" y="172"/>
                </a:lnTo>
                <a:lnTo>
                  <a:pt x="7" y="188"/>
                </a:lnTo>
                <a:lnTo>
                  <a:pt x="5" y="204"/>
                </a:lnTo>
                <a:lnTo>
                  <a:pt x="2" y="221"/>
                </a:lnTo>
                <a:lnTo>
                  <a:pt x="0" y="237"/>
                </a:lnTo>
                <a:lnTo>
                  <a:pt x="0" y="253"/>
                </a:lnTo>
                <a:lnTo>
                  <a:pt x="0" y="271"/>
                </a:lnTo>
                <a:lnTo>
                  <a:pt x="0" y="287"/>
                </a:lnTo>
                <a:lnTo>
                  <a:pt x="2" y="305"/>
                </a:lnTo>
                <a:lnTo>
                  <a:pt x="7" y="320"/>
                </a:lnTo>
                <a:lnTo>
                  <a:pt x="12" y="336"/>
                </a:lnTo>
                <a:lnTo>
                  <a:pt x="17" y="351"/>
                </a:lnTo>
                <a:lnTo>
                  <a:pt x="25" y="367"/>
                </a:lnTo>
                <a:lnTo>
                  <a:pt x="32" y="381"/>
                </a:lnTo>
                <a:lnTo>
                  <a:pt x="41" y="396"/>
                </a:lnTo>
                <a:lnTo>
                  <a:pt x="49" y="410"/>
                </a:lnTo>
                <a:lnTo>
                  <a:pt x="61" y="423"/>
                </a:lnTo>
                <a:lnTo>
                  <a:pt x="71" y="435"/>
                </a:lnTo>
                <a:lnTo>
                  <a:pt x="84" y="448"/>
                </a:lnTo>
                <a:lnTo>
                  <a:pt x="95" y="458"/>
                </a:lnTo>
                <a:lnTo>
                  <a:pt x="110" y="468"/>
                </a:lnTo>
                <a:lnTo>
                  <a:pt x="125" y="477"/>
                </a:lnTo>
                <a:lnTo>
                  <a:pt x="138" y="485"/>
                </a:lnTo>
                <a:lnTo>
                  <a:pt x="154" y="493"/>
                </a:lnTo>
                <a:lnTo>
                  <a:pt x="169" y="499"/>
                </a:lnTo>
                <a:lnTo>
                  <a:pt x="186" y="503"/>
                </a:lnTo>
                <a:lnTo>
                  <a:pt x="201" y="508"/>
                </a:lnTo>
                <a:lnTo>
                  <a:pt x="218" y="512"/>
                </a:lnTo>
                <a:lnTo>
                  <a:pt x="235" y="514"/>
                </a:lnTo>
                <a:lnTo>
                  <a:pt x="252" y="514"/>
                </a:lnTo>
                <a:lnTo>
                  <a:pt x="270" y="514"/>
                </a:lnTo>
                <a:lnTo>
                  <a:pt x="286" y="514"/>
                </a:lnTo>
                <a:lnTo>
                  <a:pt x="304" y="512"/>
                </a:lnTo>
                <a:lnTo>
                  <a:pt x="319" y="508"/>
                </a:lnTo>
                <a:lnTo>
                  <a:pt x="338" y="503"/>
                </a:lnTo>
                <a:lnTo>
                  <a:pt x="350" y="497"/>
                </a:lnTo>
                <a:lnTo>
                  <a:pt x="368" y="492"/>
                </a:lnTo>
                <a:lnTo>
                  <a:pt x="381" y="483"/>
                </a:lnTo>
                <a:lnTo>
                  <a:pt x="397" y="474"/>
                </a:lnTo>
                <a:lnTo>
                  <a:pt x="409" y="464"/>
                </a:lnTo>
                <a:lnTo>
                  <a:pt x="424" y="454"/>
                </a:lnTo>
                <a:lnTo>
                  <a:pt x="435" y="444"/>
                </a:lnTo>
                <a:lnTo>
                  <a:pt x="448" y="431"/>
                </a:lnTo>
                <a:lnTo>
                  <a:pt x="461" y="419"/>
                </a:lnTo>
                <a:lnTo>
                  <a:pt x="471" y="404"/>
                </a:lnTo>
                <a:lnTo>
                  <a:pt x="479" y="393"/>
                </a:lnTo>
                <a:lnTo>
                  <a:pt x="487" y="377"/>
                </a:lnTo>
                <a:lnTo>
                  <a:pt x="494" y="364"/>
                </a:lnTo>
                <a:lnTo>
                  <a:pt x="502" y="346"/>
                </a:lnTo>
                <a:lnTo>
                  <a:pt x="507" y="330"/>
                </a:lnTo>
                <a:lnTo>
                  <a:pt x="510" y="316"/>
                </a:lnTo>
                <a:lnTo>
                  <a:pt x="515" y="297"/>
                </a:lnTo>
                <a:lnTo>
                  <a:pt x="517" y="281"/>
                </a:lnTo>
                <a:lnTo>
                  <a:pt x="517" y="266"/>
                </a:lnTo>
                <a:lnTo>
                  <a:pt x="517" y="25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613" name="Text Box 181"/>
          <p:cNvSpPr txBox="1">
            <a:spLocks noChangeArrowheads="1"/>
          </p:cNvSpPr>
          <p:nvPr/>
        </p:nvSpPr>
        <p:spPr bwMode="auto">
          <a:xfrm>
            <a:off x="357188" y="3357563"/>
            <a:ext cx="1371600" cy="584200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b="1">
                <a:solidFill>
                  <a:schemeClr val="accent2"/>
                </a:solidFill>
              </a:rPr>
              <a:t>Wahlbewer-</a:t>
            </a:r>
          </a:p>
          <a:p>
            <a:pPr algn="ctr">
              <a:defRPr/>
            </a:pPr>
            <a:r>
              <a:rPr lang="de-DE" sz="1600" b="1">
                <a:solidFill>
                  <a:schemeClr val="accent2"/>
                </a:solidFill>
              </a:rPr>
              <a:t>berInnen</a:t>
            </a:r>
          </a:p>
        </p:txBody>
      </p:sp>
      <p:sp>
        <p:nvSpPr>
          <p:cNvPr id="46102" name="Freeform 182"/>
          <p:cNvSpPr>
            <a:spLocks/>
          </p:cNvSpPr>
          <p:nvPr/>
        </p:nvSpPr>
        <p:spPr bwMode="auto">
          <a:xfrm>
            <a:off x="563563" y="4229100"/>
            <a:ext cx="298450" cy="109538"/>
          </a:xfrm>
          <a:custGeom>
            <a:avLst/>
            <a:gdLst>
              <a:gd name="T0" fmla="*/ 2147483647 w 964"/>
              <a:gd name="T1" fmla="*/ 0 h 352"/>
              <a:gd name="T2" fmla="*/ 2147483647 w 964"/>
              <a:gd name="T3" fmla="*/ 2147483647 h 352"/>
              <a:gd name="T4" fmla="*/ 2147483647 w 964"/>
              <a:gd name="T5" fmla="*/ 2147483647 h 352"/>
              <a:gd name="T6" fmla="*/ 2147483647 w 964"/>
              <a:gd name="T7" fmla="*/ 2147483647 h 352"/>
              <a:gd name="T8" fmla="*/ 2147483647 w 964"/>
              <a:gd name="T9" fmla="*/ 2147483647 h 352"/>
              <a:gd name="T10" fmla="*/ 2147483647 w 964"/>
              <a:gd name="T11" fmla="*/ 2147483647 h 352"/>
              <a:gd name="T12" fmla="*/ 2147483647 w 964"/>
              <a:gd name="T13" fmla="*/ 2147483647 h 352"/>
              <a:gd name="T14" fmla="*/ 2147483647 w 964"/>
              <a:gd name="T15" fmla="*/ 2147483647 h 352"/>
              <a:gd name="T16" fmla="*/ 2147483647 w 964"/>
              <a:gd name="T17" fmla="*/ 2147483647 h 352"/>
              <a:gd name="T18" fmla="*/ 2147483647 w 964"/>
              <a:gd name="T19" fmla="*/ 2147483647 h 352"/>
              <a:gd name="T20" fmla="*/ 2147483647 w 964"/>
              <a:gd name="T21" fmla="*/ 2147483647 h 352"/>
              <a:gd name="T22" fmla="*/ 2147483647 w 964"/>
              <a:gd name="T23" fmla="*/ 2147483647 h 352"/>
              <a:gd name="T24" fmla="*/ 0 w 964"/>
              <a:gd name="T25" fmla="*/ 2147483647 h 352"/>
              <a:gd name="T26" fmla="*/ 2147483647 w 964"/>
              <a:gd name="T27" fmla="*/ 2147483647 h 352"/>
              <a:gd name="T28" fmla="*/ 2147483647 w 964"/>
              <a:gd name="T29" fmla="*/ 2147483647 h 352"/>
              <a:gd name="T30" fmla="*/ 2147483647 w 964"/>
              <a:gd name="T31" fmla="*/ 2147483647 h 352"/>
              <a:gd name="T32" fmla="*/ 2147483647 w 964"/>
              <a:gd name="T33" fmla="*/ 2147483647 h 352"/>
              <a:gd name="T34" fmla="*/ 2147483647 w 964"/>
              <a:gd name="T35" fmla="*/ 2147483647 h 352"/>
              <a:gd name="T36" fmla="*/ 2147483647 w 964"/>
              <a:gd name="T37" fmla="*/ 2147483647 h 352"/>
              <a:gd name="T38" fmla="*/ 2147483647 w 964"/>
              <a:gd name="T39" fmla="*/ 2147483647 h 352"/>
              <a:gd name="T40" fmla="*/ 2147483647 w 964"/>
              <a:gd name="T41" fmla="*/ 2147483647 h 352"/>
              <a:gd name="T42" fmla="*/ 2147483647 w 964"/>
              <a:gd name="T43" fmla="*/ 2147483647 h 352"/>
              <a:gd name="T44" fmla="*/ 2147483647 w 964"/>
              <a:gd name="T45" fmla="*/ 2147483647 h 352"/>
              <a:gd name="T46" fmla="*/ 2147483647 w 964"/>
              <a:gd name="T47" fmla="*/ 2147483647 h 352"/>
              <a:gd name="T48" fmla="*/ 2147483647 w 964"/>
              <a:gd name="T49" fmla="*/ 2147483647 h 352"/>
              <a:gd name="T50" fmla="*/ 2147483647 w 964"/>
              <a:gd name="T51" fmla="*/ 0 h 352"/>
              <a:gd name="T52" fmla="*/ 2147483647 w 964"/>
              <a:gd name="T53" fmla="*/ 2147483647 h 352"/>
              <a:gd name="T54" fmla="*/ 2147483647 w 964"/>
              <a:gd name="T55" fmla="*/ 2147483647 h 352"/>
              <a:gd name="T56" fmla="*/ 2147483647 w 964"/>
              <a:gd name="T57" fmla="*/ 2147483647 h 352"/>
              <a:gd name="T58" fmla="*/ 2147483647 w 964"/>
              <a:gd name="T59" fmla="*/ 2147483647 h 352"/>
              <a:gd name="T60" fmla="*/ 2147483647 w 964"/>
              <a:gd name="T61" fmla="*/ 2147483647 h 352"/>
              <a:gd name="T62" fmla="*/ 2147483647 w 964"/>
              <a:gd name="T63" fmla="*/ 2147483647 h 352"/>
              <a:gd name="T64" fmla="*/ 2147483647 w 964"/>
              <a:gd name="T65" fmla="*/ 2147483647 h 352"/>
              <a:gd name="T66" fmla="*/ 2147483647 w 964"/>
              <a:gd name="T67" fmla="*/ 2147483647 h 352"/>
              <a:gd name="T68" fmla="*/ 2147483647 w 964"/>
              <a:gd name="T69" fmla="*/ 2147483647 h 352"/>
              <a:gd name="T70" fmla="*/ 2147483647 w 964"/>
              <a:gd name="T71" fmla="*/ 2147483647 h 352"/>
              <a:gd name="T72" fmla="*/ 2147483647 w 964"/>
              <a:gd name="T73" fmla="*/ 2147483647 h 352"/>
              <a:gd name="T74" fmla="*/ 2147483647 w 964"/>
              <a:gd name="T75" fmla="*/ 2147483647 h 352"/>
              <a:gd name="T76" fmla="*/ 2147483647 w 964"/>
              <a:gd name="T77" fmla="*/ 2147483647 h 352"/>
              <a:gd name="T78" fmla="*/ 2147483647 w 964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4"/>
              <a:gd name="T121" fmla="*/ 0 h 352"/>
              <a:gd name="T122" fmla="*/ 964 w 964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4" h="352">
                <a:moveTo>
                  <a:pt x="262" y="0"/>
                </a:moveTo>
                <a:lnTo>
                  <a:pt x="245" y="0"/>
                </a:lnTo>
                <a:lnTo>
                  <a:pt x="227" y="3"/>
                </a:lnTo>
                <a:lnTo>
                  <a:pt x="211" y="4"/>
                </a:lnTo>
                <a:lnTo>
                  <a:pt x="196" y="9"/>
                </a:lnTo>
                <a:lnTo>
                  <a:pt x="178" y="12"/>
                </a:lnTo>
                <a:lnTo>
                  <a:pt x="165" y="17"/>
                </a:lnTo>
                <a:lnTo>
                  <a:pt x="149" y="24"/>
                </a:lnTo>
                <a:lnTo>
                  <a:pt x="134" y="29"/>
                </a:lnTo>
                <a:lnTo>
                  <a:pt x="118" y="38"/>
                </a:lnTo>
                <a:lnTo>
                  <a:pt x="105" y="49"/>
                </a:lnTo>
                <a:lnTo>
                  <a:pt x="93" y="59"/>
                </a:lnTo>
                <a:lnTo>
                  <a:pt x="80" y="71"/>
                </a:lnTo>
                <a:lnTo>
                  <a:pt x="69" y="79"/>
                </a:lnTo>
                <a:lnTo>
                  <a:pt x="57" y="92"/>
                </a:lnTo>
                <a:lnTo>
                  <a:pt x="46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9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10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4" y="352"/>
                </a:lnTo>
                <a:lnTo>
                  <a:pt x="964" y="243"/>
                </a:lnTo>
                <a:lnTo>
                  <a:pt x="964" y="226"/>
                </a:lnTo>
                <a:lnTo>
                  <a:pt x="964" y="210"/>
                </a:lnTo>
                <a:lnTo>
                  <a:pt x="959" y="192"/>
                </a:lnTo>
                <a:lnTo>
                  <a:pt x="957" y="176"/>
                </a:lnTo>
                <a:lnTo>
                  <a:pt x="952" y="166"/>
                </a:lnTo>
                <a:lnTo>
                  <a:pt x="947" y="149"/>
                </a:lnTo>
                <a:lnTo>
                  <a:pt x="939" y="136"/>
                </a:lnTo>
                <a:lnTo>
                  <a:pt x="933" y="122"/>
                </a:lnTo>
                <a:lnTo>
                  <a:pt x="925" y="106"/>
                </a:lnTo>
                <a:lnTo>
                  <a:pt x="915" y="93"/>
                </a:lnTo>
                <a:lnTo>
                  <a:pt x="905" y="82"/>
                </a:lnTo>
                <a:lnTo>
                  <a:pt x="893" y="71"/>
                </a:lnTo>
                <a:lnTo>
                  <a:pt x="881" y="59"/>
                </a:lnTo>
                <a:lnTo>
                  <a:pt x="869" y="49"/>
                </a:lnTo>
                <a:lnTo>
                  <a:pt x="854" y="39"/>
                </a:lnTo>
                <a:lnTo>
                  <a:pt x="841" y="33"/>
                </a:lnTo>
                <a:lnTo>
                  <a:pt x="830" y="26"/>
                </a:lnTo>
                <a:lnTo>
                  <a:pt x="812" y="17"/>
                </a:lnTo>
                <a:lnTo>
                  <a:pt x="795" y="12"/>
                </a:lnTo>
                <a:lnTo>
                  <a:pt x="781" y="9"/>
                </a:lnTo>
                <a:lnTo>
                  <a:pt x="766" y="4"/>
                </a:lnTo>
                <a:lnTo>
                  <a:pt x="748" y="3"/>
                </a:lnTo>
                <a:lnTo>
                  <a:pt x="732" y="0"/>
                </a:lnTo>
                <a:lnTo>
                  <a:pt x="622" y="0"/>
                </a:lnTo>
                <a:lnTo>
                  <a:pt x="616" y="12"/>
                </a:lnTo>
                <a:lnTo>
                  <a:pt x="611" y="24"/>
                </a:lnTo>
                <a:lnTo>
                  <a:pt x="601" y="34"/>
                </a:lnTo>
                <a:lnTo>
                  <a:pt x="595" y="42"/>
                </a:lnTo>
                <a:lnTo>
                  <a:pt x="588" y="51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1" y="79"/>
                </a:lnTo>
                <a:lnTo>
                  <a:pt x="529" y="85"/>
                </a:lnTo>
                <a:lnTo>
                  <a:pt x="516" y="88"/>
                </a:lnTo>
                <a:lnTo>
                  <a:pt x="505" y="90"/>
                </a:lnTo>
                <a:lnTo>
                  <a:pt x="490" y="90"/>
                </a:lnTo>
                <a:lnTo>
                  <a:pt x="477" y="90"/>
                </a:lnTo>
                <a:lnTo>
                  <a:pt x="465" y="90"/>
                </a:lnTo>
                <a:lnTo>
                  <a:pt x="453" y="88"/>
                </a:lnTo>
                <a:lnTo>
                  <a:pt x="441" y="85"/>
                </a:lnTo>
                <a:lnTo>
                  <a:pt x="426" y="79"/>
                </a:lnTo>
                <a:lnTo>
                  <a:pt x="413" y="76"/>
                </a:lnTo>
                <a:lnTo>
                  <a:pt x="404" y="71"/>
                </a:lnTo>
                <a:lnTo>
                  <a:pt x="394" y="63"/>
                </a:lnTo>
                <a:lnTo>
                  <a:pt x="382" y="54"/>
                </a:lnTo>
                <a:lnTo>
                  <a:pt x="372" y="46"/>
                </a:lnTo>
                <a:lnTo>
                  <a:pt x="364" y="34"/>
                </a:lnTo>
                <a:lnTo>
                  <a:pt x="358" y="26"/>
                </a:lnTo>
                <a:lnTo>
                  <a:pt x="350" y="13"/>
                </a:lnTo>
                <a:lnTo>
                  <a:pt x="343" y="0"/>
                </a:lnTo>
                <a:lnTo>
                  <a:pt x="26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3" name="Freeform 183"/>
          <p:cNvSpPr>
            <a:spLocks/>
          </p:cNvSpPr>
          <p:nvPr/>
        </p:nvSpPr>
        <p:spPr bwMode="auto">
          <a:xfrm>
            <a:off x="630238" y="4041775"/>
            <a:ext cx="160337" cy="161925"/>
          </a:xfrm>
          <a:custGeom>
            <a:avLst/>
            <a:gdLst>
              <a:gd name="T0" fmla="*/ 2147483647 w 520"/>
              <a:gd name="T1" fmla="*/ 2147483647 h 515"/>
              <a:gd name="T2" fmla="*/ 2147483647 w 520"/>
              <a:gd name="T3" fmla="*/ 2147483647 h 515"/>
              <a:gd name="T4" fmla="*/ 2147483647 w 520"/>
              <a:gd name="T5" fmla="*/ 2147483647 h 515"/>
              <a:gd name="T6" fmla="*/ 2147483647 w 520"/>
              <a:gd name="T7" fmla="*/ 2147483647 h 515"/>
              <a:gd name="T8" fmla="*/ 2147483647 w 520"/>
              <a:gd name="T9" fmla="*/ 2147483647 h 515"/>
              <a:gd name="T10" fmla="*/ 2147483647 w 520"/>
              <a:gd name="T11" fmla="*/ 2147483647 h 515"/>
              <a:gd name="T12" fmla="*/ 2147483647 w 520"/>
              <a:gd name="T13" fmla="*/ 2147483647 h 515"/>
              <a:gd name="T14" fmla="*/ 2147483647 w 520"/>
              <a:gd name="T15" fmla="*/ 2147483647 h 515"/>
              <a:gd name="T16" fmla="*/ 2147483647 w 520"/>
              <a:gd name="T17" fmla="*/ 2147483647 h 515"/>
              <a:gd name="T18" fmla="*/ 2147483647 w 520"/>
              <a:gd name="T19" fmla="*/ 2147483647 h 515"/>
              <a:gd name="T20" fmla="*/ 2147483647 w 520"/>
              <a:gd name="T21" fmla="*/ 2147483647 h 515"/>
              <a:gd name="T22" fmla="*/ 2147483647 w 520"/>
              <a:gd name="T23" fmla="*/ 0 h 515"/>
              <a:gd name="T24" fmla="*/ 2147483647 w 520"/>
              <a:gd name="T25" fmla="*/ 0 h 515"/>
              <a:gd name="T26" fmla="*/ 2147483647 w 520"/>
              <a:gd name="T27" fmla="*/ 2147483647 h 515"/>
              <a:gd name="T28" fmla="*/ 2147483647 w 520"/>
              <a:gd name="T29" fmla="*/ 2147483647 h 515"/>
              <a:gd name="T30" fmla="*/ 2147483647 w 520"/>
              <a:gd name="T31" fmla="*/ 2147483647 h 515"/>
              <a:gd name="T32" fmla="*/ 2147483647 w 520"/>
              <a:gd name="T33" fmla="*/ 2147483647 h 515"/>
              <a:gd name="T34" fmla="*/ 2147483647 w 520"/>
              <a:gd name="T35" fmla="*/ 2147483647 h 515"/>
              <a:gd name="T36" fmla="*/ 2147483647 w 520"/>
              <a:gd name="T37" fmla="*/ 2147483647 h 515"/>
              <a:gd name="T38" fmla="*/ 2147483647 w 520"/>
              <a:gd name="T39" fmla="*/ 2147483647 h 515"/>
              <a:gd name="T40" fmla="*/ 2147483647 w 520"/>
              <a:gd name="T41" fmla="*/ 2147483647 h 515"/>
              <a:gd name="T42" fmla="*/ 2147483647 w 520"/>
              <a:gd name="T43" fmla="*/ 2147483647 h 515"/>
              <a:gd name="T44" fmla="*/ 2147483647 w 520"/>
              <a:gd name="T45" fmla="*/ 2147483647 h 515"/>
              <a:gd name="T46" fmla="*/ 2147483647 w 520"/>
              <a:gd name="T47" fmla="*/ 2147483647 h 515"/>
              <a:gd name="T48" fmla="*/ 0 w 520"/>
              <a:gd name="T49" fmla="*/ 2147483647 h 515"/>
              <a:gd name="T50" fmla="*/ 2147483647 w 520"/>
              <a:gd name="T51" fmla="*/ 2147483647 h 515"/>
              <a:gd name="T52" fmla="*/ 2147483647 w 520"/>
              <a:gd name="T53" fmla="*/ 2147483647 h 515"/>
              <a:gd name="T54" fmla="*/ 2147483647 w 520"/>
              <a:gd name="T55" fmla="*/ 2147483647 h 515"/>
              <a:gd name="T56" fmla="*/ 2147483647 w 520"/>
              <a:gd name="T57" fmla="*/ 2147483647 h 515"/>
              <a:gd name="T58" fmla="*/ 2147483647 w 520"/>
              <a:gd name="T59" fmla="*/ 2147483647 h 515"/>
              <a:gd name="T60" fmla="*/ 2147483647 w 520"/>
              <a:gd name="T61" fmla="*/ 2147483647 h 515"/>
              <a:gd name="T62" fmla="*/ 2147483647 w 520"/>
              <a:gd name="T63" fmla="*/ 2147483647 h 515"/>
              <a:gd name="T64" fmla="*/ 2147483647 w 520"/>
              <a:gd name="T65" fmla="*/ 2147483647 h 515"/>
              <a:gd name="T66" fmla="*/ 2147483647 w 520"/>
              <a:gd name="T67" fmla="*/ 2147483647 h 515"/>
              <a:gd name="T68" fmla="*/ 2147483647 w 520"/>
              <a:gd name="T69" fmla="*/ 2147483647 h 515"/>
              <a:gd name="T70" fmla="*/ 2147483647 w 520"/>
              <a:gd name="T71" fmla="*/ 2147483647 h 515"/>
              <a:gd name="T72" fmla="*/ 2147483647 w 520"/>
              <a:gd name="T73" fmla="*/ 2147483647 h 515"/>
              <a:gd name="T74" fmla="*/ 2147483647 w 520"/>
              <a:gd name="T75" fmla="*/ 2147483647 h 515"/>
              <a:gd name="T76" fmla="*/ 2147483647 w 520"/>
              <a:gd name="T77" fmla="*/ 2147483647 h 515"/>
              <a:gd name="T78" fmla="*/ 2147483647 w 520"/>
              <a:gd name="T79" fmla="*/ 2147483647 h 515"/>
              <a:gd name="T80" fmla="*/ 2147483647 w 520"/>
              <a:gd name="T81" fmla="*/ 2147483647 h 515"/>
              <a:gd name="T82" fmla="*/ 2147483647 w 520"/>
              <a:gd name="T83" fmla="*/ 2147483647 h 515"/>
              <a:gd name="T84" fmla="*/ 2147483647 w 520"/>
              <a:gd name="T85" fmla="*/ 2147483647 h 515"/>
              <a:gd name="T86" fmla="*/ 2147483647 w 520"/>
              <a:gd name="T87" fmla="*/ 2147483647 h 515"/>
              <a:gd name="T88" fmla="*/ 2147483647 w 520"/>
              <a:gd name="T89" fmla="*/ 2147483647 h 515"/>
              <a:gd name="T90" fmla="*/ 2147483647 w 520"/>
              <a:gd name="T91" fmla="*/ 2147483647 h 515"/>
              <a:gd name="T92" fmla="*/ 2147483647 w 520"/>
              <a:gd name="T93" fmla="*/ 2147483647 h 515"/>
              <a:gd name="T94" fmla="*/ 2147483647 w 520"/>
              <a:gd name="T95" fmla="*/ 2147483647 h 515"/>
              <a:gd name="T96" fmla="*/ 2147483647 w 520"/>
              <a:gd name="T97" fmla="*/ 2147483647 h 5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5"/>
              <a:gd name="T149" fmla="*/ 520 w 520"/>
              <a:gd name="T150" fmla="*/ 515 h 5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5">
                <a:moveTo>
                  <a:pt x="520" y="256"/>
                </a:moveTo>
                <a:lnTo>
                  <a:pt x="520" y="240"/>
                </a:lnTo>
                <a:lnTo>
                  <a:pt x="517" y="225"/>
                </a:lnTo>
                <a:lnTo>
                  <a:pt x="515" y="208"/>
                </a:lnTo>
                <a:lnTo>
                  <a:pt x="510" y="190"/>
                </a:lnTo>
                <a:lnTo>
                  <a:pt x="505" y="176"/>
                </a:lnTo>
                <a:lnTo>
                  <a:pt x="500" y="160"/>
                </a:lnTo>
                <a:lnTo>
                  <a:pt x="492" y="144"/>
                </a:lnTo>
                <a:lnTo>
                  <a:pt x="485" y="128"/>
                </a:lnTo>
                <a:lnTo>
                  <a:pt x="476" y="113"/>
                </a:lnTo>
                <a:lnTo>
                  <a:pt x="466" y="102"/>
                </a:lnTo>
                <a:lnTo>
                  <a:pt x="456" y="90"/>
                </a:lnTo>
                <a:lnTo>
                  <a:pt x="443" y="77"/>
                </a:lnTo>
                <a:lnTo>
                  <a:pt x="431" y="64"/>
                </a:lnTo>
                <a:lnTo>
                  <a:pt x="419" y="54"/>
                </a:lnTo>
                <a:lnTo>
                  <a:pt x="407" y="44"/>
                </a:lnTo>
                <a:lnTo>
                  <a:pt x="389" y="36"/>
                </a:lnTo>
                <a:lnTo>
                  <a:pt x="378" y="27"/>
                </a:lnTo>
                <a:lnTo>
                  <a:pt x="360" y="20"/>
                </a:lnTo>
                <a:lnTo>
                  <a:pt x="345" y="15"/>
                </a:lnTo>
                <a:lnTo>
                  <a:pt x="331" y="9"/>
                </a:lnTo>
                <a:lnTo>
                  <a:pt x="314" y="4"/>
                </a:lnTo>
                <a:lnTo>
                  <a:pt x="296" y="3"/>
                </a:lnTo>
                <a:lnTo>
                  <a:pt x="280" y="0"/>
                </a:lnTo>
                <a:lnTo>
                  <a:pt x="262" y="0"/>
                </a:lnTo>
                <a:lnTo>
                  <a:pt x="245" y="0"/>
                </a:lnTo>
                <a:lnTo>
                  <a:pt x="228" y="3"/>
                </a:lnTo>
                <a:lnTo>
                  <a:pt x="211" y="4"/>
                </a:lnTo>
                <a:lnTo>
                  <a:pt x="196" y="9"/>
                </a:lnTo>
                <a:lnTo>
                  <a:pt x="180" y="13"/>
                </a:lnTo>
                <a:lnTo>
                  <a:pt x="164" y="19"/>
                </a:lnTo>
                <a:lnTo>
                  <a:pt x="149" y="26"/>
                </a:lnTo>
                <a:lnTo>
                  <a:pt x="133" y="33"/>
                </a:lnTo>
                <a:lnTo>
                  <a:pt x="118" y="44"/>
                </a:lnTo>
                <a:lnTo>
                  <a:pt x="105" y="52"/>
                </a:lnTo>
                <a:lnTo>
                  <a:pt x="92" y="62"/>
                </a:lnTo>
                <a:lnTo>
                  <a:pt x="79" y="73"/>
                </a:lnTo>
                <a:lnTo>
                  <a:pt x="69" y="87"/>
                </a:lnTo>
                <a:lnTo>
                  <a:pt x="56" y="100"/>
                </a:lnTo>
                <a:lnTo>
                  <a:pt x="46" y="112"/>
                </a:lnTo>
                <a:lnTo>
                  <a:pt x="40" y="126"/>
                </a:lnTo>
                <a:lnTo>
                  <a:pt x="30" y="141"/>
                </a:lnTo>
                <a:lnTo>
                  <a:pt x="23" y="155"/>
                </a:lnTo>
                <a:lnTo>
                  <a:pt x="18" y="172"/>
                </a:lnTo>
                <a:lnTo>
                  <a:pt x="10" y="186"/>
                </a:lnTo>
                <a:lnTo>
                  <a:pt x="8" y="203"/>
                </a:lnTo>
                <a:lnTo>
                  <a:pt x="5" y="221"/>
                </a:lnTo>
                <a:lnTo>
                  <a:pt x="2" y="238"/>
                </a:lnTo>
                <a:lnTo>
                  <a:pt x="0" y="254"/>
                </a:lnTo>
                <a:lnTo>
                  <a:pt x="0" y="272"/>
                </a:lnTo>
                <a:lnTo>
                  <a:pt x="2" y="288"/>
                </a:lnTo>
                <a:lnTo>
                  <a:pt x="5" y="304"/>
                </a:lnTo>
                <a:lnTo>
                  <a:pt x="10" y="320"/>
                </a:lnTo>
                <a:lnTo>
                  <a:pt x="13" y="337"/>
                </a:lnTo>
                <a:lnTo>
                  <a:pt x="20" y="352"/>
                </a:lnTo>
                <a:lnTo>
                  <a:pt x="28" y="368"/>
                </a:lnTo>
                <a:lnTo>
                  <a:pt x="35" y="382"/>
                </a:lnTo>
                <a:lnTo>
                  <a:pt x="43" y="397"/>
                </a:lnTo>
                <a:lnTo>
                  <a:pt x="51" y="411"/>
                </a:lnTo>
                <a:lnTo>
                  <a:pt x="64" y="423"/>
                </a:lnTo>
                <a:lnTo>
                  <a:pt x="74" y="436"/>
                </a:lnTo>
                <a:lnTo>
                  <a:pt x="87" y="449"/>
                </a:lnTo>
                <a:lnTo>
                  <a:pt x="98" y="459"/>
                </a:lnTo>
                <a:lnTo>
                  <a:pt x="113" y="469"/>
                </a:lnTo>
                <a:lnTo>
                  <a:pt x="128" y="477"/>
                </a:lnTo>
                <a:lnTo>
                  <a:pt x="141" y="486"/>
                </a:lnTo>
                <a:lnTo>
                  <a:pt x="157" y="494"/>
                </a:lnTo>
                <a:lnTo>
                  <a:pt x="172" y="500"/>
                </a:lnTo>
                <a:lnTo>
                  <a:pt x="188" y="504"/>
                </a:lnTo>
                <a:lnTo>
                  <a:pt x="203" y="509"/>
                </a:lnTo>
                <a:lnTo>
                  <a:pt x="221" y="513"/>
                </a:lnTo>
                <a:lnTo>
                  <a:pt x="237" y="515"/>
                </a:lnTo>
                <a:lnTo>
                  <a:pt x="255" y="515"/>
                </a:lnTo>
                <a:lnTo>
                  <a:pt x="272" y="515"/>
                </a:lnTo>
                <a:lnTo>
                  <a:pt x="289" y="515"/>
                </a:lnTo>
                <a:lnTo>
                  <a:pt x="304" y="510"/>
                </a:lnTo>
                <a:lnTo>
                  <a:pt x="321" y="506"/>
                </a:lnTo>
                <a:lnTo>
                  <a:pt x="338" y="503"/>
                </a:lnTo>
                <a:lnTo>
                  <a:pt x="353" y="496"/>
                </a:lnTo>
                <a:lnTo>
                  <a:pt x="368" y="492"/>
                </a:lnTo>
                <a:lnTo>
                  <a:pt x="384" y="484"/>
                </a:lnTo>
                <a:lnTo>
                  <a:pt x="397" y="475"/>
                </a:lnTo>
                <a:lnTo>
                  <a:pt x="412" y="465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20"/>
                </a:lnTo>
                <a:lnTo>
                  <a:pt x="473" y="405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7"/>
                </a:lnTo>
                <a:lnTo>
                  <a:pt x="510" y="331"/>
                </a:lnTo>
                <a:lnTo>
                  <a:pt x="512" y="314"/>
                </a:lnTo>
                <a:lnTo>
                  <a:pt x="517" y="298"/>
                </a:lnTo>
                <a:lnTo>
                  <a:pt x="520" y="282"/>
                </a:lnTo>
                <a:lnTo>
                  <a:pt x="520" y="265"/>
                </a:lnTo>
                <a:lnTo>
                  <a:pt x="520" y="256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4" name="Freeform 184"/>
          <p:cNvSpPr>
            <a:spLocks/>
          </p:cNvSpPr>
          <p:nvPr/>
        </p:nvSpPr>
        <p:spPr bwMode="auto">
          <a:xfrm>
            <a:off x="925513" y="4233863"/>
            <a:ext cx="298450" cy="111125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2147483647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3"/>
                </a:lnTo>
                <a:lnTo>
                  <a:pt x="214" y="4"/>
                </a:lnTo>
                <a:lnTo>
                  <a:pt x="196" y="8"/>
                </a:lnTo>
                <a:lnTo>
                  <a:pt x="179" y="12"/>
                </a:lnTo>
                <a:lnTo>
                  <a:pt x="165" y="17"/>
                </a:lnTo>
                <a:lnTo>
                  <a:pt x="150" y="24"/>
                </a:lnTo>
                <a:lnTo>
                  <a:pt x="135" y="29"/>
                </a:lnTo>
                <a:lnTo>
                  <a:pt x="121" y="38"/>
                </a:lnTo>
                <a:lnTo>
                  <a:pt x="106" y="49"/>
                </a:lnTo>
                <a:lnTo>
                  <a:pt x="93" y="58"/>
                </a:lnTo>
                <a:lnTo>
                  <a:pt x="81" y="71"/>
                </a:lnTo>
                <a:lnTo>
                  <a:pt x="69" y="79"/>
                </a:lnTo>
                <a:lnTo>
                  <a:pt x="57" y="92"/>
                </a:lnTo>
                <a:lnTo>
                  <a:pt x="47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8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09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6"/>
                </a:lnTo>
                <a:lnTo>
                  <a:pt x="965" y="209"/>
                </a:lnTo>
                <a:lnTo>
                  <a:pt x="960" y="192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40" y="136"/>
                </a:lnTo>
                <a:lnTo>
                  <a:pt x="933" y="122"/>
                </a:lnTo>
                <a:lnTo>
                  <a:pt x="926" y="106"/>
                </a:lnTo>
                <a:lnTo>
                  <a:pt x="916" y="93"/>
                </a:lnTo>
                <a:lnTo>
                  <a:pt x="906" y="82"/>
                </a:lnTo>
                <a:lnTo>
                  <a:pt x="893" y="71"/>
                </a:lnTo>
                <a:lnTo>
                  <a:pt x="882" y="59"/>
                </a:lnTo>
                <a:lnTo>
                  <a:pt x="869" y="49"/>
                </a:lnTo>
                <a:lnTo>
                  <a:pt x="854" y="39"/>
                </a:lnTo>
                <a:lnTo>
                  <a:pt x="842" y="33"/>
                </a:lnTo>
                <a:lnTo>
                  <a:pt x="830" y="25"/>
                </a:lnTo>
                <a:lnTo>
                  <a:pt x="813" y="17"/>
                </a:lnTo>
                <a:lnTo>
                  <a:pt x="795" y="12"/>
                </a:lnTo>
                <a:lnTo>
                  <a:pt x="784" y="8"/>
                </a:lnTo>
                <a:lnTo>
                  <a:pt x="766" y="4"/>
                </a:lnTo>
                <a:lnTo>
                  <a:pt x="749" y="3"/>
                </a:lnTo>
                <a:lnTo>
                  <a:pt x="732" y="0"/>
                </a:lnTo>
                <a:lnTo>
                  <a:pt x="622" y="0"/>
                </a:lnTo>
                <a:lnTo>
                  <a:pt x="617" y="12"/>
                </a:lnTo>
                <a:lnTo>
                  <a:pt x="612" y="22"/>
                </a:lnTo>
                <a:lnTo>
                  <a:pt x="602" y="33"/>
                </a:lnTo>
                <a:lnTo>
                  <a:pt x="596" y="42"/>
                </a:lnTo>
                <a:lnTo>
                  <a:pt x="588" y="50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2" y="79"/>
                </a:lnTo>
                <a:lnTo>
                  <a:pt x="529" y="82"/>
                </a:lnTo>
                <a:lnTo>
                  <a:pt x="516" y="86"/>
                </a:lnTo>
                <a:lnTo>
                  <a:pt x="505" y="89"/>
                </a:lnTo>
                <a:lnTo>
                  <a:pt x="493" y="89"/>
                </a:lnTo>
                <a:lnTo>
                  <a:pt x="478" y="89"/>
                </a:lnTo>
                <a:lnTo>
                  <a:pt x="465" y="89"/>
                </a:lnTo>
                <a:lnTo>
                  <a:pt x="454" y="88"/>
                </a:lnTo>
                <a:lnTo>
                  <a:pt x="441" y="84"/>
                </a:lnTo>
                <a:lnTo>
                  <a:pt x="429" y="79"/>
                </a:lnTo>
                <a:lnTo>
                  <a:pt x="413" y="76"/>
                </a:lnTo>
                <a:lnTo>
                  <a:pt x="405" y="67"/>
                </a:lnTo>
                <a:lnTo>
                  <a:pt x="395" y="60"/>
                </a:lnTo>
                <a:lnTo>
                  <a:pt x="382" y="54"/>
                </a:lnTo>
                <a:lnTo>
                  <a:pt x="372" y="45"/>
                </a:lnTo>
                <a:lnTo>
                  <a:pt x="365" y="34"/>
                </a:lnTo>
                <a:lnTo>
                  <a:pt x="358" y="25"/>
                </a:lnTo>
                <a:lnTo>
                  <a:pt x="351" y="13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5" name="Freeform 185"/>
          <p:cNvSpPr>
            <a:spLocks/>
          </p:cNvSpPr>
          <p:nvPr/>
        </p:nvSpPr>
        <p:spPr bwMode="auto">
          <a:xfrm>
            <a:off x="992188" y="4048125"/>
            <a:ext cx="161925" cy="161925"/>
          </a:xfrm>
          <a:custGeom>
            <a:avLst/>
            <a:gdLst>
              <a:gd name="T0" fmla="*/ 2147483647 w 520"/>
              <a:gd name="T1" fmla="*/ 2147483647 h 517"/>
              <a:gd name="T2" fmla="*/ 2147483647 w 520"/>
              <a:gd name="T3" fmla="*/ 2147483647 h 517"/>
              <a:gd name="T4" fmla="*/ 2147483647 w 520"/>
              <a:gd name="T5" fmla="*/ 2147483647 h 517"/>
              <a:gd name="T6" fmla="*/ 2147483647 w 520"/>
              <a:gd name="T7" fmla="*/ 2147483647 h 517"/>
              <a:gd name="T8" fmla="*/ 2147483647 w 520"/>
              <a:gd name="T9" fmla="*/ 2147483647 h 517"/>
              <a:gd name="T10" fmla="*/ 2147483647 w 520"/>
              <a:gd name="T11" fmla="*/ 2147483647 h 517"/>
              <a:gd name="T12" fmla="*/ 2147483647 w 520"/>
              <a:gd name="T13" fmla="*/ 2147483647 h 517"/>
              <a:gd name="T14" fmla="*/ 2147483647 w 520"/>
              <a:gd name="T15" fmla="*/ 2147483647 h 517"/>
              <a:gd name="T16" fmla="*/ 2147483647 w 520"/>
              <a:gd name="T17" fmla="*/ 2147483647 h 517"/>
              <a:gd name="T18" fmla="*/ 2147483647 w 520"/>
              <a:gd name="T19" fmla="*/ 2147483647 h 517"/>
              <a:gd name="T20" fmla="*/ 2147483647 w 520"/>
              <a:gd name="T21" fmla="*/ 2147483647 h 517"/>
              <a:gd name="T22" fmla="*/ 2147483647 w 520"/>
              <a:gd name="T23" fmla="*/ 0 h 517"/>
              <a:gd name="T24" fmla="*/ 2147483647 w 520"/>
              <a:gd name="T25" fmla="*/ 0 h 517"/>
              <a:gd name="T26" fmla="*/ 2147483647 w 520"/>
              <a:gd name="T27" fmla="*/ 2147483647 h 517"/>
              <a:gd name="T28" fmla="*/ 2147483647 w 520"/>
              <a:gd name="T29" fmla="*/ 2147483647 h 517"/>
              <a:gd name="T30" fmla="*/ 2147483647 w 520"/>
              <a:gd name="T31" fmla="*/ 2147483647 h 517"/>
              <a:gd name="T32" fmla="*/ 2147483647 w 520"/>
              <a:gd name="T33" fmla="*/ 2147483647 h 517"/>
              <a:gd name="T34" fmla="*/ 2147483647 w 520"/>
              <a:gd name="T35" fmla="*/ 2147483647 h 517"/>
              <a:gd name="T36" fmla="*/ 2147483647 w 520"/>
              <a:gd name="T37" fmla="*/ 2147483647 h 517"/>
              <a:gd name="T38" fmla="*/ 2147483647 w 520"/>
              <a:gd name="T39" fmla="*/ 2147483647 h 517"/>
              <a:gd name="T40" fmla="*/ 2147483647 w 520"/>
              <a:gd name="T41" fmla="*/ 2147483647 h 517"/>
              <a:gd name="T42" fmla="*/ 2147483647 w 520"/>
              <a:gd name="T43" fmla="*/ 2147483647 h 517"/>
              <a:gd name="T44" fmla="*/ 2147483647 w 520"/>
              <a:gd name="T45" fmla="*/ 2147483647 h 517"/>
              <a:gd name="T46" fmla="*/ 2147483647 w 520"/>
              <a:gd name="T47" fmla="*/ 2147483647 h 517"/>
              <a:gd name="T48" fmla="*/ 0 w 520"/>
              <a:gd name="T49" fmla="*/ 2147483647 h 517"/>
              <a:gd name="T50" fmla="*/ 2147483647 w 520"/>
              <a:gd name="T51" fmla="*/ 2147483647 h 517"/>
              <a:gd name="T52" fmla="*/ 2147483647 w 520"/>
              <a:gd name="T53" fmla="*/ 2147483647 h 517"/>
              <a:gd name="T54" fmla="*/ 2147483647 w 520"/>
              <a:gd name="T55" fmla="*/ 2147483647 h 517"/>
              <a:gd name="T56" fmla="*/ 2147483647 w 520"/>
              <a:gd name="T57" fmla="*/ 2147483647 h 517"/>
              <a:gd name="T58" fmla="*/ 2147483647 w 520"/>
              <a:gd name="T59" fmla="*/ 2147483647 h 517"/>
              <a:gd name="T60" fmla="*/ 2147483647 w 520"/>
              <a:gd name="T61" fmla="*/ 2147483647 h 517"/>
              <a:gd name="T62" fmla="*/ 2147483647 w 520"/>
              <a:gd name="T63" fmla="*/ 2147483647 h 517"/>
              <a:gd name="T64" fmla="*/ 2147483647 w 520"/>
              <a:gd name="T65" fmla="*/ 2147483647 h 517"/>
              <a:gd name="T66" fmla="*/ 2147483647 w 520"/>
              <a:gd name="T67" fmla="*/ 2147483647 h 517"/>
              <a:gd name="T68" fmla="*/ 2147483647 w 520"/>
              <a:gd name="T69" fmla="*/ 2147483647 h 517"/>
              <a:gd name="T70" fmla="*/ 2147483647 w 520"/>
              <a:gd name="T71" fmla="*/ 2147483647 h 517"/>
              <a:gd name="T72" fmla="*/ 2147483647 w 520"/>
              <a:gd name="T73" fmla="*/ 2147483647 h 517"/>
              <a:gd name="T74" fmla="*/ 2147483647 w 520"/>
              <a:gd name="T75" fmla="*/ 2147483647 h 517"/>
              <a:gd name="T76" fmla="*/ 2147483647 w 520"/>
              <a:gd name="T77" fmla="*/ 2147483647 h 517"/>
              <a:gd name="T78" fmla="*/ 2147483647 w 520"/>
              <a:gd name="T79" fmla="*/ 2147483647 h 517"/>
              <a:gd name="T80" fmla="*/ 2147483647 w 520"/>
              <a:gd name="T81" fmla="*/ 2147483647 h 517"/>
              <a:gd name="T82" fmla="*/ 2147483647 w 520"/>
              <a:gd name="T83" fmla="*/ 2147483647 h 517"/>
              <a:gd name="T84" fmla="*/ 2147483647 w 520"/>
              <a:gd name="T85" fmla="*/ 2147483647 h 517"/>
              <a:gd name="T86" fmla="*/ 2147483647 w 520"/>
              <a:gd name="T87" fmla="*/ 2147483647 h 517"/>
              <a:gd name="T88" fmla="*/ 2147483647 w 520"/>
              <a:gd name="T89" fmla="*/ 2147483647 h 517"/>
              <a:gd name="T90" fmla="*/ 2147483647 w 520"/>
              <a:gd name="T91" fmla="*/ 2147483647 h 517"/>
              <a:gd name="T92" fmla="*/ 2147483647 w 520"/>
              <a:gd name="T93" fmla="*/ 2147483647 h 517"/>
              <a:gd name="T94" fmla="*/ 2147483647 w 520"/>
              <a:gd name="T95" fmla="*/ 2147483647 h 517"/>
              <a:gd name="T96" fmla="*/ 2147483647 w 520"/>
              <a:gd name="T97" fmla="*/ 2147483647 h 5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7"/>
              <a:gd name="T149" fmla="*/ 520 w 520"/>
              <a:gd name="T150" fmla="*/ 517 h 5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7">
                <a:moveTo>
                  <a:pt x="520" y="259"/>
                </a:moveTo>
                <a:lnTo>
                  <a:pt x="520" y="243"/>
                </a:lnTo>
                <a:lnTo>
                  <a:pt x="517" y="226"/>
                </a:lnTo>
                <a:lnTo>
                  <a:pt x="515" y="210"/>
                </a:lnTo>
                <a:lnTo>
                  <a:pt x="510" y="192"/>
                </a:lnTo>
                <a:lnTo>
                  <a:pt x="505" y="176"/>
                </a:lnTo>
                <a:lnTo>
                  <a:pt x="500" y="160"/>
                </a:lnTo>
                <a:lnTo>
                  <a:pt x="492" y="146"/>
                </a:lnTo>
                <a:lnTo>
                  <a:pt x="485" y="131"/>
                </a:lnTo>
                <a:lnTo>
                  <a:pt x="476" y="116"/>
                </a:lnTo>
                <a:lnTo>
                  <a:pt x="466" y="104"/>
                </a:lnTo>
                <a:lnTo>
                  <a:pt x="456" y="89"/>
                </a:lnTo>
                <a:lnTo>
                  <a:pt x="446" y="79"/>
                </a:lnTo>
                <a:lnTo>
                  <a:pt x="431" y="67"/>
                </a:lnTo>
                <a:lnTo>
                  <a:pt x="419" y="54"/>
                </a:lnTo>
                <a:lnTo>
                  <a:pt x="407" y="47"/>
                </a:lnTo>
                <a:lnTo>
                  <a:pt x="389" y="35"/>
                </a:lnTo>
                <a:lnTo>
                  <a:pt x="378" y="28"/>
                </a:lnTo>
                <a:lnTo>
                  <a:pt x="360" y="22"/>
                </a:lnTo>
                <a:lnTo>
                  <a:pt x="345" y="15"/>
                </a:lnTo>
                <a:lnTo>
                  <a:pt x="332" y="12"/>
                </a:lnTo>
                <a:lnTo>
                  <a:pt x="314" y="7"/>
                </a:lnTo>
                <a:lnTo>
                  <a:pt x="296" y="3"/>
                </a:lnTo>
                <a:lnTo>
                  <a:pt x="280" y="0"/>
                </a:lnTo>
                <a:lnTo>
                  <a:pt x="263" y="0"/>
                </a:lnTo>
                <a:lnTo>
                  <a:pt x="245" y="0"/>
                </a:lnTo>
                <a:lnTo>
                  <a:pt x="231" y="3"/>
                </a:lnTo>
                <a:lnTo>
                  <a:pt x="214" y="7"/>
                </a:lnTo>
                <a:lnTo>
                  <a:pt x="196" y="12"/>
                </a:lnTo>
                <a:lnTo>
                  <a:pt x="180" y="13"/>
                </a:lnTo>
                <a:lnTo>
                  <a:pt x="165" y="22"/>
                </a:lnTo>
                <a:lnTo>
                  <a:pt x="150" y="28"/>
                </a:lnTo>
                <a:lnTo>
                  <a:pt x="133" y="35"/>
                </a:lnTo>
                <a:lnTo>
                  <a:pt x="121" y="44"/>
                </a:lnTo>
                <a:lnTo>
                  <a:pt x="106" y="52"/>
                </a:lnTo>
                <a:lnTo>
                  <a:pt x="92" y="64"/>
                </a:lnTo>
                <a:lnTo>
                  <a:pt x="79" y="76"/>
                </a:lnTo>
                <a:lnTo>
                  <a:pt x="69" y="87"/>
                </a:lnTo>
                <a:lnTo>
                  <a:pt x="57" y="99"/>
                </a:lnTo>
                <a:lnTo>
                  <a:pt x="47" y="114"/>
                </a:lnTo>
                <a:lnTo>
                  <a:pt x="40" y="127"/>
                </a:lnTo>
                <a:lnTo>
                  <a:pt x="30" y="143"/>
                </a:lnTo>
                <a:lnTo>
                  <a:pt x="23" y="156"/>
                </a:lnTo>
                <a:lnTo>
                  <a:pt x="18" y="172"/>
                </a:lnTo>
                <a:lnTo>
                  <a:pt x="10" y="189"/>
                </a:lnTo>
                <a:lnTo>
                  <a:pt x="8" y="205"/>
                </a:lnTo>
                <a:lnTo>
                  <a:pt x="5" y="221"/>
                </a:lnTo>
                <a:lnTo>
                  <a:pt x="3" y="239"/>
                </a:lnTo>
                <a:lnTo>
                  <a:pt x="0" y="256"/>
                </a:lnTo>
                <a:lnTo>
                  <a:pt x="0" y="271"/>
                </a:lnTo>
                <a:lnTo>
                  <a:pt x="3" y="288"/>
                </a:lnTo>
                <a:lnTo>
                  <a:pt x="5" y="307"/>
                </a:lnTo>
                <a:lnTo>
                  <a:pt x="10" y="320"/>
                </a:lnTo>
                <a:lnTo>
                  <a:pt x="15" y="338"/>
                </a:lnTo>
                <a:lnTo>
                  <a:pt x="20" y="352"/>
                </a:lnTo>
                <a:lnTo>
                  <a:pt x="28" y="368"/>
                </a:lnTo>
                <a:lnTo>
                  <a:pt x="35" y="383"/>
                </a:lnTo>
                <a:lnTo>
                  <a:pt x="44" y="399"/>
                </a:lnTo>
                <a:lnTo>
                  <a:pt x="52" y="412"/>
                </a:lnTo>
                <a:lnTo>
                  <a:pt x="64" y="425"/>
                </a:lnTo>
                <a:lnTo>
                  <a:pt x="74" y="438"/>
                </a:lnTo>
                <a:lnTo>
                  <a:pt x="87" y="448"/>
                </a:lnTo>
                <a:lnTo>
                  <a:pt x="98" y="460"/>
                </a:lnTo>
                <a:lnTo>
                  <a:pt x="113" y="470"/>
                </a:lnTo>
                <a:lnTo>
                  <a:pt x="128" y="477"/>
                </a:lnTo>
                <a:lnTo>
                  <a:pt x="141" y="489"/>
                </a:lnTo>
                <a:lnTo>
                  <a:pt x="157" y="495"/>
                </a:lnTo>
                <a:lnTo>
                  <a:pt x="172" y="500"/>
                </a:lnTo>
                <a:lnTo>
                  <a:pt x="188" y="506"/>
                </a:lnTo>
                <a:lnTo>
                  <a:pt x="204" y="509"/>
                </a:lnTo>
                <a:lnTo>
                  <a:pt x="221" y="512"/>
                </a:lnTo>
                <a:lnTo>
                  <a:pt x="237" y="515"/>
                </a:lnTo>
                <a:lnTo>
                  <a:pt x="255" y="517"/>
                </a:lnTo>
                <a:lnTo>
                  <a:pt x="273" y="517"/>
                </a:lnTo>
                <a:lnTo>
                  <a:pt x="289" y="515"/>
                </a:lnTo>
                <a:lnTo>
                  <a:pt x="306" y="512"/>
                </a:lnTo>
                <a:lnTo>
                  <a:pt x="322" y="509"/>
                </a:lnTo>
                <a:lnTo>
                  <a:pt x="338" y="505"/>
                </a:lnTo>
                <a:lnTo>
                  <a:pt x="353" y="499"/>
                </a:lnTo>
                <a:lnTo>
                  <a:pt x="370" y="492"/>
                </a:lnTo>
                <a:lnTo>
                  <a:pt x="384" y="484"/>
                </a:lnTo>
                <a:lnTo>
                  <a:pt x="399" y="477"/>
                </a:lnTo>
                <a:lnTo>
                  <a:pt x="412" y="467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19"/>
                </a:lnTo>
                <a:lnTo>
                  <a:pt x="473" y="406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9"/>
                </a:lnTo>
                <a:lnTo>
                  <a:pt x="510" y="332"/>
                </a:lnTo>
                <a:lnTo>
                  <a:pt x="512" y="317"/>
                </a:lnTo>
                <a:lnTo>
                  <a:pt x="517" y="298"/>
                </a:lnTo>
                <a:lnTo>
                  <a:pt x="520" y="281"/>
                </a:lnTo>
                <a:lnTo>
                  <a:pt x="520" y="268"/>
                </a:lnTo>
                <a:lnTo>
                  <a:pt x="520" y="25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6" name="Freeform 186"/>
          <p:cNvSpPr>
            <a:spLocks/>
          </p:cNvSpPr>
          <p:nvPr/>
        </p:nvSpPr>
        <p:spPr bwMode="auto">
          <a:xfrm>
            <a:off x="1289050" y="4230688"/>
            <a:ext cx="298450" cy="109537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0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0"/>
                </a:lnTo>
                <a:lnTo>
                  <a:pt x="214" y="4"/>
                </a:lnTo>
                <a:lnTo>
                  <a:pt x="196" y="8"/>
                </a:lnTo>
                <a:lnTo>
                  <a:pt x="179" y="11"/>
                </a:lnTo>
                <a:lnTo>
                  <a:pt x="165" y="15"/>
                </a:lnTo>
                <a:lnTo>
                  <a:pt x="150" y="22"/>
                </a:lnTo>
                <a:lnTo>
                  <a:pt x="135" y="29"/>
                </a:lnTo>
                <a:lnTo>
                  <a:pt x="121" y="37"/>
                </a:lnTo>
                <a:lnTo>
                  <a:pt x="106" y="47"/>
                </a:lnTo>
                <a:lnTo>
                  <a:pt x="93" y="58"/>
                </a:lnTo>
                <a:lnTo>
                  <a:pt x="81" y="70"/>
                </a:lnTo>
                <a:lnTo>
                  <a:pt x="69" y="79"/>
                </a:lnTo>
                <a:lnTo>
                  <a:pt x="57" y="89"/>
                </a:lnTo>
                <a:lnTo>
                  <a:pt x="47" y="103"/>
                </a:lnTo>
                <a:lnTo>
                  <a:pt x="39" y="118"/>
                </a:lnTo>
                <a:lnTo>
                  <a:pt x="32" y="133"/>
                </a:lnTo>
                <a:lnTo>
                  <a:pt x="23" y="148"/>
                </a:lnTo>
                <a:lnTo>
                  <a:pt x="18" y="162"/>
                </a:lnTo>
                <a:lnTo>
                  <a:pt x="13" y="176"/>
                </a:lnTo>
                <a:lnTo>
                  <a:pt x="8" y="191"/>
                </a:lnTo>
                <a:lnTo>
                  <a:pt x="5" y="209"/>
                </a:lnTo>
                <a:lnTo>
                  <a:pt x="3" y="225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5"/>
                </a:lnTo>
                <a:lnTo>
                  <a:pt x="965" y="209"/>
                </a:lnTo>
                <a:lnTo>
                  <a:pt x="960" y="191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39" y="133"/>
                </a:lnTo>
                <a:lnTo>
                  <a:pt x="933" y="118"/>
                </a:lnTo>
                <a:lnTo>
                  <a:pt x="926" y="103"/>
                </a:lnTo>
                <a:lnTo>
                  <a:pt x="916" y="92"/>
                </a:lnTo>
                <a:lnTo>
                  <a:pt x="906" y="79"/>
                </a:lnTo>
                <a:lnTo>
                  <a:pt x="893" y="70"/>
                </a:lnTo>
                <a:lnTo>
                  <a:pt x="882" y="59"/>
                </a:lnTo>
                <a:lnTo>
                  <a:pt x="869" y="47"/>
                </a:lnTo>
                <a:lnTo>
                  <a:pt x="854" y="38"/>
                </a:lnTo>
                <a:lnTo>
                  <a:pt x="842" y="29"/>
                </a:lnTo>
                <a:lnTo>
                  <a:pt x="830" y="24"/>
                </a:lnTo>
                <a:lnTo>
                  <a:pt x="813" y="15"/>
                </a:lnTo>
                <a:lnTo>
                  <a:pt x="795" y="11"/>
                </a:lnTo>
                <a:lnTo>
                  <a:pt x="784" y="8"/>
                </a:lnTo>
                <a:lnTo>
                  <a:pt x="766" y="4"/>
                </a:lnTo>
                <a:lnTo>
                  <a:pt x="749" y="0"/>
                </a:lnTo>
                <a:lnTo>
                  <a:pt x="732" y="0"/>
                </a:lnTo>
                <a:lnTo>
                  <a:pt x="622" y="0"/>
                </a:lnTo>
                <a:lnTo>
                  <a:pt x="619" y="11"/>
                </a:lnTo>
                <a:lnTo>
                  <a:pt x="612" y="22"/>
                </a:lnTo>
                <a:lnTo>
                  <a:pt x="602" y="33"/>
                </a:lnTo>
                <a:lnTo>
                  <a:pt x="595" y="39"/>
                </a:lnTo>
                <a:lnTo>
                  <a:pt x="588" y="50"/>
                </a:lnTo>
                <a:lnTo>
                  <a:pt x="575" y="59"/>
                </a:lnTo>
                <a:lnTo>
                  <a:pt x="565" y="64"/>
                </a:lnTo>
                <a:lnTo>
                  <a:pt x="554" y="72"/>
                </a:lnTo>
                <a:lnTo>
                  <a:pt x="541" y="77"/>
                </a:lnTo>
                <a:lnTo>
                  <a:pt x="529" y="82"/>
                </a:lnTo>
                <a:lnTo>
                  <a:pt x="516" y="86"/>
                </a:lnTo>
                <a:lnTo>
                  <a:pt x="505" y="88"/>
                </a:lnTo>
                <a:lnTo>
                  <a:pt x="492" y="89"/>
                </a:lnTo>
                <a:lnTo>
                  <a:pt x="477" y="89"/>
                </a:lnTo>
                <a:lnTo>
                  <a:pt x="465" y="88"/>
                </a:lnTo>
                <a:lnTo>
                  <a:pt x="454" y="86"/>
                </a:lnTo>
                <a:lnTo>
                  <a:pt x="441" y="84"/>
                </a:lnTo>
                <a:lnTo>
                  <a:pt x="428" y="79"/>
                </a:lnTo>
                <a:lnTo>
                  <a:pt x="416" y="73"/>
                </a:lnTo>
                <a:lnTo>
                  <a:pt x="405" y="67"/>
                </a:lnTo>
                <a:lnTo>
                  <a:pt x="395" y="60"/>
                </a:lnTo>
                <a:lnTo>
                  <a:pt x="382" y="52"/>
                </a:lnTo>
                <a:lnTo>
                  <a:pt x="372" y="45"/>
                </a:lnTo>
                <a:lnTo>
                  <a:pt x="364" y="33"/>
                </a:lnTo>
                <a:lnTo>
                  <a:pt x="358" y="24"/>
                </a:lnTo>
                <a:lnTo>
                  <a:pt x="351" y="11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7" name="Freeform 187"/>
          <p:cNvSpPr>
            <a:spLocks/>
          </p:cNvSpPr>
          <p:nvPr/>
        </p:nvSpPr>
        <p:spPr bwMode="auto">
          <a:xfrm>
            <a:off x="1355725" y="4041775"/>
            <a:ext cx="161925" cy="161925"/>
          </a:xfrm>
          <a:custGeom>
            <a:avLst/>
            <a:gdLst>
              <a:gd name="T0" fmla="*/ 2147483647 w 517"/>
              <a:gd name="T1" fmla="*/ 2147483647 h 514"/>
              <a:gd name="T2" fmla="*/ 2147483647 w 517"/>
              <a:gd name="T3" fmla="*/ 2147483647 h 514"/>
              <a:gd name="T4" fmla="*/ 2147483647 w 517"/>
              <a:gd name="T5" fmla="*/ 2147483647 h 514"/>
              <a:gd name="T6" fmla="*/ 2147483647 w 517"/>
              <a:gd name="T7" fmla="*/ 2147483647 h 514"/>
              <a:gd name="T8" fmla="*/ 2147483647 w 517"/>
              <a:gd name="T9" fmla="*/ 2147483647 h 514"/>
              <a:gd name="T10" fmla="*/ 2147483647 w 517"/>
              <a:gd name="T11" fmla="*/ 2147483647 h 514"/>
              <a:gd name="T12" fmla="*/ 2147483647 w 517"/>
              <a:gd name="T13" fmla="*/ 2147483647 h 514"/>
              <a:gd name="T14" fmla="*/ 2147483647 w 517"/>
              <a:gd name="T15" fmla="*/ 2147483647 h 514"/>
              <a:gd name="T16" fmla="*/ 2147483647 w 517"/>
              <a:gd name="T17" fmla="*/ 2147483647 h 514"/>
              <a:gd name="T18" fmla="*/ 2147483647 w 517"/>
              <a:gd name="T19" fmla="*/ 2147483647 h 514"/>
              <a:gd name="T20" fmla="*/ 2147483647 w 517"/>
              <a:gd name="T21" fmla="*/ 2147483647 h 514"/>
              <a:gd name="T22" fmla="*/ 2147483647 w 517"/>
              <a:gd name="T23" fmla="*/ 0 h 514"/>
              <a:gd name="T24" fmla="*/ 2147483647 w 517"/>
              <a:gd name="T25" fmla="*/ 0 h 514"/>
              <a:gd name="T26" fmla="*/ 2147483647 w 517"/>
              <a:gd name="T27" fmla="*/ 2147483647 h 514"/>
              <a:gd name="T28" fmla="*/ 2147483647 w 517"/>
              <a:gd name="T29" fmla="*/ 2147483647 h 514"/>
              <a:gd name="T30" fmla="*/ 2147483647 w 517"/>
              <a:gd name="T31" fmla="*/ 2147483647 h 514"/>
              <a:gd name="T32" fmla="*/ 2147483647 w 517"/>
              <a:gd name="T33" fmla="*/ 2147483647 h 514"/>
              <a:gd name="T34" fmla="*/ 2147483647 w 517"/>
              <a:gd name="T35" fmla="*/ 2147483647 h 514"/>
              <a:gd name="T36" fmla="*/ 2147483647 w 517"/>
              <a:gd name="T37" fmla="*/ 2147483647 h 514"/>
              <a:gd name="T38" fmla="*/ 2147483647 w 517"/>
              <a:gd name="T39" fmla="*/ 2147483647 h 514"/>
              <a:gd name="T40" fmla="*/ 2147483647 w 517"/>
              <a:gd name="T41" fmla="*/ 2147483647 h 514"/>
              <a:gd name="T42" fmla="*/ 2147483647 w 517"/>
              <a:gd name="T43" fmla="*/ 2147483647 h 514"/>
              <a:gd name="T44" fmla="*/ 2147483647 w 517"/>
              <a:gd name="T45" fmla="*/ 2147483647 h 514"/>
              <a:gd name="T46" fmla="*/ 0 w 517"/>
              <a:gd name="T47" fmla="*/ 2147483647 h 514"/>
              <a:gd name="T48" fmla="*/ 0 w 517"/>
              <a:gd name="T49" fmla="*/ 2147483647 h 514"/>
              <a:gd name="T50" fmla="*/ 2147483647 w 517"/>
              <a:gd name="T51" fmla="*/ 2147483647 h 514"/>
              <a:gd name="T52" fmla="*/ 2147483647 w 517"/>
              <a:gd name="T53" fmla="*/ 2147483647 h 514"/>
              <a:gd name="T54" fmla="*/ 2147483647 w 517"/>
              <a:gd name="T55" fmla="*/ 2147483647 h 514"/>
              <a:gd name="T56" fmla="*/ 2147483647 w 517"/>
              <a:gd name="T57" fmla="*/ 2147483647 h 514"/>
              <a:gd name="T58" fmla="*/ 2147483647 w 517"/>
              <a:gd name="T59" fmla="*/ 2147483647 h 514"/>
              <a:gd name="T60" fmla="*/ 2147483647 w 517"/>
              <a:gd name="T61" fmla="*/ 2147483647 h 514"/>
              <a:gd name="T62" fmla="*/ 2147483647 w 517"/>
              <a:gd name="T63" fmla="*/ 2147483647 h 514"/>
              <a:gd name="T64" fmla="*/ 2147483647 w 517"/>
              <a:gd name="T65" fmla="*/ 2147483647 h 514"/>
              <a:gd name="T66" fmla="*/ 2147483647 w 517"/>
              <a:gd name="T67" fmla="*/ 2147483647 h 514"/>
              <a:gd name="T68" fmla="*/ 2147483647 w 517"/>
              <a:gd name="T69" fmla="*/ 2147483647 h 514"/>
              <a:gd name="T70" fmla="*/ 2147483647 w 517"/>
              <a:gd name="T71" fmla="*/ 2147483647 h 514"/>
              <a:gd name="T72" fmla="*/ 2147483647 w 517"/>
              <a:gd name="T73" fmla="*/ 2147483647 h 514"/>
              <a:gd name="T74" fmla="*/ 2147483647 w 517"/>
              <a:gd name="T75" fmla="*/ 2147483647 h 514"/>
              <a:gd name="T76" fmla="*/ 2147483647 w 517"/>
              <a:gd name="T77" fmla="*/ 2147483647 h 514"/>
              <a:gd name="T78" fmla="*/ 2147483647 w 517"/>
              <a:gd name="T79" fmla="*/ 2147483647 h 514"/>
              <a:gd name="T80" fmla="*/ 2147483647 w 517"/>
              <a:gd name="T81" fmla="*/ 2147483647 h 514"/>
              <a:gd name="T82" fmla="*/ 2147483647 w 517"/>
              <a:gd name="T83" fmla="*/ 2147483647 h 514"/>
              <a:gd name="T84" fmla="*/ 2147483647 w 517"/>
              <a:gd name="T85" fmla="*/ 2147483647 h 514"/>
              <a:gd name="T86" fmla="*/ 2147483647 w 517"/>
              <a:gd name="T87" fmla="*/ 2147483647 h 514"/>
              <a:gd name="T88" fmla="*/ 2147483647 w 517"/>
              <a:gd name="T89" fmla="*/ 2147483647 h 514"/>
              <a:gd name="T90" fmla="*/ 2147483647 w 517"/>
              <a:gd name="T91" fmla="*/ 2147483647 h 514"/>
              <a:gd name="T92" fmla="*/ 2147483647 w 517"/>
              <a:gd name="T93" fmla="*/ 2147483647 h 514"/>
              <a:gd name="T94" fmla="*/ 2147483647 w 517"/>
              <a:gd name="T95" fmla="*/ 2147483647 h 514"/>
              <a:gd name="T96" fmla="*/ 2147483647 w 517"/>
              <a:gd name="T97" fmla="*/ 2147483647 h 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7"/>
              <a:gd name="T148" fmla="*/ 0 h 514"/>
              <a:gd name="T149" fmla="*/ 517 w 517"/>
              <a:gd name="T150" fmla="*/ 514 h 5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7" h="514">
                <a:moveTo>
                  <a:pt x="517" y="258"/>
                </a:moveTo>
                <a:lnTo>
                  <a:pt x="517" y="239"/>
                </a:lnTo>
                <a:lnTo>
                  <a:pt x="515" y="224"/>
                </a:lnTo>
                <a:lnTo>
                  <a:pt x="512" y="208"/>
                </a:lnTo>
                <a:lnTo>
                  <a:pt x="507" y="189"/>
                </a:lnTo>
                <a:lnTo>
                  <a:pt x="502" y="175"/>
                </a:lnTo>
                <a:lnTo>
                  <a:pt x="497" y="159"/>
                </a:lnTo>
                <a:lnTo>
                  <a:pt x="489" y="144"/>
                </a:lnTo>
                <a:lnTo>
                  <a:pt x="482" y="130"/>
                </a:lnTo>
                <a:lnTo>
                  <a:pt x="473" y="115"/>
                </a:lnTo>
                <a:lnTo>
                  <a:pt x="463" y="101"/>
                </a:lnTo>
                <a:lnTo>
                  <a:pt x="453" y="89"/>
                </a:lnTo>
                <a:lnTo>
                  <a:pt x="443" y="76"/>
                </a:lnTo>
                <a:lnTo>
                  <a:pt x="430" y="66"/>
                </a:lnTo>
                <a:lnTo>
                  <a:pt x="417" y="54"/>
                </a:lnTo>
                <a:lnTo>
                  <a:pt x="404" y="45"/>
                </a:lnTo>
                <a:lnTo>
                  <a:pt x="386" y="35"/>
                </a:lnTo>
                <a:lnTo>
                  <a:pt x="375" y="26"/>
                </a:lnTo>
                <a:lnTo>
                  <a:pt x="358" y="20"/>
                </a:lnTo>
                <a:lnTo>
                  <a:pt x="343" y="15"/>
                </a:lnTo>
                <a:lnTo>
                  <a:pt x="329" y="8"/>
                </a:lnTo>
                <a:lnTo>
                  <a:pt x="311" y="6"/>
                </a:lnTo>
                <a:lnTo>
                  <a:pt x="294" y="2"/>
                </a:lnTo>
                <a:lnTo>
                  <a:pt x="277" y="0"/>
                </a:lnTo>
                <a:lnTo>
                  <a:pt x="260" y="0"/>
                </a:lnTo>
                <a:lnTo>
                  <a:pt x="242" y="0"/>
                </a:lnTo>
                <a:lnTo>
                  <a:pt x="228" y="2"/>
                </a:lnTo>
                <a:lnTo>
                  <a:pt x="211" y="6"/>
                </a:lnTo>
                <a:lnTo>
                  <a:pt x="193" y="8"/>
                </a:lnTo>
                <a:lnTo>
                  <a:pt x="177" y="12"/>
                </a:lnTo>
                <a:lnTo>
                  <a:pt x="162" y="20"/>
                </a:lnTo>
                <a:lnTo>
                  <a:pt x="147" y="26"/>
                </a:lnTo>
                <a:lnTo>
                  <a:pt x="130" y="32"/>
                </a:lnTo>
                <a:lnTo>
                  <a:pt x="118" y="44"/>
                </a:lnTo>
                <a:lnTo>
                  <a:pt x="103" y="51"/>
                </a:lnTo>
                <a:lnTo>
                  <a:pt x="89" y="61"/>
                </a:lnTo>
                <a:lnTo>
                  <a:pt x="76" y="72"/>
                </a:lnTo>
                <a:lnTo>
                  <a:pt x="66" y="86"/>
                </a:lnTo>
                <a:lnTo>
                  <a:pt x="54" y="99"/>
                </a:lnTo>
                <a:lnTo>
                  <a:pt x="44" y="111"/>
                </a:lnTo>
                <a:lnTo>
                  <a:pt x="37" y="125"/>
                </a:lnTo>
                <a:lnTo>
                  <a:pt x="27" y="140"/>
                </a:lnTo>
                <a:lnTo>
                  <a:pt x="20" y="154"/>
                </a:lnTo>
                <a:lnTo>
                  <a:pt x="15" y="172"/>
                </a:lnTo>
                <a:lnTo>
                  <a:pt x="7" y="188"/>
                </a:lnTo>
                <a:lnTo>
                  <a:pt x="5" y="204"/>
                </a:lnTo>
                <a:lnTo>
                  <a:pt x="2" y="221"/>
                </a:lnTo>
                <a:lnTo>
                  <a:pt x="0" y="237"/>
                </a:lnTo>
                <a:lnTo>
                  <a:pt x="0" y="253"/>
                </a:lnTo>
                <a:lnTo>
                  <a:pt x="0" y="271"/>
                </a:lnTo>
                <a:lnTo>
                  <a:pt x="0" y="287"/>
                </a:lnTo>
                <a:lnTo>
                  <a:pt x="2" y="305"/>
                </a:lnTo>
                <a:lnTo>
                  <a:pt x="7" y="320"/>
                </a:lnTo>
                <a:lnTo>
                  <a:pt x="12" y="336"/>
                </a:lnTo>
                <a:lnTo>
                  <a:pt x="17" y="351"/>
                </a:lnTo>
                <a:lnTo>
                  <a:pt x="25" y="367"/>
                </a:lnTo>
                <a:lnTo>
                  <a:pt x="32" y="381"/>
                </a:lnTo>
                <a:lnTo>
                  <a:pt x="41" y="396"/>
                </a:lnTo>
                <a:lnTo>
                  <a:pt x="49" y="410"/>
                </a:lnTo>
                <a:lnTo>
                  <a:pt x="61" y="423"/>
                </a:lnTo>
                <a:lnTo>
                  <a:pt x="71" y="435"/>
                </a:lnTo>
                <a:lnTo>
                  <a:pt x="84" y="448"/>
                </a:lnTo>
                <a:lnTo>
                  <a:pt x="95" y="458"/>
                </a:lnTo>
                <a:lnTo>
                  <a:pt x="110" y="468"/>
                </a:lnTo>
                <a:lnTo>
                  <a:pt x="125" y="477"/>
                </a:lnTo>
                <a:lnTo>
                  <a:pt x="138" y="485"/>
                </a:lnTo>
                <a:lnTo>
                  <a:pt x="154" y="493"/>
                </a:lnTo>
                <a:lnTo>
                  <a:pt x="169" y="499"/>
                </a:lnTo>
                <a:lnTo>
                  <a:pt x="186" y="503"/>
                </a:lnTo>
                <a:lnTo>
                  <a:pt x="201" y="508"/>
                </a:lnTo>
                <a:lnTo>
                  <a:pt x="218" y="512"/>
                </a:lnTo>
                <a:lnTo>
                  <a:pt x="235" y="514"/>
                </a:lnTo>
                <a:lnTo>
                  <a:pt x="252" y="514"/>
                </a:lnTo>
                <a:lnTo>
                  <a:pt x="270" y="514"/>
                </a:lnTo>
                <a:lnTo>
                  <a:pt x="286" y="514"/>
                </a:lnTo>
                <a:lnTo>
                  <a:pt x="304" y="512"/>
                </a:lnTo>
                <a:lnTo>
                  <a:pt x="319" y="508"/>
                </a:lnTo>
                <a:lnTo>
                  <a:pt x="338" y="503"/>
                </a:lnTo>
                <a:lnTo>
                  <a:pt x="350" y="497"/>
                </a:lnTo>
                <a:lnTo>
                  <a:pt x="368" y="492"/>
                </a:lnTo>
                <a:lnTo>
                  <a:pt x="381" y="483"/>
                </a:lnTo>
                <a:lnTo>
                  <a:pt x="397" y="474"/>
                </a:lnTo>
                <a:lnTo>
                  <a:pt x="409" y="464"/>
                </a:lnTo>
                <a:lnTo>
                  <a:pt x="424" y="454"/>
                </a:lnTo>
                <a:lnTo>
                  <a:pt x="435" y="444"/>
                </a:lnTo>
                <a:lnTo>
                  <a:pt x="448" y="431"/>
                </a:lnTo>
                <a:lnTo>
                  <a:pt x="461" y="419"/>
                </a:lnTo>
                <a:lnTo>
                  <a:pt x="471" y="404"/>
                </a:lnTo>
                <a:lnTo>
                  <a:pt x="479" y="393"/>
                </a:lnTo>
                <a:lnTo>
                  <a:pt x="487" y="377"/>
                </a:lnTo>
                <a:lnTo>
                  <a:pt x="494" y="364"/>
                </a:lnTo>
                <a:lnTo>
                  <a:pt x="502" y="346"/>
                </a:lnTo>
                <a:lnTo>
                  <a:pt x="507" y="330"/>
                </a:lnTo>
                <a:lnTo>
                  <a:pt x="510" y="316"/>
                </a:lnTo>
                <a:lnTo>
                  <a:pt x="515" y="297"/>
                </a:lnTo>
                <a:lnTo>
                  <a:pt x="517" y="281"/>
                </a:lnTo>
                <a:lnTo>
                  <a:pt x="517" y="266"/>
                </a:lnTo>
                <a:lnTo>
                  <a:pt x="517" y="25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08" name="Rectangle 52"/>
          <p:cNvSpPr>
            <a:spLocks noChangeArrowheads="1"/>
          </p:cNvSpPr>
          <p:nvPr/>
        </p:nvSpPr>
        <p:spPr bwMode="auto">
          <a:xfrm>
            <a:off x="6834188" y="2428875"/>
            <a:ext cx="2071687" cy="6429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6109" name="Rectangle 12"/>
          <p:cNvSpPr>
            <a:spLocks noChangeArrowheads="1"/>
          </p:cNvSpPr>
          <p:nvPr/>
        </p:nvSpPr>
        <p:spPr bwMode="auto">
          <a:xfrm>
            <a:off x="6929438" y="2428875"/>
            <a:ext cx="184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Bei </a:t>
            </a:r>
            <a:r>
              <a:rPr lang="de-DE" sz="1400" b="1" u="sng">
                <a:solidFill>
                  <a:srgbClr val="000000"/>
                </a:solidFill>
              </a:rPr>
              <a:t>Doppelkandidatur</a:t>
            </a:r>
          </a:p>
          <a:p>
            <a:r>
              <a:rPr lang="de-DE" sz="1400" b="1">
                <a:solidFill>
                  <a:srgbClr val="000000"/>
                </a:solidFill>
              </a:rPr>
              <a:t>Entscheidung = Frist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von 3 Arbeitstagen</a:t>
            </a:r>
            <a:endParaRPr lang="de-DE" sz="1400"/>
          </a:p>
        </p:txBody>
      </p:sp>
      <p:sp>
        <p:nvSpPr>
          <p:cNvPr id="46110" name="Freeform 179"/>
          <p:cNvSpPr>
            <a:spLocks/>
          </p:cNvSpPr>
          <p:nvPr/>
        </p:nvSpPr>
        <p:spPr bwMode="auto">
          <a:xfrm>
            <a:off x="147638" y="2974975"/>
            <a:ext cx="298450" cy="109538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0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0"/>
                </a:lnTo>
                <a:lnTo>
                  <a:pt x="214" y="4"/>
                </a:lnTo>
                <a:lnTo>
                  <a:pt x="196" y="8"/>
                </a:lnTo>
                <a:lnTo>
                  <a:pt x="179" y="11"/>
                </a:lnTo>
                <a:lnTo>
                  <a:pt x="165" y="15"/>
                </a:lnTo>
                <a:lnTo>
                  <a:pt x="150" y="22"/>
                </a:lnTo>
                <a:lnTo>
                  <a:pt x="135" y="29"/>
                </a:lnTo>
                <a:lnTo>
                  <a:pt x="121" y="37"/>
                </a:lnTo>
                <a:lnTo>
                  <a:pt x="106" y="47"/>
                </a:lnTo>
                <a:lnTo>
                  <a:pt x="93" y="58"/>
                </a:lnTo>
                <a:lnTo>
                  <a:pt x="81" y="70"/>
                </a:lnTo>
                <a:lnTo>
                  <a:pt x="69" y="79"/>
                </a:lnTo>
                <a:lnTo>
                  <a:pt x="57" y="89"/>
                </a:lnTo>
                <a:lnTo>
                  <a:pt x="47" y="103"/>
                </a:lnTo>
                <a:lnTo>
                  <a:pt x="39" y="118"/>
                </a:lnTo>
                <a:lnTo>
                  <a:pt x="32" y="133"/>
                </a:lnTo>
                <a:lnTo>
                  <a:pt x="23" y="148"/>
                </a:lnTo>
                <a:lnTo>
                  <a:pt x="18" y="162"/>
                </a:lnTo>
                <a:lnTo>
                  <a:pt x="13" y="176"/>
                </a:lnTo>
                <a:lnTo>
                  <a:pt x="8" y="191"/>
                </a:lnTo>
                <a:lnTo>
                  <a:pt x="5" y="209"/>
                </a:lnTo>
                <a:lnTo>
                  <a:pt x="3" y="225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5"/>
                </a:lnTo>
                <a:lnTo>
                  <a:pt x="965" y="209"/>
                </a:lnTo>
                <a:lnTo>
                  <a:pt x="960" y="191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39" y="133"/>
                </a:lnTo>
                <a:lnTo>
                  <a:pt x="933" y="118"/>
                </a:lnTo>
                <a:lnTo>
                  <a:pt x="926" y="103"/>
                </a:lnTo>
                <a:lnTo>
                  <a:pt x="916" y="92"/>
                </a:lnTo>
                <a:lnTo>
                  <a:pt x="906" y="79"/>
                </a:lnTo>
                <a:lnTo>
                  <a:pt x="893" y="70"/>
                </a:lnTo>
                <a:lnTo>
                  <a:pt x="882" y="59"/>
                </a:lnTo>
                <a:lnTo>
                  <a:pt x="869" y="47"/>
                </a:lnTo>
                <a:lnTo>
                  <a:pt x="854" y="38"/>
                </a:lnTo>
                <a:lnTo>
                  <a:pt x="842" y="29"/>
                </a:lnTo>
                <a:lnTo>
                  <a:pt x="830" y="24"/>
                </a:lnTo>
                <a:lnTo>
                  <a:pt x="813" y="15"/>
                </a:lnTo>
                <a:lnTo>
                  <a:pt x="795" y="11"/>
                </a:lnTo>
                <a:lnTo>
                  <a:pt x="784" y="8"/>
                </a:lnTo>
                <a:lnTo>
                  <a:pt x="766" y="4"/>
                </a:lnTo>
                <a:lnTo>
                  <a:pt x="749" y="0"/>
                </a:lnTo>
                <a:lnTo>
                  <a:pt x="732" y="0"/>
                </a:lnTo>
                <a:lnTo>
                  <a:pt x="622" y="0"/>
                </a:lnTo>
                <a:lnTo>
                  <a:pt x="619" y="11"/>
                </a:lnTo>
                <a:lnTo>
                  <a:pt x="612" y="22"/>
                </a:lnTo>
                <a:lnTo>
                  <a:pt x="602" y="33"/>
                </a:lnTo>
                <a:lnTo>
                  <a:pt x="595" y="39"/>
                </a:lnTo>
                <a:lnTo>
                  <a:pt x="588" y="50"/>
                </a:lnTo>
                <a:lnTo>
                  <a:pt x="575" y="59"/>
                </a:lnTo>
                <a:lnTo>
                  <a:pt x="565" y="64"/>
                </a:lnTo>
                <a:lnTo>
                  <a:pt x="554" y="72"/>
                </a:lnTo>
                <a:lnTo>
                  <a:pt x="541" y="77"/>
                </a:lnTo>
                <a:lnTo>
                  <a:pt x="529" y="82"/>
                </a:lnTo>
                <a:lnTo>
                  <a:pt x="516" y="86"/>
                </a:lnTo>
                <a:lnTo>
                  <a:pt x="505" y="88"/>
                </a:lnTo>
                <a:lnTo>
                  <a:pt x="492" y="89"/>
                </a:lnTo>
                <a:lnTo>
                  <a:pt x="477" y="89"/>
                </a:lnTo>
                <a:lnTo>
                  <a:pt x="465" y="88"/>
                </a:lnTo>
                <a:lnTo>
                  <a:pt x="454" y="86"/>
                </a:lnTo>
                <a:lnTo>
                  <a:pt x="441" y="84"/>
                </a:lnTo>
                <a:lnTo>
                  <a:pt x="428" y="79"/>
                </a:lnTo>
                <a:lnTo>
                  <a:pt x="416" y="73"/>
                </a:lnTo>
                <a:lnTo>
                  <a:pt x="405" y="67"/>
                </a:lnTo>
                <a:lnTo>
                  <a:pt x="395" y="60"/>
                </a:lnTo>
                <a:lnTo>
                  <a:pt x="382" y="52"/>
                </a:lnTo>
                <a:lnTo>
                  <a:pt x="372" y="45"/>
                </a:lnTo>
                <a:lnTo>
                  <a:pt x="364" y="33"/>
                </a:lnTo>
                <a:lnTo>
                  <a:pt x="358" y="24"/>
                </a:lnTo>
                <a:lnTo>
                  <a:pt x="351" y="11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11" name="Freeform 180"/>
          <p:cNvSpPr>
            <a:spLocks/>
          </p:cNvSpPr>
          <p:nvPr/>
        </p:nvSpPr>
        <p:spPr bwMode="auto">
          <a:xfrm>
            <a:off x="214313" y="2786063"/>
            <a:ext cx="161925" cy="161925"/>
          </a:xfrm>
          <a:custGeom>
            <a:avLst/>
            <a:gdLst>
              <a:gd name="T0" fmla="*/ 2147483647 w 517"/>
              <a:gd name="T1" fmla="*/ 2147483647 h 514"/>
              <a:gd name="T2" fmla="*/ 2147483647 w 517"/>
              <a:gd name="T3" fmla="*/ 2147483647 h 514"/>
              <a:gd name="T4" fmla="*/ 2147483647 w 517"/>
              <a:gd name="T5" fmla="*/ 2147483647 h 514"/>
              <a:gd name="T6" fmla="*/ 2147483647 w 517"/>
              <a:gd name="T7" fmla="*/ 2147483647 h 514"/>
              <a:gd name="T8" fmla="*/ 2147483647 w 517"/>
              <a:gd name="T9" fmla="*/ 2147483647 h 514"/>
              <a:gd name="T10" fmla="*/ 2147483647 w 517"/>
              <a:gd name="T11" fmla="*/ 2147483647 h 514"/>
              <a:gd name="T12" fmla="*/ 2147483647 w 517"/>
              <a:gd name="T13" fmla="*/ 2147483647 h 514"/>
              <a:gd name="T14" fmla="*/ 2147483647 w 517"/>
              <a:gd name="T15" fmla="*/ 2147483647 h 514"/>
              <a:gd name="T16" fmla="*/ 2147483647 w 517"/>
              <a:gd name="T17" fmla="*/ 2147483647 h 514"/>
              <a:gd name="T18" fmla="*/ 2147483647 w 517"/>
              <a:gd name="T19" fmla="*/ 2147483647 h 514"/>
              <a:gd name="T20" fmla="*/ 2147483647 w 517"/>
              <a:gd name="T21" fmla="*/ 2147483647 h 514"/>
              <a:gd name="T22" fmla="*/ 2147483647 w 517"/>
              <a:gd name="T23" fmla="*/ 0 h 514"/>
              <a:gd name="T24" fmla="*/ 2147483647 w 517"/>
              <a:gd name="T25" fmla="*/ 0 h 514"/>
              <a:gd name="T26" fmla="*/ 2147483647 w 517"/>
              <a:gd name="T27" fmla="*/ 2147483647 h 514"/>
              <a:gd name="T28" fmla="*/ 2147483647 w 517"/>
              <a:gd name="T29" fmla="*/ 2147483647 h 514"/>
              <a:gd name="T30" fmla="*/ 2147483647 w 517"/>
              <a:gd name="T31" fmla="*/ 2147483647 h 514"/>
              <a:gd name="T32" fmla="*/ 2147483647 w 517"/>
              <a:gd name="T33" fmla="*/ 2147483647 h 514"/>
              <a:gd name="T34" fmla="*/ 2147483647 w 517"/>
              <a:gd name="T35" fmla="*/ 2147483647 h 514"/>
              <a:gd name="T36" fmla="*/ 2147483647 w 517"/>
              <a:gd name="T37" fmla="*/ 2147483647 h 514"/>
              <a:gd name="T38" fmla="*/ 2147483647 w 517"/>
              <a:gd name="T39" fmla="*/ 2147483647 h 514"/>
              <a:gd name="T40" fmla="*/ 2147483647 w 517"/>
              <a:gd name="T41" fmla="*/ 2147483647 h 514"/>
              <a:gd name="T42" fmla="*/ 2147483647 w 517"/>
              <a:gd name="T43" fmla="*/ 2147483647 h 514"/>
              <a:gd name="T44" fmla="*/ 2147483647 w 517"/>
              <a:gd name="T45" fmla="*/ 2147483647 h 514"/>
              <a:gd name="T46" fmla="*/ 0 w 517"/>
              <a:gd name="T47" fmla="*/ 2147483647 h 514"/>
              <a:gd name="T48" fmla="*/ 0 w 517"/>
              <a:gd name="T49" fmla="*/ 2147483647 h 514"/>
              <a:gd name="T50" fmla="*/ 2147483647 w 517"/>
              <a:gd name="T51" fmla="*/ 2147483647 h 514"/>
              <a:gd name="T52" fmla="*/ 2147483647 w 517"/>
              <a:gd name="T53" fmla="*/ 2147483647 h 514"/>
              <a:gd name="T54" fmla="*/ 2147483647 w 517"/>
              <a:gd name="T55" fmla="*/ 2147483647 h 514"/>
              <a:gd name="T56" fmla="*/ 2147483647 w 517"/>
              <a:gd name="T57" fmla="*/ 2147483647 h 514"/>
              <a:gd name="T58" fmla="*/ 2147483647 w 517"/>
              <a:gd name="T59" fmla="*/ 2147483647 h 514"/>
              <a:gd name="T60" fmla="*/ 2147483647 w 517"/>
              <a:gd name="T61" fmla="*/ 2147483647 h 514"/>
              <a:gd name="T62" fmla="*/ 2147483647 w 517"/>
              <a:gd name="T63" fmla="*/ 2147483647 h 514"/>
              <a:gd name="T64" fmla="*/ 2147483647 w 517"/>
              <a:gd name="T65" fmla="*/ 2147483647 h 514"/>
              <a:gd name="T66" fmla="*/ 2147483647 w 517"/>
              <a:gd name="T67" fmla="*/ 2147483647 h 514"/>
              <a:gd name="T68" fmla="*/ 2147483647 w 517"/>
              <a:gd name="T69" fmla="*/ 2147483647 h 514"/>
              <a:gd name="T70" fmla="*/ 2147483647 w 517"/>
              <a:gd name="T71" fmla="*/ 2147483647 h 514"/>
              <a:gd name="T72" fmla="*/ 2147483647 w 517"/>
              <a:gd name="T73" fmla="*/ 2147483647 h 514"/>
              <a:gd name="T74" fmla="*/ 2147483647 w 517"/>
              <a:gd name="T75" fmla="*/ 2147483647 h 514"/>
              <a:gd name="T76" fmla="*/ 2147483647 w 517"/>
              <a:gd name="T77" fmla="*/ 2147483647 h 514"/>
              <a:gd name="T78" fmla="*/ 2147483647 w 517"/>
              <a:gd name="T79" fmla="*/ 2147483647 h 514"/>
              <a:gd name="T80" fmla="*/ 2147483647 w 517"/>
              <a:gd name="T81" fmla="*/ 2147483647 h 514"/>
              <a:gd name="T82" fmla="*/ 2147483647 w 517"/>
              <a:gd name="T83" fmla="*/ 2147483647 h 514"/>
              <a:gd name="T84" fmla="*/ 2147483647 w 517"/>
              <a:gd name="T85" fmla="*/ 2147483647 h 514"/>
              <a:gd name="T86" fmla="*/ 2147483647 w 517"/>
              <a:gd name="T87" fmla="*/ 2147483647 h 514"/>
              <a:gd name="T88" fmla="*/ 2147483647 w 517"/>
              <a:gd name="T89" fmla="*/ 2147483647 h 514"/>
              <a:gd name="T90" fmla="*/ 2147483647 w 517"/>
              <a:gd name="T91" fmla="*/ 2147483647 h 514"/>
              <a:gd name="T92" fmla="*/ 2147483647 w 517"/>
              <a:gd name="T93" fmla="*/ 2147483647 h 514"/>
              <a:gd name="T94" fmla="*/ 2147483647 w 517"/>
              <a:gd name="T95" fmla="*/ 2147483647 h 514"/>
              <a:gd name="T96" fmla="*/ 2147483647 w 517"/>
              <a:gd name="T97" fmla="*/ 2147483647 h 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7"/>
              <a:gd name="T148" fmla="*/ 0 h 514"/>
              <a:gd name="T149" fmla="*/ 517 w 517"/>
              <a:gd name="T150" fmla="*/ 514 h 5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7" h="514">
                <a:moveTo>
                  <a:pt x="517" y="258"/>
                </a:moveTo>
                <a:lnTo>
                  <a:pt x="517" y="239"/>
                </a:lnTo>
                <a:lnTo>
                  <a:pt x="515" y="224"/>
                </a:lnTo>
                <a:lnTo>
                  <a:pt x="512" y="208"/>
                </a:lnTo>
                <a:lnTo>
                  <a:pt x="507" y="189"/>
                </a:lnTo>
                <a:lnTo>
                  <a:pt x="502" y="175"/>
                </a:lnTo>
                <a:lnTo>
                  <a:pt x="497" y="159"/>
                </a:lnTo>
                <a:lnTo>
                  <a:pt x="489" y="144"/>
                </a:lnTo>
                <a:lnTo>
                  <a:pt x="482" y="130"/>
                </a:lnTo>
                <a:lnTo>
                  <a:pt x="473" y="115"/>
                </a:lnTo>
                <a:lnTo>
                  <a:pt x="463" y="101"/>
                </a:lnTo>
                <a:lnTo>
                  <a:pt x="453" y="89"/>
                </a:lnTo>
                <a:lnTo>
                  <a:pt x="443" y="76"/>
                </a:lnTo>
                <a:lnTo>
                  <a:pt x="430" y="66"/>
                </a:lnTo>
                <a:lnTo>
                  <a:pt x="417" y="54"/>
                </a:lnTo>
                <a:lnTo>
                  <a:pt x="404" y="45"/>
                </a:lnTo>
                <a:lnTo>
                  <a:pt x="386" y="35"/>
                </a:lnTo>
                <a:lnTo>
                  <a:pt x="375" y="26"/>
                </a:lnTo>
                <a:lnTo>
                  <a:pt x="358" y="20"/>
                </a:lnTo>
                <a:lnTo>
                  <a:pt x="343" y="15"/>
                </a:lnTo>
                <a:lnTo>
                  <a:pt x="329" y="8"/>
                </a:lnTo>
                <a:lnTo>
                  <a:pt x="311" y="6"/>
                </a:lnTo>
                <a:lnTo>
                  <a:pt x="294" y="2"/>
                </a:lnTo>
                <a:lnTo>
                  <a:pt x="277" y="0"/>
                </a:lnTo>
                <a:lnTo>
                  <a:pt x="260" y="0"/>
                </a:lnTo>
                <a:lnTo>
                  <a:pt x="242" y="0"/>
                </a:lnTo>
                <a:lnTo>
                  <a:pt x="228" y="2"/>
                </a:lnTo>
                <a:lnTo>
                  <a:pt x="211" y="6"/>
                </a:lnTo>
                <a:lnTo>
                  <a:pt x="193" y="8"/>
                </a:lnTo>
                <a:lnTo>
                  <a:pt x="177" y="12"/>
                </a:lnTo>
                <a:lnTo>
                  <a:pt x="162" y="20"/>
                </a:lnTo>
                <a:lnTo>
                  <a:pt x="147" y="26"/>
                </a:lnTo>
                <a:lnTo>
                  <a:pt x="130" y="32"/>
                </a:lnTo>
                <a:lnTo>
                  <a:pt x="118" y="44"/>
                </a:lnTo>
                <a:lnTo>
                  <a:pt x="103" y="51"/>
                </a:lnTo>
                <a:lnTo>
                  <a:pt x="89" y="61"/>
                </a:lnTo>
                <a:lnTo>
                  <a:pt x="76" y="72"/>
                </a:lnTo>
                <a:lnTo>
                  <a:pt x="66" y="86"/>
                </a:lnTo>
                <a:lnTo>
                  <a:pt x="54" y="99"/>
                </a:lnTo>
                <a:lnTo>
                  <a:pt x="44" y="111"/>
                </a:lnTo>
                <a:lnTo>
                  <a:pt x="37" y="125"/>
                </a:lnTo>
                <a:lnTo>
                  <a:pt x="27" y="140"/>
                </a:lnTo>
                <a:lnTo>
                  <a:pt x="20" y="154"/>
                </a:lnTo>
                <a:lnTo>
                  <a:pt x="15" y="172"/>
                </a:lnTo>
                <a:lnTo>
                  <a:pt x="7" y="188"/>
                </a:lnTo>
                <a:lnTo>
                  <a:pt x="5" y="204"/>
                </a:lnTo>
                <a:lnTo>
                  <a:pt x="2" y="221"/>
                </a:lnTo>
                <a:lnTo>
                  <a:pt x="0" y="237"/>
                </a:lnTo>
                <a:lnTo>
                  <a:pt x="0" y="253"/>
                </a:lnTo>
                <a:lnTo>
                  <a:pt x="0" y="271"/>
                </a:lnTo>
                <a:lnTo>
                  <a:pt x="0" y="287"/>
                </a:lnTo>
                <a:lnTo>
                  <a:pt x="2" y="305"/>
                </a:lnTo>
                <a:lnTo>
                  <a:pt x="7" y="320"/>
                </a:lnTo>
                <a:lnTo>
                  <a:pt x="12" y="336"/>
                </a:lnTo>
                <a:lnTo>
                  <a:pt x="17" y="351"/>
                </a:lnTo>
                <a:lnTo>
                  <a:pt x="25" y="367"/>
                </a:lnTo>
                <a:lnTo>
                  <a:pt x="32" y="381"/>
                </a:lnTo>
                <a:lnTo>
                  <a:pt x="41" y="396"/>
                </a:lnTo>
                <a:lnTo>
                  <a:pt x="49" y="410"/>
                </a:lnTo>
                <a:lnTo>
                  <a:pt x="61" y="423"/>
                </a:lnTo>
                <a:lnTo>
                  <a:pt x="71" y="435"/>
                </a:lnTo>
                <a:lnTo>
                  <a:pt x="84" y="448"/>
                </a:lnTo>
                <a:lnTo>
                  <a:pt x="95" y="458"/>
                </a:lnTo>
                <a:lnTo>
                  <a:pt x="110" y="468"/>
                </a:lnTo>
                <a:lnTo>
                  <a:pt x="125" y="477"/>
                </a:lnTo>
                <a:lnTo>
                  <a:pt x="138" y="485"/>
                </a:lnTo>
                <a:lnTo>
                  <a:pt x="154" y="493"/>
                </a:lnTo>
                <a:lnTo>
                  <a:pt x="169" y="499"/>
                </a:lnTo>
                <a:lnTo>
                  <a:pt x="186" y="503"/>
                </a:lnTo>
                <a:lnTo>
                  <a:pt x="201" y="508"/>
                </a:lnTo>
                <a:lnTo>
                  <a:pt x="218" y="512"/>
                </a:lnTo>
                <a:lnTo>
                  <a:pt x="235" y="514"/>
                </a:lnTo>
                <a:lnTo>
                  <a:pt x="252" y="514"/>
                </a:lnTo>
                <a:lnTo>
                  <a:pt x="270" y="514"/>
                </a:lnTo>
                <a:lnTo>
                  <a:pt x="286" y="514"/>
                </a:lnTo>
                <a:lnTo>
                  <a:pt x="304" y="512"/>
                </a:lnTo>
                <a:lnTo>
                  <a:pt x="319" y="508"/>
                </a:lnTo>
                <a:lnTo>
                  <a:pt x="338" y="503"/>
                </a:lnTo>
                <a:lnTo>
                  <a:pt x="350" y="497"/>
                </a:lnTo>
                <a:lnTo>
                  <a:pt x="368" y="492"/>
                </a:lnTo>
                <a:lnTo>
                  <a:pt x="381" y="483"/>
                </a:lnTo>
                <a:lnTo>
                  <a:pt x="397" y="474"/>
                </a:lnTo>
                <a:lnTo>
                  <a:pt x="409" y="464"/>
                </a:lnTo>
                <a:lnTo>
                  <a:pt x="424" y="454"/>
                </a:lnTo>
                <a:lnTo>
                  <a:pt x="435" y="444"/>
                </a:lnTo>
                <a:lnTo>
                  <a:pt x="448" y="431"/>
                </a:lnTo>
                <a:lnTo>
                  <a:pt x="461" y="419"/>
                </a:lnTo>
                <a:lnTo>
                  <a:pt x="471" y="404"/>
                </a:lnTo>
                <a:lnTo>
                  <a:pt x="479" y="393"/>
                </a:lnTo>
                <a:lnTo>
                  <a:pt x="487" y="377"/>
                </a:lnTo>
                <a:lnTo>
                  <a:pt x="494" y="364"/>
                </a:lnTo>
                <a:lnTo>
                  <a:pt x="502" y="346"/>
                </a:lnTo>
                <a:lnTo>
                  <a:pt x="507" y="330"/>
                </a:lnTo>
                <a:lnTo>
                  <a:pt x="510" y="316"/>
                </a:lnTo>
                <a:lnTo>
                  <a:pt x="515" y="297"/>
                </a:lnTo>
                <a:lnTo>
                  <a:pt x="517" y="281"/>
                </a:lnTo>
                <a:lnTo>
                  <a:pt x="517" y="266"/>
                </a:lnTo>
                <a:lnTo>
                  <a:pt x="517" y="25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112" name="Rectangle 52"/>
          <p:cNvSpPr>
            <a:spLocks noChangeArrowheads="1"/>
          </p:cNvSpPr>
          <p:nvPr/>
        </p:nvSpPr>
        <p:spPr bwMode="auto">
          <a:xfrm>
            <a:off x="6858000" y="4714875"/>
            <a:ext cx="2071688" cy="6429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6113" name="Rectangle 12"/>
          <p:cNvSpPr>
            <a:spLocks noChangeArrowheads="1"/>
          </p:cNvSpPr>
          <p:nvPr/>
        </p:nvSpPr>
        <p:spPr bwMode="auto">
          <a:xfrm>
            <a:off x="6929438" y="4714875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Bei </a:t>
            </a:r>
            <a:r>
              <a:rPr lang="de-DE" sz="1400" b="1" u="sng">
                <a:solidFill>
                  <a:srgbClr val="000000"/>
                </a:solidFill>
              </a:rPr>
              <a:t>Doppelunterschrift</a:t>
            </a:r>
          </a:p>
          <a:p>
            <a:r>
              <a:rPr lang="de-DE" sz="1400" b="1">
                <a:solidFill>
                  <a:srgbClr val="000000"/>
                </a:solidFill>
              </a:rPr>
              <a:t>Entscheidung = Frist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von 3 Arbeitstagen</a:t>
            </a:r>
            <a:endParaRPr lang="de-DE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57F53E1-BC77-488A-AFBA-4474F6C2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28600"/>
            <a:ext cx="0" cy="365125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b="1">
              <a:solidFill>
                <a:srgbClr val="0C2DFF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8D2158D-1936-4FC4-BEA2-F370487D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827088"/>
            <a:ext cx="1587" cy="7937"/>
          </a:xfrm>
          <a:prstGeom prst="rect">
            <a:avLst/>
          </a:prstGeom>
          <a:solidFill>
            <a:srgbClr val="80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64BD1D3-E3F8-4EEA-B1CA-2CC51D4A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625475"/>
            <a:ext cx="4713287" cy="3206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/>
              <a:t>Wahlberechtigte ArbeitnehmerInnen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230AE0E-6627-4F8A-B36A-92864342F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1006475"/>
            <a:ext cx="4713287" cy="3206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chemeClr val="bg1"/>
                </a:solidFill>
              </a:rPr>
              <a:t>Benötigte Unterschriften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F644D851-78C2-42ED-8883-3CD55E66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071938"/>
            <a:ext cx="3235325" cy="1014412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in jedem Fall genügt</a:t>
            </a:r>
          </a:p>
          <a:p>
            <a:pPr algn="ctr" eaLnBrk="1" hangingPunct="1"/>
            <a:r>
              <a:rPr lang="de-DE" altLang="de-DE" sz="1800"/>
              <a:t>die Unterschrift von</a:t>
            </a:r>
          </a:p>
          <a:p>
            <a:pPr algn="ctr" eaLnBrk="1" hangingPunct="1"/>
            <a:r>
              <a:rPr lang="de-DE" altLang="de-DE" sz="1800"/>
              <a:t>50 ArbeitnehmerInnen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6D2DC8E-32B1-4DB0-9153-09FE7411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411413"/>
            <a:ext cx="3235325" cy="7207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 21 bis 100 wahlberechtigten AN = 2 Stützunterschriften  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FD194461-BA32-4682-A74A-D8A8567CE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397000"/>
            <a:ext cx="3235325" cy="904875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dirty="0"/>
              <a:t>bei bis zu 20 wahlberechtigten AN sind keine Stützunterschriften erforderlich 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614D8321-4029-4719-8203-C9B36BEE67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52400"/>
            <a:ext cx="8347075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de-DE" altLang="de-DE" sz="2400" b="1">
                <a:solidFill>
                  <a:srgbClr val="0C2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Notwendige Stützunterschriften für Wahlvorschläge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0F11E2AC-EA5B-4566-B42A-14DF4EA9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712788"/>
            <a:ext cx="3235325" cy="5556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/>
              <a:t>§ 14 Abs. 4 BetrVG</a:t>
            </a: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D1D7169E-7C2A-4939-AA2E-74988585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5195888"/>
            <a:ext cx="3235325" cy="1014412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Gewerkschaft kann</a:t>
            </a:r>
            <a:br>
              <a:rPr lang="de-DE" altLang="de-DE" sz="1800"/>
            </a:br>
            <a:r>
              <a:rPr lang="de-DE" altLang="de-DE" sz="1800"/>
              <a:t>Wahlvorschläge machen</a:t>
            </a:r>
            <a:br>
              <a:rPr lang="de-DE" altLang="de-DE" sz="1800"/>
            </a:br>
            <a:r>
              <a:rPr lang="de-DE" altLang="de-DE" sz="1800"/>
              <a:t>§ 14 Abs. 3 &amp; 5 BetrVG </a:t>
            </a:r>
          </a:p>
        </p:txBody>
      </p:sp>
      <p:graphicFrame>
        <p:nvGraphicFramePr>
          <p:cNvPr id="100364" name="Group 12">
            <a:extLst>
              <a:ext uri="{FF2B5EF4-FFF2-40B4-BE49-F238E27FC236}">
                <a16:creationId xmlns:a16="http://schemas.microsoft.com/office/drawing/2014/main" id="{C5F3851D-BAD5-4CA4-A969-AAE4EF81FD3C}"/>
              </a:ext>
            </a:extLst>
          </p:cNvPr>
          <p:cNvGraphicFramePr>
            <a:graphicFrameLocks noGrp="1"/>
          </p:cNvGraphicFramePr>
          <p:nvPr/>
        </p:nvGraphicFramePr>
        <p:xfrm>
          <a:off x="3995738" y="1368425"/>
          <a:ext cx="4656137" cy="4825151"/>
        </p:xfrm>
        <a:graphic>
          <a:graphicData uri="http://schemas.openxmlformats.org/drawingml/2006/table">
            <a:tbl>
              <a:tblPr/>
              <a:tblGrid>
                <a:gridCol w="140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bis 20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241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101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5%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261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z.B. 115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6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281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121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7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300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15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141  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8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400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20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161 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9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500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25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181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10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650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33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201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11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750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38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ab 221</a:t>
                      </a: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12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850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z.B. 43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über </a:t>
                      </a:r>
                      <a:b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immer </a:t>
                      </a:r>
                      <a:b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893" name="Rectangle 7">
            <a:extLst>
              <a:ext uri="{FF2B5EF4-FFF2-40B4-BE49-F238E27FC236}">
                <a16:creationId xmlns:a16="http://schemas.microsoft.com/office/drawing/2014/main" id="{4F50FAA4-9823-4D3B-A029-F4B3B20E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3102931"/>
            <a:ext cx="3235325" cy="998214"/>
          </a:xfrm>
          <a:prstGeom prst="rect">
            <a:avLst/>
          </a:prstGeom>
          <a:solidFill>
            <a:srgbClr val="EAEAEA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tIns="82800" bIns="82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dirty="0"/>
              <a:t> ab 101 wahlberechtigten AN = 1/20 = 5% Stützunterschriften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638175" y="2355850"/>
            <a:ext cx="3605213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auto">
          <a:xfrm>
            <a:off x="714375" y="2357438"/>
            <a:ext cx="3136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Einreichung Wahlvorschläge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9940" name="Rectangle 80"/>
          <p:cNvSpPr>
            <a:spLocks noChangeArrowheads="1"/>
          </p:cNvSpPr>
          <p:nvPr/>
        </p:nvSpPr>
        <p:spPr bwMode="auto">
          <a:xfrm>
            <a:off x="8027988" y="1557338"/>
            <a:ext cx="746125" cy="47402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88900"/>
            <a:r>
              <a:rPr lang="de-DE" sz="1600" b="1">
                <a:solidFill>
                  <a:srgbClr val="000080"/>
                </a:solidFill>
              </a:rPr>
              <a:t>- 3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4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4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br>
              <a:rPr lang="de-DE" sz="1600" b="1">
                <a:solidFill>
                  <a:srgbClr val="000080"/>
                </a:solidFill>
              </a:rPr>
            </a:br>
            <a:r>
              <a:rPr lang="de-DE" sz="1600" b="1">
                <a:solidFill>
                  <a:srgbClr val="000080"/>
                </a:solidFill>
              </a:rPr>
              <a:t>  - 2</a:t>
            </a:r>
            <a:br>
              <a:rPr lang="de-DE" sz="1600" b="1">
                <a:solidFill>
                  <a:srgbClr val="000080"/>
                </a:solidFill>
              </a:rPr>
            </a:br>
            <a:br>
              <a:rPr lang="de-DE" sz="1600" b="1">
                <a:solidFill>
                  <a:srgbClr val="000080"/>
                </a:solidFill>
              </a:rPr>
            </a:br>
            <a:br>
              <a:rPr lang="de-DE" sz="1600" b="1">
                <a:solidFill>
                  <a:srgbClr val="000080"/>
                </a:solidFill>
              </a:rPr>
            </a:br>
            <a:r>
              <a:rPr lang="de-DE" sz="1600" b="1">
                <a:solidFill>
                  <a:srgbClr val="000080"/>
                </a:solidFill>
              </a:rPr>
              <a:t>  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</p:txBody>
      </p:sp>
      <p:sp>
        <p:nvSpPr>
          <p:cNvPr id="39941" name="Rectangle 81"/>
          <p:cNvSpPr>
            <a:spLocks noChangeArrowheads="1"/>
          </p:cNvSpPr>
          <p:nvPr/>
        </p:nvSpPr>
        <p:spPr bwMode="auto">
          <a:xfrm>
            <a:off x="8101013" y="1773238"/>
            <a:ext cx="646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80"/>
                </a:solidFill>
                <a:latin typeface="Arial Narrow" pitchFamily="34" charset="0"/>
              </a:rPr>
              <a:t>Wochen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30815" name="Rectangle 9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de-DE" sz="2400" b="1" dirty="0">
                <a:solidFill>
                  <a:srgbClr val="0C2DFF"/>
                </a:solidFill>
                <a:latin typeface="Arial" charset="0"/>
              </a:rPr>
              <a:t>BR-Wahl – Ereignisse, Termine, §§ Grundlagen:</a:t>
            </a:r>
            <a:endParaRPr lang="de-DE" sz="2400" dirty="0"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96188" y="763588"/>
            <a:ext cx="1249362" cy="741362"/>
            <a:chOff x="2925" y="2337"/>
            <a:chExt cx="787" cy="425"/>
          </a:xfrm>
        </p:grpSpPr>
        <p:sp>
          <p:nvSpPr>
            <p:cNvPr id="40280" name="Rectangle 12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281" name="Text Box 13"/>
            <p:cNvSpPr txBox="1">
              <a:spLocks noChangeArrowheads="1"/>
            </p:cNvSpPr>
            <p:nvPr/>
          </p:nvSpPr>
          <p:spPr bwMode="auto">
            <a:xfrm rot="-5400000">
              <a:off x="3355" y="2406"/>
              <a:ext cx="4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3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40303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4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5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6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7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08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09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0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1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2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3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4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5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6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7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18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19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0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1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2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3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4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5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6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7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28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29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0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1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2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3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4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5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6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7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8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39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40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1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2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3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4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5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6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7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8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49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0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51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2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3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4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5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6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7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8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59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0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61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2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3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4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5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6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7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8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69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0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1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72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3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4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5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6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7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8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79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0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1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2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83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4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5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6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7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8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89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0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1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2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3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94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5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6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7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8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399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0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1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2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3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4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405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6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7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8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09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0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1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2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3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4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5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416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7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8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19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0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1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2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3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4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5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6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427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8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29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0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1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2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3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4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5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6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7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438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40284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85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86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87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88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89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0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1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2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3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4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5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6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7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98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99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0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1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302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971550" y="692150"/>
            <a:ext cx="1512888" cy="360363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116013" y="692150"/>
            <a:ext cx="1284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Ereignisse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39946" name="Rectangle 8"/>
          <p:cNvSpPr>
            <a:spLocks noChangeArrowheads="1"/>
          </p:cNvSpPr>
          <p:nvPr/>
        </p:nvSpPr>
        <p:spPr bwMode="auto">
          <a:xfrm>
            <a:off x="4859338" y="692150"/>
            <a:ext cx="2020887" cy="360363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5003800" y="692150"/>
            <a:ext cx="177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§§ </a:t>
            </a:r>
            <a:r>
              <a:rPr lang="de-DE" sz="2000" b="1">
                <a:solidFill>
                  <a:srgbClr val="0000FF"/>
                </a:solidFill>
              </a:rPr>
              <a:t>Regelungen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500063" y="2714625"/>
            <a:ext cx="45005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bis 1 Woche </a:t>
            </a:r>
            <a:r>
              <a:rPr lang="de-DE" sz="1600" b="1"/>
              <a:t>vor Wahlversammlung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Prüfung der Wahlvorschläge - </a:t>
            </a:r>
            <a:r>
              <a:rPr lang="de-DE" sz="1600" b="1">
                <a:solidFill>
                  <a:srgbClr val="FF0000"/>
                </a:solidFill>
              </a:rPr>
              <a:t>sofort</a:t>
            </a:r>
            <a:br>
              <a:rPr lang="de-DE" sz="1600" b="1">
                <a:solidFill>
                  <a:srgbClr val="FF0000"/>
                </a:solidFill>
              </a:rPr>
            </a:br>
            <a:r>
              <a:rPr lang="de-DE" sz="1600" b="1">
                <a:solidFill>
                  <a:srgbClr val="FF0000"/>
                </a:solidFill>
              </a:rPr>
              <a:t>	max. 2 Arbeitstage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Behandlung fehlerhafter Wahl-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vorschläge – heilbare </a:t>
            </a:r>
            <a:r>
              <a:rPr lang="de-DE" sz="1600" b="1">
                <a:solidFill>
                  <a:srgbClr val="FF3300"/>
                </a:solidFill>
              </a:rPr>
              <a:t>3 Arbeitstage</a:t>
            </a:r>
          </a:p>
          <a:p>
            <a:pPr>
              <a:buClr>
                <a:schemeClr val="accent2"/>
              </a:buClr>
            </a:pPr>
            <a:r>
              <a:rPr lang="de-DE" sz="1600" b="1">
                <a:solidFill>
                  <a:srgbClr val="FF3300"/>
                </a:solidFill>
              </a:rPr>
              <a:t>    Aber keine Fristüberschreitung nach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	§14a Abs.3 BetrVG</a:t>
            </a:r>
            <a:r>
              <a:rPr lang="de-DE" sz="1600" b="1">
                <a:solidFill>
                  <a:srgbClr val="000000"/>
                </a:solidFill>
              </a:rPr>
              <a:t> </a:t>
            </a:r>
            <a:endParaRPr lang="de-DE" sz="1600" b="1">
              <a:solidFill>
                <a:srgbClr val="FF0000"/>
              </a:solidFill>
            </a:endParaRP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/>
              <a:t> </a:t>
            </a:r>
            <a:r>
              <a:rPr lang="de-DE" sz="1600" b="1">
                <a:solidFill>
                  <a:srgbClr val="000000"/>
                </a:solidFill>
              </a:rPr>
              <a:t>Bekanntgabe der Wahlvorschläge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spätestens </a:t>
            </a:r>
            <a:r>
              <a:rPr lang="de-DE" sz="1600" b="1">
                <a:solidFill>
                  <a:srgbClr val="FF3300"/>
                </a:solidFill>
              </a:rPr>
              <a:t>1 Woche</a:t>
            </a:r>
            <a:r>
              <a:rPr lang="de-DE" sz="1600" b="1">
                <a:solidFill>
                  <a:srgbClr val="000000"/>
                </a:solidFill>
              </a:rPr>
              <a:t> vor der Wahl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Briefwahl organisieren</a:t>
            </a:r>
            <a:endParaRPr lang="de-DE" sz="1600" b="1"/>
          </a:p>
        </p:txBody>
      </p:sp>
      <p:grpSp>
        <p:nvGrpSpPr>
          <p:cNvPr id="5" name="Group 179"/>
          <p:cNvGrpSpPr>
            <a:grpSpLocks/>
          </p:cNvGrpSpPr>
          <p:nvPr/>
        </p:nvGrpSpPr>
        <p:grpSpPr bwMode="auto">
          <a:xfrm>
            <a:off x="6715125" y="5572125"/>
            <a:ext cx="1249363" cy="741363"/>
            <a:chOff x="2925" y="2296"/>
            <a:chExt cx="787" cy="467"/>
          </a:xfrm>
        </p:grpSpPr>
        <p:sp>
          <p:nvSpPr>
            <p:cNvPr id="40121" name="Rectangle 180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122" name="Text Box 181"/>
            <p:cNvSpPr txBox="1">
              <a:spLocks noChangeArrowheads="1"/>
            </p:cNvSpPr>
            <p:nvPr/>
          </p:nvSpPr>
          <p:spPr bwMode="auto">
            <a:xfrm rot="-5400000">
              <a:off x="3334" y="2386"/>
              <a:ext cx="4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6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40144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5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6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7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8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49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0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1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2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3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4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5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6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7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58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59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0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1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2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3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4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5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6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7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8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69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70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1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2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3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4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5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6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7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8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79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0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81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2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3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4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5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6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7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8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89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0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1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92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3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4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5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6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7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8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99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0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1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02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3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4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5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6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7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8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09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0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1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2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13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4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5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6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7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8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19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0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1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2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3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24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5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6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7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8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29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0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1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2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3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4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35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6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7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8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39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0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1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2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3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4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5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46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7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8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49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0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1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2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3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4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5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6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57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8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59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0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1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2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3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4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5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6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7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268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69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0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1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2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3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4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5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6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7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8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79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40125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26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27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28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29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0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1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2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3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4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5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6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7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8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39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0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1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2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43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50" name="Rectangle 33"/>
          <p:cNvSpPr>
            <a:spLocks noChangeArrowheads="1"/>
          </p:cNvSpPr>
          <p:nvPr/>
        </p:nvSpPr>
        <p:spPr bwMode="auto">
          <a:xfrm>
            <a:off x="5000625" y="1571625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30 Abs.2  WO</a:t>
            </a:r>
          </a:p>
        </p:txBody>
      </p:sp>
      <p:sp>
        <p:nvSpPr>
          <p:cNvPr id="39951" name="Rectangle 8"/>
          <p:cNvSpPr>
            <a:spLocks noChangeArrowheads="1"/>
          </p:cNvSpPr>
          <p:nvPr/>
        </p:nvSpPr>
        <p:spPr bwMode="auto">
          <a:xfrm>
            <a:off x="642938" y="1143000"/>
            <a:ext cx="3605212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2" name="Rectangle 10"/>
          <p:cNvSpPr>
            <a:spLocks noChangeArrowheads="1"/>
          </p:cNvSpPr>
          <p:nvPr/>
        </p:nvSpPr>
        <p:spPr bwMode="auto">
          <a:xfrm>
            <a:off x="766763" y="1144588"/>
            <a:ext cx="2282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Aushang Wählerliste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9953" name="Rectangle 11"/>
          <p:cNvSpPr>
            <a:spLocks noChangeArrowheads="1"/>
          </p:cNvSpPr>
          <p:nvPr/>
        </p:nvSpPr>
        <p:spPr bwMode="auto">
          <a:xfrm>
            <a:off x="571500" y="1500188"/>
            <a:ext cx="33797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zeitgleich mit Wahlausschreiben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Einsprüche innerhalb </a:t>
            </a:r>
            <a:r>
              <a:rPr lang="de-DE" sz="1600" b="1">
                <a:solidFill>
                  <a:srgbClr val="FF3300"/>
                </a:solidFill>
              </a:rPr>
              <a:t>3 Tagen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    </a:t>
            </a:r>
            <a:r>
              <a:rPr lang="de-DE" sz="1600" b="1"/>
              <a:t>nach Aushang - schriftlich </a:t>
            </a:r>
          </a:p>
        </p:txBody>
      </p:sp>
      <p:sp>
        <p:nvSpPr>
          <p:cNvPr id="39954" name="Rectangle 33"/>
          <p:cNvSpPr>
            <a:spLocks noChangeArrowheads="1"/>
          </p:cNvSpPr>
          <p:nvPr/>
        </p:nvSpPr>
        <p:spPr bwMode="auto">
          <a:xfrm>
            <a:off x="5000625" y="2714625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36 Abs.5 WO</a:t>
            </a:r>
          </a:p>
        </p:txBody>
      </p:sp>
      <p:sp>
        <p:nvSpPr>
          <p:cNvPr id="39955" name="Rectangle 33"/>
          <p:cNvSpPr>
            <a:spLocks noChangeArrowheads="1"/>
          </p:cNvSpPr>
          <p:nvPr/>
        </p:nvSpPr>
        <p:spPr bwMode="auto">
          <a:xfrm>
            <a:off x="5000625" y="3786188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8 Abs. 2 WO</a:t>
            </a:r>
          </a:p>
        </p:txBody>
      </p:sp>
      <p:sp>
        <p:nvSpPr>
          <p:cNvPr id="39956" name="Text Box 1185"/>
          <p:cNvSpPr txBox="1">
            <a:spLocks noChangeArrowheads="1"/>
          </p:cNvSpPr>
          <p:nvPr/>
        </p:nvSpPr>
        <p:spPr bwMode="auto">
          <a:xfrm>
            <a:off x="173038" y="2279650"/>
            <a:ext cx="350837" cy="36988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D</a:t>
            </a:r>
          </a:p>
        </p:txBody>
      </p:sp>
      <p:grpSp>
        <p:nvGrpSpPr>
          <p:cNvPr id="8" name="Group 550"/>
          <p:cNvGrpSpPr>
            <a:grpSpLocks/>
          </p:cNvGrpSpPr>
          <p:nvPr/>
        </p:nvGrpSpPr>
        <p:grpSpPr bwMode="auto">
          <a:xfrm>
            <a:off x="6777038" y="1625600"/>
            <a:ext cx="1152525" cy="1081088"/>
            <a:chOff x="4372" y="1616"/>
            <a:chExt cx="640" cy="771"/>
          </a:xfrm>
        </p:grpSpPr>
        <p:sp>
          <p:nvSpPr>
            <p:cNvPr id="40115" name="Rectangle 972"/>
            <p:cNvSpPr>
              <a:spLocks noChangeArrowheads="1"/>
            </p:cNvSpPr>
            <p:nvPr/>
          </p:nvSpPr>
          <p:spPr bwMode="auto">
            <a:xfrm>
              <a:off x="4377" y="1616"/>
              <a:ext cx="635" cy="771"/>
            </a:xfrm>
            <a:prstGeom prst="rect">
              <a:avLst/>
            </a:prstGeom>
            <a:solidFill>
              <a:srgbClr val="CCFF99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>
                <a:latin typeface="VAG Round" pitchFamily="82" charset="0"/>
              </a:endParaRPr>
            </a:p>
          </p:txBody>
        </p:sp>
        <p:sp>
          <p:nvSpPr>
            <p:cNvPr id="40116" name="Text Box 973"/>
            <p:cNvSpPr txBox="1">
              <a:spLocks noChangeArrowheads="1"/>
            </p:cNvSpPr>
            <p:nvPr/>
          </p:nvSpPr>
          <p:spPr bwMode="auto">
            <a:xfrm>
              <a:off x="4372" y="1661"/>
              <a:ext cx="46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Wähler-</a:t>
              </a:r>
            </a:p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liste</a:t>
              </a:r>
            </a:p>
          </p:txBody>
        </p:sp>
        <p:sp>
          <p:nvSpPr>
            <p:cNvPr id="40117" name="Line 974"/>
            <p:cNvSpPr>
              <a:spLocks noChangeShapeType="1"/>
            </p:cNvSpPr>
            <p:nvPr/>
          </p:nvSpPr>
          <p:spPr bwMode="auto">
            <a:xfrm>
              <a:off x="4518" y="2111"/>
              <a:ext cx="35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8" name="Line 975"/>
            <p:cNvSpPr>
              <a:spLocks noChangeShapeType="1"/>
            </p:cNvSpPr>
            <p:nvPr/>
          </p:nvSpPr>
          <p:spPr bwMode="auto">
            <a:xfrm>
              <a:off x="4518" y="2182"/>
              <a:ext cx="35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9" name="Line 976"/>
            <p:cNvSpPr>
              <a:spLocks noChangeShapeType="1"/>
            </p:cNvSpPr>
            <p:nvPr/>
          </p:nvSpPr>
          <p:spPr bwMode="auto">
            <a:xfrm>
              <a:off x="4518" y="2253"/>
              <a:ext cx="35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0" name="Line 977"/>
            <p:cNvSpPr>
              <a:spLocks noChangeShapeType="1"/>
            </p:cNvSpPr>
            <p:nvPr/>
          </p:nvSpPr>
          <p:spPr bwMode="auto">
            <a:xfrm>
              <a:off x="4518" y="2324"/>
              <a:ext cx="35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58" name="Rectangle 116"/>
          <p:cNvSpPr>
            <a:spLocks noChangeArrowheads="1"/>
          </p:cNvSpPr>
          <p:nvPr/>
        </p:nvSpPr>
        <p:spPr bwMode="auto">
          <a:xfrm>
            <a:off x="6786563" y="2922588"/>
            <a:ext cx="1138237" cy="1008062"/>
          </a:xfrm>
          <a:prstGeom prst="rect">
            <a:avLst/>
          </a:prstGeom>
          <a:solidFill>
            <a:srgbClr val="CCFFFF"/>
          </a:solidFill>
          <a:ln w="17463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9" name="Text Box 117"/>
          <p:cNvSpPr txBox="1">
            <a:spLocks noChangeArrowheads="1"/>
          </p:cNvSpPr>
          <p:nvPr/>
        </p:nvSpPr>
        <p:spPr bwMode="auto">
          <a:xfrm>
            <a:off x="6715125" y="2922588"/>
            <a:ext cx="1268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schemeClr val="accent2"/>
                </a:solidFill>
              </a:rPr>
              <a:t>Wahlvorschlag</a:t>
            </a:r>
          </a:p>
        </p:txBody>
      </p:sp>
      <p:sp>
        <p:nvSpPr>
          <p:cNvPr id="39960" name="Text Box 573"/>
          <p:cNvSpPr txBox="1">
            <a:spLocks noChangeArrowheads="1"/>
          </p:cNvSpPr>
          <p:nvPr/>
        </p:nvSpPr>
        <p:spPr bwMode="auto">
          <a:xfrm>
            <a:off x="6772275" y="3067050"/>
            <a:ext cx="646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de-DE" sz="1000">
                <a:latin typeface="VAG Round" pitchFamily="82" charset="0"/>
              </a:rPr>
              <a:t>1………..</a:t>
            </a:r>
          </a:p>
          <a:p>
            <a:r>
              <a:rPr lang="de-DE" sz="1000">
                <a:latin typeface="VAG Round" pitchFamily="82" charset="0"/>
              </a:rPr>
              <a:t>2………..</a:t>
            </a:r>
          </a:p>
          <a:p>
            <a:r>
              <a:rPr lang="de-DE" sz="1000">
                <a:latin typeface="VAG Round" pitchFamily="82" charset="0"/>
              </a:rPr>
              <a:t>3………..</a:t>
            </a:r>
          </a:p>
        </p:txBody>
      </p:sp>
      <p:sp>
        <p:nvSpPr>
          <p:cNvPr id="39961" name="Text Box 574"/>
          <p:cNvSpPr txBox="1">
            <a:spLocks noChangeArrowheads="1"/>
          </p:cNvSpPr>
          <p:nvPr/>
        </p:nvSpPr>
        <p:spPr bwMode="auto">
          <a:xfrm>
            <a:off x="7305675" y="3067050"/>
            <a:ext cx="465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de-DE" sz="1000">
                <a:latin typeface="VAG Round" pitchFamily="82" charset="0"/>
              </a:rPr>
              <a:t>4___</a:t>
            </a:r>
          </a:p>
          <a:p>
            <a:r>
              <a:rPr lang="de-DE" sz="1000">
                <a:latin typeface="VAG Round" pitchFamily="82" charset="0"/>
              </a:rPr>
              <a:t>5………..</a:t>
            </a:r>
          </a:p>
          <a:p>
            <a:r>
              <a:rPr lang="de-DE" sz="1000">
                <a:latin typeface="VAG Round" pitchFamily="82" charset="0"/>
              </a:rPr>
              <a:t>6………..</a:t>
            </a:r>
          </a:p>
        </p:txBody>
      </p:sp>
      <p:grpSp>
        <p:nvGrpSpPr>
          <p:cNvPr id="9" name="Group 575"/>
          <p:cNvGrpSpPr>
            <a:grpSpLocks/>
          </p:cNvGrpSpPr>
          <p:nvPr/>
        </p:nvGrpSpPr>
        <p:grpSpPr bwMode="auto">
          <a:xfrm>
            <a:off x="7491413" y="3427413"/>
            <a:ext cx="423862" cy="360362"/>
            <a:chOff x="4150" y="3192"/>
            <a:chExt cx="263" cy="278"/>
          </a:xfrm>
        </p:grpSpPr>
        <p:sp>
          <p:nvSpPr>
            <p:cNvPr id="40113" name="Freeform 104"/>
            <p:cNvSpPr>
              <a:spLocks/>
            </p:cNvSpPr>
            <p:nvPr/>
          </p:nvSpPr>
          <p:spPr bwMode="auto">
            <a:xfrm>
              <a:off x="4150" y="3249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VAG Round" pitchFamily="82" charset="0"/>
              </a:endParaRPr>
            </a:p>
          </p:txBody>
        </p:sp>
        <p:sp>
          <p:nvSpPr>
            <p:cNvPr id="40114" name="Freeform 105"/>
            <p:cNvSpPr>
              <a:spLocks/>
            </p:cNvSpPr>
            <p:nvPr/>
          </p:nvSpPr>
          <p:spPr bwMode="auto">
            <a:xfrm>
              <a:off x="4226" y="3192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VAG Round" pitchFamily="82" charset="0"/>
              </a:endParaRPr>
            </a:p>
          </p:txBody>
        </p:sp>
      </p:grpSp>
      <p:grpSp>
        <p:nvGrpSpPr>
          <p:cNvPr id="10" name="Group 578"/>
          <p:cNvGrpSpPr>
            <a:grpSpLocks/>
          </p:cNvGrpSpPr>
          <p:nvPr/>
        </p:nvGrpSpPr>
        <p:grpSpPr bwMode="auto">
          <a:xfrm>
            <a:off x="6916738" y="3427413"/>
            <a:ext cx="423862" cy="360362"/>
            <a:chOff x="4649" y="3193"/>
            <a:chExt cx="276" cy="308"/>
          </a:xfrm>
        </p:grpSpPr>
        <p:sp>
          <p:nvSpPr>
            <p:cNvPr id="40111" name="Freeform 106"/>
            <p:cNvSpPr>
              <a:spLocks/>
            </p:cNvSpPr>
            <p:nvPr/>
          </p:nvSpPr>
          <p:spPr bwMode="auto">
            <a:xfrm>
              <a:off x="4649" y="3249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VAG Round" pitchFamily="82" charset="0"/>
              </a:endParaRPr>
            </a:p>
          </p:txBody>
        </p:sp>
        <p:sp>
          <p:nvSpPr>
            <p:cNvPr id="40112" name="Freeform 107"/>
            <p:cNvSpPr>
              <a:spLocks/>
            </p:cNvSpPr>
            <p:nvPr/>
          </p:nvSpPr>
          <p:spPr bwMode="auto">
            <a:xfrm>
              <a:off x="4739" y="3193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VAG Round" pitchFamily="82" charset="0"/>
              </a:endParaRPr>
            </a:p>
          </p:txBody>
        </p:sp>
      </p:grpSp>
      <p:sp>
        <p:nvSpPr>
          <p:cNvPr id="39964" name="Line 581"/>
          <p:cNvSpPr>
            <a:spLocks noChangeShapeType="1"/>
          </p:cNvSpPr>
          <p:nvPr/>
        </p:nvSpPr>
        <p:spPr bwMode="auto">
          <a:xfrm>
            <a:off x="7346950" y="31384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5" name="Text Box 181"/>
          <p:cNvSpPr txBox="1">
            <a:spLocks noChangeArrowheads="1"/>
          </p:cNvSpPr>
          <p:nvPr/>
        </p:nvSpPr>
        <p:spPr bwMode="auto">
          <a:xfrm>
            <a:off x="6786563" y="3786188"/>
            <a:ext cx="1138237" cy="460375"/>
          </a:xfrm>
          <a:prstGeom prst="rect">
            <a:avLst/>
          </a:prstGeom>
          <a:solidFill>
            <a:srgbClr val="CCE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>
                <a:solidFill>
                  <a:schemeClr val="accent2"/>
                </a:solidFill>
              </a:rPr>
              <a:t>Wahlbewer-</a:t>
            </a:r>
          </a:p>
          <a:p>
            <a:pPr algn="ctr"/>
            <a:r>
              <a:rPr lang="de-DE" sz="1200" b="1">
                <a:solidFill>
                  <a:schemeClr val="accent2"/>
                </a:solidFill>
              </a:rPr>
              <a:t>berInnen</a:t>
            </a:r>
          </a:p>
        </p:txBody>
      </p:sp>
      <p:grpSp>
        <p:nvGrpSpPr>
          <p:cNvPr id="11" name="Group 420"/>
          <p:cNvGrpSpPr>
            <a:grpSpLocks/>
          </p:cNvGrpSpPr>
          <p:nvPr/>
        </p:nvGrpSpPr>
        <p:grpSpPr bwMode="auto">
          <a:xfrm>
            <a:off x="285750" y="1714500"/>
            <a:ext cx="215900" cy="215900"/>
            <a:chOff x="2653" y="845"/>
            <a:chExt cx="136" cy="136"/>
          </a:xfrm>
        </p:grpSpPr>
        <p:sp>
          <p:nvSpPr>
            <p:cNvPr id="40090" name="Rectangle 421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0092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93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94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95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6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7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8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99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0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1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2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3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4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5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06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07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08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09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110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" name="Group 442"/>
          <p:cNvGrpSpPr>
            <a:grpSpLocks/>
          </p:cNvGrpSpPr>
          <p:nvPr/>
        </p:nvGrpSpPr>
        <p:grpSpPr bwMode="auto">
          <a:xfrm>
            <a:off x="214313" y="2714625"/>
            <a:ext cx="215900" cy="215900"/>
            <a:chOff x="2653" y="845"/>
            <a:chExt cx="136" cy="136"/>
          </a:xfrm>
        </p:grpSpPr>
        <p:sp>
          <p:nvSpPr>
            <p:cNvPr id="40069" name="Rectangle 443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0071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72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73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74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5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6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7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8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79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0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1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2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3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4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85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86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87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88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89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5" name="Group 464"/>
          <p:cNvGrpSpPr>
            <a:grpSpLocks/>
          </p:cNvGrpSpPr>
          <p:nvPr/>
        </p:nvGrpSpPr>
        <p:grpSpPr bwMode="auto">
          <a:xfrm>
            <a:off x="214313" y="3143250"/>
            <a:ext cx="215900" cy="215900"/>
            <a:chOff x="2653" y="845"/>
            <a:chExt cx="136" cy="136"/>
          </a:xfrm>
        </p:grpSpPr>
        <p:sp>
          <p:nvSpPr>
            <p:cNvPr id="40048" name="Rectangle 465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6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0050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51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52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53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4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5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6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7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8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59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0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1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2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3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64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65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66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67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68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" name="Group 486"/>
          <p:cNvGrpSpPr>
            <a:grpSpLocks/>
          </p:cNvGrpSpPr>
          <p:nvPr/>
        </p:nvGrpSpPr>
        <p:grpSpPr bwMode="auto">
          <a:xfrm>
            <a:off x="214313" y="3643313"/>
            <a:ext cx="215900" cy="215900"/>
            <a:chOff x="2653" y="845"/>
            <a:chExt cx="136" cy="136"/>
          </a:xfrm>
        </p:grpSpPr>
        <p:sp>
          <p:nvSpPr>
            <p:cNvPr id="40027" name="Rectangle 487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8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0029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30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31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32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3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4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5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6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7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8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39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40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41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42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43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44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45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46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47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70" name="Rectangle 33"/>
          <p:cNvSpPr>
            <a:spLocks noChangeArrowheads="1"/>
          </p:cNvSpPr>
          <p:nvPr/>
        </p:nvSpPr>
        <p:spPr bwMode="auto">
          <a:xfrm>
            <a:off x="5000625" y="3429000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7 WO</a:t>
            </a:r>
          </a:p>
        </p:txBody>
      </p:sp>
      <p:sp>
        <p:nvSpPr>
          <p:cNvPr id="39971" name="Rectangle 33"/>
          <p:cNvSpPr>
            <a:spLocks noChangeArrowheads="1"/>
          </p:cNvSpPr>
          <p:nvPr/>
        </p:nvSpPr>
        <p:spPr bwMode="auto">
          <a:xfrm>
            <a:off x="8001000" y="2571750"/>
            <a:ext cx="928688" cy="461963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1 Wochen </a:t>
            </a:r>
            <a:br>
              <a:rPr lang="de-DE" sz="1200" b="1">
                <a:solidFill>
                  <a:schemeClr val="accent2"/>
                </a:solidFill>
              </a:rPr>
            </a:br>
            <a:r>
              <a:rPr lang="de-DE" sz="1200" b="1">
                <a:solidFill>
                  <a:schemeClr val="accent2"/>
                </a:solidFill>
              </a:rPr>
              <a:t>vor Wahl</a:t>
            </a:r>
          </a:p>
        </p:txBody>
      </p:sp>
      <p:sp>
        <p:nvSpPr>
          <p:cNvPr id="39972" name="Rectangle 33"/>
          <p:cNvSpPr>
            <a:spLocks noChangeArrowheads="1"/>
          </p:cNvSpPr>
          <p:nvPr/>
        </p:nvSpPr>
        <p:spPr bwMode="auto">
          <a:xfrm>
            <a:off x="5000625" y="4357688"/>
            <a:ext cx="1500188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33 WO</a:t>
            </a:r>
          </a:p>
        </p:txBody>
      </p:sp>
      <p:grpSp>
        <p:nvGrpSpPr>
          <p:cNvPr id="19" name="Group 486"/>
          <p:cNvGrpSpPr>
            <a:grpSpLocks/>
          </p:cNvGrpSpPr>
          <p:nvPr/>
        </p:nvGrpSpPr>
        <p:grpSpPr bwMode="auto">
          <a:xfrm>
            <a:off x="214313" y="4429125"/>
            <a:ext cx="215900" cy="215900"/>
            <a:chOff x="2653" y="845"/>
            <a:chExt cx="136" cy="136"/>
          </a:xfrm>
        </p:grpSpPr>
        <p:sp>
          <p:nvSpPr>
            <p:cNvPr id="40006" name="Rectangle 487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0008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09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10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11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2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3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4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5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6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7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8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19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20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21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22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23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24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25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26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74" name="Rectangle 8"/>
          <p:cNvSpPr>
            <a:spLocks noChangeArrowheads="1"/>
          </p:cNvSpPr>
          <p:nvPr/>
        </p:nvSpPr>
        <p:spPr bwMode="auto">
          <a:xfrm>
            <a:off x="581025" y="5284788"/>
            <a:ext cx="3332163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5" name="Rectangle 10"/>
          <p:cNvSpPr>
            <a:spLocks noChangeArrowheads="1"/>
          </p:cNvSpPr>
          <p:nvPr/>
        </p:nvSpPr>
        <p:spPr bwMode="auto">
          <a:xfrm>
            <a:off x="657225" y="5286375"/>
            <a:ext cx="266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Die Wahl - Stimmabgabe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39976" name="Rectangle 11"/>
          <p:cNvSpPr>
            <a:spLocks noChangeArrowheads="1"/>
          </p:cNvSpPr>
          <p:nvPr/>
        </p:nvSpPr>
        <p:spPr bwMode="auto">
          <a:xfrm>
            <a:off x="468313" y="5589588"/>
            <a:ext cx="3482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Antrag auf nachträgliche schriftl.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Stimmabgabe – </a:t>
            </a:r>
            <a:r>
              <a:rPr lang="de-DE" sz="1600" b="1">
                <a:solidFill>
                  <a:srgbClr val="FF0000"/>
                </a:solidFill>
              </a:rPr>
              <a:t>3 Tage vor Wahl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Die Wahlversammlung</a:t>
            </a:r>
          </a:p>
        </p:txBody>
      </p:sp>
      <p:sp>
        <p:nvSpPr>
          <p:cNvPr id="39977" name="Text Box 1185"/>
          <p:cNvSpPr txBox="1">
            <a:spLocks noChangeArrowheads="1"/>
          </p:cNvSpPr>
          <p:nvPr/>
        </p:nvSpPr>
        <p:spPr bwMode="auto">
          <a:xfrm>
            <a:off x="179388" y="5267325"/>
            <a:ext cx="338137" cy="36988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39978" name="Rectangle 33"/>
          <p:cNvSpPr>
            <a:spLocks noChangeArrowheads="1"/>
          </p:cNvSpPr>
          <p:nvPr/>
        </p:nvSpPr>
        <p:spPr bwMode="auto">
          <a:xfrm>
            <a:off x="5000625" y="5568950"/>
            <a:ext cx="1566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§35 WO</a:t>
            </a:r>
          </a:p>
        </p:txBody>
      </p:sp>
      <p:sp>
        <p:nvSpPr>
          <p:cNvPr id="39979" name="Rectangle 33"/>
          <p:cNvSpPr>
            <a:spLocks noChangeArrowheads="1"/>
          </p:cNvSpPr>
          <p:nvPr/>
        </p:nvSpPr>
        <p:spPr bwMode="auto">
          <a:xfrm>
            <a:off x="5000625" y="5929313"/>
            <a:ext cx="1566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34 WO</a:t>
            </a:r>
          </a:p>
        </p:txBody>
      </p:sp>
      <p:grpSp>
        <p:nvGrpSpPr>
          <p:cNvPr id="21" name="Group 381"/>
          <p:cNvGrpSpPr>
            <a:grpSpLocks/>
          </p:cNvGrpSpPr>
          <p:nvPr/>
        </p:nvGrpSpPr>
        <p:grpSpPr bwMode="auto">
          <a:xfrm>
            <a:off x="250825" y="5661025"/>
            <a:ext cx="215900" cy="215900"/>
            <a:chOff x="2653" y="845"/>
            <a:chExt cx="136" cy="136"/>
          </a:xfrm>
        </p:grpSpPr>
        <p:sp>
          <p:nvSpPr>
            <p:cNvPr id="39985" name="Rectangle 382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39987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988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989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39990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1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2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3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4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5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6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7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8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9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00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01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02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03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04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0005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9981" name="Rectangle 33"/>
          <p:cNvSpPr>
            <a:spLocks noChangeArrowheads="1"/>
          </p:cNvSpPr>
          <p:nvPr/>
        </p:nvSpPr>
        <p:spPr bwMode="auto">
          <a:xfrm>
            <a:off x="5000625" y="4857750"/>
            <a:ext cx="1500188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24  WO</a:t>
            </a:r>
          </a:p>
        </p:txBody>
      </p:sp>
      <p:sp>
        <p:nvSpPr>
          <p:cNvPr id="39982" name="Rectangle 33"/>
          <p:cNvSpPr>
            <a:spLocks noChangeArrowheads="1"/>
          </p:cNvSpPr>
          <p:nvPr/>
        </p:nvSpPr>
        <p:spPr bwMode="auto">
          <a:xfrm>
            <a:off x="5000625" y="3071813"/>
            <a:ext cx="1511300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6 WO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6"/>
          <p:cNvSpPr>
            <a:spLocks noChangeArrowheads="1"/>
          </p:cNvSpPr>
          <p:nvPr/>
        </p:nvSpPr>
        <p:spPr bwMode="auto">
          <a:xfrm>
            <a:off x="5651500" y="4941888"/>
            <a:ext cx="3241675" cy="8382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1" name="Rectangle 55"/>
          <p:cNvSpPr>
            <a:spLocks noChangeArrowheads="1"/>
          </p:cNvSpPr>
          <p:nvPr/>
        </p:nvSpPr>
        <p:spPr bwMode="auto">
          <a:xfrm>
            <a:off x="5651500" y="3771900"/>
            <a:ext cx="3241675" cy="990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2" name="Rectangle 54"/>
          <p:cNvSpPr>
            <a:spLocks noChangeArrowheads="1"/>
          </p:cNvSpPr>
          <p:nvPr/>
        </p:nvSpPr>
        <p:spPr bwMode="auto">
          <a:xfrm>
            <a:off x="833438" y="3505200"/>
            <a:ext cx="2667000" cy="9144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3" name="Rectangle 53"/>
          <p:cNvSpPr>
            <a:spLocks noChangeArrowheads="1"/>
          </p:cNvSpPr>
          <p:nvPr/>
        </p:nvSpPr>
        <p:spPr bwMode="auto">
          <a:xfrm>
            <a:off x="5651500" y="1933575"/>
            <a:ext cx="3241675" cy="609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4" name="Rectangle 52"/>
          <p:cNvSpPr>
            <a:spLocks noChangeArrowheads="1"/>
          </p:cNvSpPr>
          <p:nvPr/>
        </p:nvSpPr>
        <p:spPr bwMode="auto">
          <a:xfrm>
            <a:off x="833438" y="4572000"/>
            <a:ext cx="2667000" cy="8382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5" name="Rectangle 51"/>
          <p:cNvSpPr>
            <a:spLocks noChangeArrowheads="1"/>
          </p:cNvSpPr>
          <p:nvPr/>
        </p:nvSpPr>
        <p:spPr bwMode="auto">
          <a:xfrm>
            <a:off x="5651500" y="2695575"/>
            <a:ext cx="3241675" cy="9144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6" name="Rectangle 49"/>
          <p:cNvSpPr>
            <a:spLocks noChangeArrowheads="1"/>
          </p:cNvSpPr>
          <p:nvPr/>
        </p:nvSpPr>
        <p:spPr bwMode="auto">
          <a:xfrm>
            <a:off x="833438" y="2667000"/>
            <a:ext cx="2667000" cy="6858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auto">
          <a:xfrm rot="16121">
            <a:off x="941388" y="2743200"/>
            <a:ext cx="241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die Abgabe nicht frist-</a:t>
            </a:r>
          </a:p>
          <a:p>
            <a:r>
              <a:rPr lang="de-DE" sz="1800" b="1">
                <a:solidFill>
                  <a:srgbClr val="000000"/>
                </a:solidFill>
              </a:rPr>
              <a:t>gerecht erfolgt</a:t>
            </a:r>
            <a:endParaRPr lang="de-DE" sz="3200"/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 rot="8587">
            <a:off x="985838" y="3519488"/>
            <a:ext cx="1955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keine Reihenfolge</a:t>
            </a:r>
          </a:p>
          <a:p>
            <a:r>
              <a:rPr lang="de-DE" sz="1800" b="1">
                <a:solidFill>
                  <a:srgbClr val="000000"/>
                </a:solidFill>
              </a:rPr>
              <a:t>der Bewerber </a:t>
            </a:r>
          </a:p>
          <a:p>
            <a:r>
              <a:rPr lang="de-DE" sz="1800" b="1">
                <a:solidFill>
                  <a:srgbClr val="000000"/>
                </a:solidFill>
              </a:rPr>
              <a:t>erkennbar ist</a:t>
            </a:r>
            <a:endParaRPr lang="de-DE" sz="3200"/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998538" y="4572000"/>
            <a:ext cx="2349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bei der Abgabe die</a:t>
            </a:r>
          </a:p>
          <a:p>
            <a:r>
              <a:rPr lang="de-DE" sz="1800" b="1">
                <a:solidFill>
                  <a:srgbClr val="000000"/>
                </a:solidFill>
              </a:rPr>
              <a:t>erforderliche Zahl der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Unterschriften fehlt</a:t>
            </a:r>
            <a:endParaRPr lang="de-DE" sz="320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524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Ungültige Vorschlagslisten  § 8 WO</a:t>
            </a:r>
            <a:endParaRPr lang="de-DE" sz="36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8141" name="Group 24"/>
          <p:cNvGrpSpPr>
            <a:grpSpLocks/>
          </p:cNvGrpSpPr>
          <p:nvPr/>
        </p:nvGrpSpPr>
        <p:grpSpPr bwMode="auto">
          <a:xfrm>
            <a:off x="8243888" y="2708275"/>
            <a:ext cx="609600" cy="858838"/>
            <a:chOff x="4995" y="2688"/>
            <a:chExt cx="254" cy="349"/>
          </a:xfrm>
        </p:grpSpPr>
        <p:sp>
          <p:nvSpPr>
            <p:cNvPr id="48173" name="Freeform 25"/>
            <p:cNvSpPr>
              <a:spLocks/>
            </p:cNvSpPr>
            <p:nvPr/>
          </p:nvSpPr>
          <p:spPr bwMode="auto">
            <a:xfrm>
              <a:off x="5069" y="2765"/>
              <a:ext cx="180" cy="272"/>
            </a:xfrm>
            <a:custGeom>
              <a:avLst/>
              <a:gdLst>
                <a:gd name="T0" fmla="*/ 0 w 719"/>
                <a:gd name="T1" fmla="*/ 0 h 1085"/>
                <a:gd name="T2" fmla="*/ 0 w 719"/>
                <a:gd name="T3" fmla="*/ 0 h 1085"/>
                <a:gd name="T4" fmla="*/ 0 w 719"/>
                <a:gd name="T5" fmla="*/ 0 h 1085"/>
                <a:gd name="T6" fmla="*/ 0 w 719"/>
                <a:gd name="T7" fmla="*/ 0 h 1085"/>
                <a:gd name="T8" fmla="*/ 0 w 719"/>
                <a:gd name="T9" fmla="*/ 0 h 1085"/>
                <a:gd name="T10" fmla="*/ 0 w 719"/>
                <a:gd name="T11" fmla="*/ 0 h 1085"/>
                <a:gd name="T12" fmla="*/ 0 w 719"/>
                <a:gd name="T13" fmla="*/ 0 h 1085"/>
                <a:gd name="T14" fmla="*/ 0 w 719"/>
                <a:gd name="T15" fmla="*/ 0 h 1085"/>
                <a:gd name="T16" fmla="*/ 0 w 719"/>
                <a:gd name="T17" fmla="*/ 0 h 1085"/>
                <a:gd name="T18" fmla="*/ 0 w 719"/>
                <a:gd name="T19" fmla="*/ 0 h 1085"/>
                <a:gd name="T20" fmla="*/ 0 w 719"/>
                <a:gd name="T21" fmla="*/ 0 h 1085"/>
                <a:gd name="T22" fmla="*/ 0 w 719"/>
                <a:gd name="T23" fmla="*/ 0 h 1085"/>
                <a:gd name="T24" fmla="*/ 0 w 719"/>
                <a:gd name="T25" fmla="*/ 0 h 1085"/>
                <a:gd name="T26" fmla="*/ 0 w 719"/>
                <a:gd name="T27" fmla="*/ 0 h 1085"/>
                <a:gd name="T28" fmla="*/ 0 w 719"/>
                <a:gd name="T29" fmla="*/ 0 h 1085"/>
                <a:gd name="T30" fmla="*/ 0 w 719"/>
                <a:gd name="T31" fmla="*/ 0 h 1085"/>
                <a:gd name="T32" fmla="*/ 0 w 719"/>
                <a:gd name="T33" fmla="*/ 0 h 1085"/>
                <a:gd name="T34" fmla="*/ 0 w 719"/>
                <a:gd name="T35" fmla="*/ 0 h 1085"/>
                <a:gd name="T36" fmla="*/ 0 w 719"/>
                <a:gd name="T37" fmla="*/ 0 h 1085"/>
                <a:gd name="T38" fmla="*/ 0 w 719"/>
                <a:gd name="T39" fmla="*/ 0 h 10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9"/>
                <a:gd name="T61" fmla="*/ 0 h 1085"/>
                <a:gd name="T62" fmla="*/ 719 w 719"/>
                <a:gd name="T63" fmla="*/ 1085 h 10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9" h="1085">
                  <a:moveTo>
                    <a:pt x="0" y="1085"/>
                  </a:moveTo>
                  <a:lnTo>
                    <a:pt x="0" y="0"/>
                  </a:lnTo>
                  <a:lnTo>
                    <a:pt x="719" y="0"/>
                  </a:lnTo>
                  <a:lnTo>
                    <a:pt x="719" y="701"/>
                  </a:lnTo>
                  <a:lnTo>
                    <a:pt x="684" y="943"/>
                  </a:lnTo>
                  <a:lnTo>
                    <a:pt x="683" y="948"/>
                  </a:lnTo>
                  <a:lnTo>
                    <a:pt x="679" y="966"/>
                  </a:lnTo>
                  <a:lnTo>
                    <a:pt x="673" y="981"/>
                  </a:lnTo>
                  <a:lnTo>
                    <a:pt x="665" y="998"/>
                  </a:lnTo>
                  <a:lnTo>
                    <a:pt x="657" y="1013"/>
                  </a:lnTo>
                  <a:lnTo>
                    <a:pt x="646" y="1026"/>
                  </a:lnTo>
                  <a:lnTo>
                    <a:pt x="635" y="1039"/>
                  </a:lnTo>
                  <a:lnTo>
                    <a:pt x="622" y="1051"/>
                  </a:lnTo>
                  <a:lnTo>
                    <a:pt x="607" y="1061"/>
                  </a:lnTo>
                  <a:lnTo>
                    <a:pt x="593" y="1069"/>
                  </a:lnTo>
                  <a:lnTo>
                    <a:pt x="577" y="1074"/>
                  </a:lnTo>
                  <a:lnTo>
                    <a:pt x="562" y="1080"/>
                  </a:lnTo>
                  <a:lnTo>
                    <a:pt x="546" y="1083"/>
                  </a:lnTo>
                  <a:lnTo>
                    <a:pt x="529" y="1085"/>
                  </a:lnTo>
                  <a:lnTo>
                    <a:pt x="0" y="10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4" name="Freeform 26"/>
            <p:cNvSpPr>
              <a:spLocks/>
            </p:cNvSpPr>
            <p:nvPr/>
          </p:nvSpPr>
          <p:spPr bwMode="auto">
            <a:xfrm>
              <a:off x="5031" y="2728"/>
              <a:ext cx="180" cy="271"/>
            </a:xfrm>
            <a:custGeom>
              <a:avLst/>
              <a:gdLst>
                <a:gd name="T0" fmla="*/ 0 w 722"/>
                <a:gd name="T1" fmla="*/ 0 h 1085"/>
                <a:gd name="T2" fmla="*/ 0 w 722"/>
                <a:gd name="T3" fmla="*/ 0 h 1085"/>
                <a:gd name="T4" fmla="*/ 0 w 722"/>
                <a:gd name="T5" fmla="*/ 0 h 1085"/>
                <a:gd name="T6" fmla="*/ 0 w 722"/>
                <a:gd name="T7" fmla="*/ 0 h 1085"/>
                <a:gd name="T8" fmla="*/ 0 w 722"/>
                <a:gd name="T9" fmla="*/ 0 h 1085"/>
                <a:gd name="T10" fmla="*/ 0 w 722"/>
                <a:gd name="T11" fmla="*/ 0 h 1085"/>
                <a:gd name="T12" fmla="*/ 0 w 722"/>
                <a:gd name="T13" fmla="*/ 0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5"/>
                <a:gd name="T23" fmla="*/ 722 w 722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5">
                  <a:moveTo>
                    <a:pt x="78" y="1085"/>
                  </a:moveTo>
                  <a:lnTo>
                    <a:pt x="78" y="74"/>
                  </a:lnTo>
                  <a:lnTo>
                    <a:pt x="722" y="74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5"/>
                  </a:lnTo>
                  <a:lnTo>
                    <a:pt x="78" y="108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5" name="Freeform 27"/>
            <p:cNvSpPr>
              <a:spLocks/>
            </p:cNvSpPr>
            <p:nvPr/>
          </p:nvSpPr>
          <p:spPr bwMode="auto">
            <a:xfrm>
              <a:off x="4995" y="2688"/>
              <a:ext cx="180" cy="271"/>
            </a:xfrm>
            <a:custGeom>
              <a:avLst/>
              <a:gdLst>
                <a:gd name="T0" fmla="*/ 0 w 722"/>
                <a:gd name="T1" fmla="*/ 0 h 1084"/>
                <a:gd name="T2" fmla="*/ 0 w 722"/>
                <a:gd name="T3" fmla="*/ 0 h 1084"/>
                <a:gd name="T4" fmla="*/ 0 w 722"/>
                <a:gd name="T5" fmla="*/ 0 h 1084"/>
                <a:gd name="T6" fmla="*/ 0 w 722"/>
                <a:gd name="T7" fmla="*/ 0 h 1084"/>
                <a:gd name="T8" fmla="*/ 0 w 722"/>
                <a:gd name="T9" fmla="*/ 0 h 1084"/>
                <a:gd name="T10" fmla="*/ 0 w 722"/>
                <a:gd name="T11" fmla="*/ 0 h 1084"/>
                <a:gd name="T12" fmla="*/ 0 w 722"/>
                <a:gd name="T13" fmla="*/ 0 h 1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4"/>
                <a:gd name="T23" fmla="*/ 722 w 722"/>
                <a:gd name="T24" fmla="*/ 1084 h 10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4">
                  <a:moveTo>
                    <a:pt x="69" y="1084"/>
                  </a:moveTo>
                  <a:lnTo>
                    <a:pt x="69" y="75"/>
                  </a:lnTo>
                  <a:lnTo>
                    <a:pt x="722" y="75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4"/>
                  </a:lnTo>
                  <a:lnTo>
                    <a:pt x="69" y="1084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6" name="Freeform 28"/>
            <p:cNvSpPr>
              <a:spLocks/>
            </p:cNvSpPr>
            <p:nvPr/>
          </p:nvSpPr>
          <p:spPr bwMode="auto">
            <a:xfrm>
              <a:off x="5088" y="2783"/>
              <a:ext cx="144" cy="234"/>
            </a:xfrm>
            <a:custGeom>
              <a:avLst/>
              <a:gdLst>
                <a:gd name="T0" fmla="*/ 0 w 575"/>
                <a:gd name="T1" fmla="*/ 0 h 937"/>
                <a:gd name="T2" fmla="*/ 0 w 575"/>
                <a:gd name="T3" fmla="*/ 0 h 937"/>
                <a:gd name="T4" fmla="*/ 0 w 575"/>
                <a:gd name="T5" fmla="*/ 0 h 937"/>
                <a:gd name="T6" fmla="*/ 0 w 575"/>
                <a:gd name="T7" fmla="*/ 0 h 937"/>
                <a:gd name="T8" fmla="*/ 0 w 575"/>
                <a:gd name="T9" fmla="*/ 0 h 937"/>
                <a:gd name="T10" fmla="*/ 0 w 575"/>
                <a:gd name="T11" fmla="*/ 0 h 937"/>
                <a:gd name="T12" fmla="*/ 0 w 575"/>
                <a:gd name="T13" fmla="*/ 0 h 937"/>
                <a:gd name="T14" fmla="*/ 0 w 575"/>
                <a:gd name="T15" fmla="*/ 0 h 937"/>
                <a:gd name="T16" fmla="*/ 0 w 575"/>
                <a:gd name="T17" fmla="*/ 0 h 937"/>
                <a:gd name="T18" fmla="*/ 0 w 575"/>
                <a:gd name="T19" fmla="*/ 0 h 937"/>
                <a:gd name="T20" fmla="*/ 0 w 575"/>
                <a:gd name="T21" fmla="*/ 0 h 937"/>
                <a:gd name="T22" fmla="*/ 0 w 575"/>
                <a:gd name="T23" fmla="*/ 0 h 937"/>
                <a:gd name="T24" fmla="*/ 0 w 575"/>
                <a:gd name="T25" fmla="*/ 0 h 937"/>
                <a:gd name="T26" fmla="*/ 0 w 575"/>
                <a:gd name="T27" fmla="*/ 0 h 937"/>
                <a:gd name="T28" fmla="*/ 0 w 575"/>
                <a:gd name="T29" fmla="*/ 0 h 937"/>
                <a:gd name="T30" fmla="*/ 0 w 575"/>
                <a:gd name="T31" fmla="*/ 0 h 937"/>
                <a:gd name="T32" fmla="*/ 0 w 575"/>
                <a:gd name="T33" fmla="*/ 0 h 937"/>
                <a:gd name="T34" fmla="*/ 0 w 575"/>
                <a:gd name="T35" fmla="*/ 0 h 937"/>
                <a:gd name="T36" fmla="*/ 0 w 575"/>
                <a:gd name="T37" fmla="*/ 0 h 937"/>
                <a:gd name="T38" fmla="*/ 0 w 575"/>
                <a:gd name="T39" fmla="*/ 0 h 937"/>
                <a:gd name="T40" fmla="*/ 0 w 575"/>
                <a:gd name="T41" fmla="*/ 0 h 937"/>
                <a:gd name="T42" fmla="*/ 0 w 575"/>
                <a:gd name="T43" fmla="*/ 0 h 9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5"/>
                <a:gd name="T67" fmla="*/ 0 h 937"/>
                <a:gd name="T68" fmla="*/ 575 w 575"/>
                <a:gd name="T69" fmla="*/ 937 h 9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5" h="937">
                  <a:moveTo>
                    <a:pt x="0" y="936"/>
                  </a:moveTo>
                  <a:lnTo>
                    <a:pt x="0" y="0"/>
                  </a:lnTo>
                  <a:lnTo>
                    <a:pt x="575" y="0"/>
                  </a:lnTo>
                  <a:lnTo>
                    <a:pt x="575" y="572"/>
                  </a:lnTo>
                  <a:lnTo>
                    <a:pt x="427" y="755"/>
                  </a:lnTo>
                  <a:lnTo>
                    <a:pt x="505" y="826"/>
                  </a:lnTo>
                  <a:lnTo>
                    <a:pt x="509" y="832"/>
                  </a:lnTo>
                  <a:lnTo>
                    <a:pt x="515" y="842"/>
                  </a:lnTo>
                  <a:lnTo>
                    <a:pt x="519" y="851"/>
                  </a:lnTo>
                  <a:lnTo>
                    <a:pt x="522" y="862"/>
                  </a:lnTo>
                  <a:lnTo>
                    <a:pt x="523" y="872"/>
                  </a:lnTo>
                  <a:lnTo>
                    <a:pt x="522" y="884"/>
                  </a:lnTo>
                  <a:lnTo>
                    <a:pt x="519" y="895"/>
                  </a:lnTo>
                  <a:lnTo>
                    <a:pt x="515" y="904"/>
                  </a:lnTo>
                  <a:lnTo>
                    <a:pt x="509" y="914"/>
                  </a:lnTo>
                  <a:lnTo>
                    <a:pt x="501" y="921"/>
                  </a:lnTo>
                  <a:lnTo>
                    <a:pt x="494" y="927"/>
                  </a:lnTo>
                  <a:lnTo>
                    <a:pt x="486" y="933"/>
                  </a:lnTo>
                  <a:lnTo>
                    <a:pt x="475" y="936"/>
                  </a:lnTo>
                  <a:lnTo>
                    <a:pt x="466" y="937"/>
                  </a:lnTo>
                  <a:lnTo>
                    <a:pt x="455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42" name="Rectangle 42"/>
          <p:cNvSpPr>
            <a:spLocks noChangeArrowheads="1"/>
          </p:cNvSpPr>
          <p:nvPr/>
        </p:nvSpPr>
        <p:spPr bwMode="auto">
          <a:xfrm>
            <a:off x="3778250" y="4941888"/>
            <a:ext cx="1152525" cy="121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143" name="Rectangle 43"/>
          <p:cNvSpPr>
            <a:spLocks noChangeArrowheads="1"/>
          </p:cNvSpPr>
          <p:nvPr/>
        </p:nvSpPr>
        <p:spPr bwMode="auto">
          <a:xfrm>
            <a:off x="3924300" y="4941888"/>
            <a:ext cx="1006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00000"/>
                </a:solidFill>
              </a:rPr>
              <a:t>Liste 2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  <p:sp>
        <p:nvSpPr>
          <p:cNvPr id="48144" name="Rectangle 44"/>
          <p:cNvSpPr>
            <a:spLocks noChangeArrowheads="1"/>
          </p:cNvSpPr>
          <p:nvPr/>
        </p:nvSpPr>
        <p:spPr bwMode="auto">
          <a:xfrm>
            <a:off x="5727700" y="1933575"/>
            <a:ext cx="316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die Bezeichnung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nach § 6 Abs. 3 WO fehlt</a:t>
            </a:r>
          </a:p>
        </p:txBody>
      </p:sp>
      <p:sp>
        <p:nvSpPr>
          <p:cNvPr id="48145" name="Rectangle 45"/>
          <p:cNvSpPr>
            <a:spLocks noChangeArrowheads="1"/>
          </p:cNvSpPr>
          <p:nvPr/>
        </p:nvSpPr>
        <p:spPr bwMode="auto">
          <a:xfrm>
            <a:off x="5727700" y="2695575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keine schriftliche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Zustimmung des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Bewerbers vorliegt</a:t>
            </a:r>
          </a:p>
        </p:txBody>
      </p:sp>
      <p:sp>
        <p:nvSpPr>
          <p:cNvPr id="48146" name="Rectangle 46"/>
          <p:cNvSpPr>
            <a:spLocks noChangeArrowheads="1"/>
          </p:cNvSpPr>
          <p:nvPr/>
        </p:nvSpPr>
        <p:spPr bwMode="auto">
          <a:xfrm>
            <a:off x="5651500" y="3848100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durch Streichung von Unter-schriften zu wenig Stütz-unterschriften vorliegen</a:t>
            </a:r>
          </a:p>
        </p:txBody>
      </p:sp>
      <p:sp>
        <p:nvSpPr>
          <p:cNvPr id="48147" name="Rectangle 47"/>
          <p:cNvSpPr>
            <a:spLocks noChangeArrowheads="1"/>
          </p:cNvSpPr>
          <p:nvPr/>
        </p:nvSpPr>
        <p:spPr bwMode="auto">
          <a:xfrm>
            <a:off x="5508625" y="4941888"/>
            <a:ext cx="3409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00"/>
                </a:solidFill>
              </a:rPr>
              <a:t>und diese Mängel (Abs.2 ) nicht innerhalb von 3 Arbeitstagen beseitigt werden</a:t>
            </a:r>
          </a:p>
        </p:txBody>
      </p:sp>
      <p:sp>
        <p:nvSpPr>
          <p:cNvPr id="48148" name="Text Box 57"/>
          <p:cNvSpPr txBox="1">
            <a:spLocks noChangeArrowheads="1"/>
          </p:cNvSpPr>
          <p:nvPr/>
        </p:nvSpPr>
        <p:spPr bwMode="auto">
          <a:xfrm>
            <a:off x="300038" y="2819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48149" name="Text Box 58"/>
          <p:cNvSpPr txBox="1">
            <a:spLocks noChangeArrowheads="1"/>
          </p:cNvSpPr>
          <p:nvPr/>
        </p:nvSpPr>
        <p:spPr bwMode="auto">
          <a:xfrm>
            <a:off x="300038" y="37338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48150" name="Text Box 59"/>
          <p:cNvSpPr txBox="1">
            <a:spLocks noChangeArrowheads="1"/>
          </p:cNvSpPr>
          <p:nvPr/>
        </p:nvSpPr>
        <p:spPr bwMode="auto">
          <a:xfrm>
            <a:off x="300038" y="4724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48151" name="Text Box 60"/>
          <p:cNvSpPr txBox="1">
            <a:spLocks noChangeArrowheads="1"/>
          </p:cNvSpPr>
          <p:nvPr/>
        </p:nvSpPr>
        <p:spPr bwMode="auto">
          <a:xfrm>
            <a:off x="5118100" y="200977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48152" name="Text Box 61"/>
          <p:cNvSpPr txBox="1">
            <a:spLocks noChangeArrowheads="1"/>
          </p:cNvSpPr>
          <p:nvPr/>
        </p:nvSpPr>
        <p:spPr bwMode="auto">
          <a:xfrm>
            <a:off x="5118100" y="300037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48153" name="Text Box 62"/>
          <p:cNvSpPr txBox="1">
            <a:spLocks noChangeArrowheads="1"/>
          </p:cNvSpPr>
          <p:nvPr/>
        </p:nvSpPr>
        <p:spPr bwMode="auto">
          <a:xfrm>
            <a:off x="5148263" y="4064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48154" name="Text Box 64"/>
          <p:cNvSpPr txBox="1">
            <a:spLocks noChangeArrowheads="1"/>
          </p:cNvSpPr>
          <p:nvPr/>
        </p:nvSpPr>
        <p:spPr bwMode="auto">
          <a:xfrm>
            <a:off x="755650" y="765175"/>
            <a:ext cx="6019800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Die Vorschlagslisten sind ungültig, wenn ...</a:t>
            </a:r>
          </a:p>
        </p:txBody>
      </p:sp>
      <p:sp>
        <p:nvSpPr>
          <p:cNvPr id="48155" name="Rectangle 66"/>
          <p:cNvSpPr>
            <a:spLocks noChangeArrowheads="1"/>
          </p:cNvSpPr>
          <p:nvPr/>
        </p:nvSpPr>
        <p:spPr bwMode="auto">
          <a:xfrm>
            <a:off x="250825" y="2492375"/>
            <a:ext cx="3384550" cy="3024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56" name="Group 14"/>
          <p:cNvGrpSpPr>
            <a:grpSpLocks/>
          </p:cNvGrpSpPr>
          <p:nvPr/>
        </p:nvGrpSpPr>
        <p:grpSpPr bwMode="auto">
          <a:xfrm>
            <a:off x="3059113" y="3500438"/>
            <a:ext cx="609600" cy="858837"/>
            <a:chOff x="4995" y="2688"/>
            <a:chExt cx="254" cy="349"/>
          </a:xfrm>
        </p:grpSpPr>
        <p:sp>
          <p:nvSpPr>
            <p:cNvPr id="48169" name="Freeform 15"/>
            <p:cNvSpPr>
              <a:spLocks/>
            </p:cNvSpPr>
            <p:nvPr/>
          </p:nvSpPr>
          <p:spPr bwMode="auto">
            <a:xfrm>
              <a:off x="5069" y="2765"/>
              <a:ext cx="180" cy="272"/>
            </a:xfrm>
            <a:custGeom>
              <a:avLst/>
              <a:gdLst>
                <a:gd name="T0" fmla="*/ 0 w 719"/>
                <a:gd name="T1" fmla="*/ 0 h 1085"/>
                <a:gd name="T2" fmla="*/ 0 w 719"/>
                <a:gd name="T3" fmla="*/ 0 h 1085"/>
                <a:gd name="T4" fmla="*/ 0 w 719"/>
                <a:gd name="T5" fmla="*/ 0 h 1085"/>
                <a:gd name="T6" fmla="*/ 0 w 719"/>
                <a:gd name="T7" fmla="*/ 0 h 1085"/>
                <a:gd name="T8" fmla="*/ 0 w 719"/>
                <a:gd name="T9" fmla="*/ 0 h 1085"/>
                <a:gd name="T10" fmla="*/ 0 w 719"/>
                <a:gd name="T11" fmla="*/ 0 h 1085"/>
                <a:gd name="T12" fmla="*/ 0 w 719"/>
                <a:gd name="T13" fmla="*/ 0 h 1085"/>
                <a:gd name="T14" fmla="*/ 0 w 719"/>
                <a:gd name="T15" fmla="*/ 0 h 1085"/>
                <a:gd name="T16" fmla="*/ 0 w 719"/>
                <a:gd name="T17" fmla="*/ 0 h 1085"/>
                <a:gd name="T18" fmla="*/ 0 w 719"/>
                <a:gd name="T19" fmla="*/ 0 h 1085"/>
                <a:gd name="T20" fmla="*/ 0 w 719"/>
                <a:gd name="T21" fmla="*/ 0 h 1085"/>
                <a:gd name="T22" fmla="*/ 0 w 719"/>
                <a:gd name="T23" fmla="*/ 0 h 1085"/>
                <a:gd name="T24" fmla="*/ 0 w 719"/>
                <a:gd name="T25" fmla="*/ 0 h 1085"/>
                <a:gd name="T26" fmla="*/ 0 w 719"/>
                <a:gd name="T27" fmla="*/ 0 h 1085"/>
                <a:gd name="T28" fmla="*/ 0 w 719"/>
                <a:gd name="T29" fmla="*/ 0 h 1085"/>
                <a:gd name="T30" fmla="*/ 0 w 719"/>
                <a:gd name="T31" fmla="*/ 0 h 1085"/>
                <a:gd name="T32" fmla="*/ 0 w 719"/>
                <a:gd name="T33" fmla="*/ 0 h 1085"/>
                <a:gd name="T34" fmla="*/ 0 w 719"/>
                <a:gd name="T35" fmla="*/ 0 h 1085"/>
                <a:gd name="T36" fmla="*/ 0 w 719"/>
                <a:gd name="T37" fmla="*/ 0 h 1085"/>
                <a:gd name="T38" fmla="*/ 0 w 719"/>
                <a:gd name="T39" fmla="*/ 0 h 10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9"/>
                <a:gd name="T61" fmla="*/ 0 h 1085"/>
                <a:gd name="T62" fmla="*/ 719 w 719"/>
                <a:gd name="T63" fmla="*/ 1085 h 10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9" h="1085">
                  <a:moveTo>
                    <a:pt x="0" y="1085"/>
                  </a:moveTo>
                  <a:lnTo>
                    <a:pt x="0" y="0"/>
                  </a:lnTo>
                  <a:lnTo>
                    <a:pt x="719" y="0"/>
                  </a:lnTo>
                  <a:lnTo>
                    <a:pt x="719" y="701"/>
                  </a:lnTo>
                  <a:lnTo>
                    <a:pt x="684" y="943"/>
                  </a:lnTo>
                  <a:lnTo>
                    <a:pt x="683" y="948"/>
                  </a:lnTo>
                  <a:lnTo>
                    <a:pt x="679" y="966"/>
                  </a:lnTo>
                  <a:lnTo>
                    <a:pt x="673" y="981"/>
                  </a:lnTo>
                  <a:lnTo>
                    <a:pt x="665" y="998"/>
                  </a:lnTo>
                  <a:lnTo>
                    <a:pt x="657" y="1013"/>
                  </a:lnTo>
                  <a:lnTo>
                    <a:pt x="646" y="1026"/>
                  </a:lnTo>
                  <a:lnTo>
                    <a:pt x="635" y="1039"/>
                  </a:lnTo>
                  <a:lnTo>
                    <a:pt x="622" y="1051"/>
                  </a:lnTo>
                  <a:lnTo>
                    <a:pt x="607" y="1061"/>
                  </a:lnTo>
                  <a:lnTo>
                    <a:pt x="593" y="1069"/>
                  </a:lnTo>
                  <a:lnTo>
                    <a:pt x="577" y="1074"/>
                  </a:lnTo>
                  <a:lnTo>
                    <a:pt x="562" y="1080"/>
                  </a:lnTo>
                  <a:lnTo>
                    <a:pt x="546" y="1083"/>
                  </a:lnTo>
                  <a:lnTo>
                    <a:pt x="529" y="1085"/>
                  </a:lnTo>
                  <a:lnTo>
                    <a:pt x="0" y="10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0" name="Freeform 16"/>
            <p:cNvSpPr>
              <a:spLocks/>
            </p:cNvSpPr>
            <p:nvPr/>
          </p:nvSpPr>
          <p:spPr bwMode="auto">
            <a:xfrm>
              <a:off x="5031" y="2728"/>
              <a:ext cx="180" cy="271"/>
            </a:xfrm>
            <a:custGeom>
              <a:avLst/>
              <a:gdLst>
                <a:gd name="T0" fmla="*/ 0 w 722"/>
                <a:gd name="T1" fmla="*/ 0 h 1085"/>
                <a:gd name="T2" fmla="*/ 0 w 722"/>
                <a:gd name="T3" fmla="*/ 0 h 1085"/>
                <a:gd name="T4" fmla="*/ 0 w 722"/>
                <a:gd name="T5" fmla="*/ 0 h 1085"/>
                <a:gd name="T6" fmla="*/ 0 w 722"/>
                <a:gd name="T7" fmla="*/ 0 h 1085"/>
                <a:gd name="T8" fmla="*/ 0 w 722"/>
                <a:gd name="T9" fmla="*/ 0 h 1085"/>
                <a:gd name="T10" fmla="*/ 0 w 722"/>
                <a:gd name="T11" fmla="*/ 0 h 1085"/>
                <a:gd name="T12" fmla="*/ 0 w 722"/>
                <a:gd name="T13" fmla="*/ 0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5"/>
                <a:gd name="T23" fmla="*/ 722 w 722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5">
                  <a:moveTo>
                    <a:pt x="78" y="1085"/>
                  </a:moveTo>
                  <a:lnTo>
                    <a:pt x="78" y="74"/>
                  </a:lnTo>
                  <a:lnTo>
                    <a:pt x="722" y="74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5"/>
                  </a:lnTo>
                  <a:lnTo>
                    <a:pt x="78" y="108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1" name="Freeform 17"/>
            <p:cNvSpPr>
              <a:spLocks/>
            </p:cNvSpPr>
            <p:nvPr/>
          </p:nvSpPr>
          <p:spPr bwMode="auto">
            <a:xfrm>
              <a:off x="4995" y="2688"/>
              <a:ext cx="180" cy="271"/>
            </a:xfrm>
            <a:custGeom>
              <a:avLst/>
              <a:gdLst>
                <a:gd name="T0" fmla="*/ 0 w 722"/>
                <a:gd name="T1" fmla="*/ 0 h 1084"/>
                <a:gd name="T2" fmla="*/ 0 w 722"/>
                <a:gd name="T3" fmla="*/ 0 h 1084"/>
                <a:gd name="T4" fmla="*/ 0 w 722"/>
                <a:gd name="T5" fmla="*/ 0 h 1084"/>
                <a:gd name="T6" fmla="*/ 0 w 722"/>
                <a:gd name="T7" fmla="*/ 0 h 1084"/>
                <a:gd name="T8" fmla="*/ 0 w 722"/>
                <a:gd name="T9" fmla="*/ 0 h 1084"/>
                <a:gd name="T10" fmla="*/ 0 w 722"/>
                <a:gd name="T11" fmla="*/ 0 h 1084"/>
                <a:gd name="T12" fmla="*/ 0 w 722"/>
                <a:gd name="T13" fmla="*/ 0 h 1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4"/>
                <a:gd name="T23" fmla="*/ 722 w 722"/>
                <a:gd name="T24" fmla="*/ 1084 h 10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4">
                  <a:moveTo>
                    <a:pt x="69" y="1084"/>
                  </a:moveTo>
                  <a:lnTo>
                    <a:pt x="69" y="75"/>
                  </a:lnTo>
                  <a:lnTo>
                    <a:pt x="722" y="75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4"/>
                  </a:lnTo>
                  <a:lnTo>
                    <a:pt x="69" y="1084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72" name="Freeform 18"/>
            <p:cNvSpPr>
              <a:spLocks/>
            </p:cNvSpPr>
            <p:nvPr/>
          </p:nvSpPr>
          <p:spPr bwMode="auto">
            <a:xfrm>
              <a:off x="5088" y="2783"/>
              <a:ext cx="144" cy="234"/>
            </a:xfrm>
            <a:custGeom>
              <a:avLst/>
              <a:gdLst>
                <a:gd name="T0" fmla="*/ 0 w 575"/>
                <a:gd name="T1" fmla="*/ 0 h 937"/>
                <a:gd name="T2" fmla="*/ 0 w 575"/>
                <a:gd name="T3" fmla="*/ 0 h 937"/>
                <a:gd name="T4" fmla="*/ 0 w 575"/>
                <a:gd name="T5" fmla="*/ 0 h 937"/>
                <a:gd name="T6" fmla="*/ 0 w 575"/>
                <a:gd name="T7" fmla="*/ 0 h 937"/>
                <a:gd name="T8" fmla="*/ 0 w 575"/>
                <a:gd name="T9" fmla="*/ 0 h 937"/>
                <a:gd name="T10" fmla="*/ 0 w 575"/>
                <a:gd name="T11" fmla="*/ 0 h 937"/>
                <a:gd name="T12" fmla="*/ 0 w 575"/>
                <a:gd name="T13" fmla="*/ 0 h 937"/>
                <a:gd name="T14" fmla="*/ 0 w 575"/>
                <a:gd name="T15" fmla="*/ 0 h 937"/>
                <a:gd name="T16" fmla="*/ 0 w 575"/>
                <a:gd name="T17" fmla="*/ 0 h 937"/>
                <a:gd name="T18" fmla="*/ 0 w 575"/>
                <a:gd name="T19" fmla="*/ 0 h 937"/>
                <a:gd name="T20" fmla="*/ 0 w 575"/>
                <a:gd name="T21" fmla="*/ 0 h 937"/>
                <a:gd name="T22" fmla="*/ 0 w 575"/>
                <a:gd name="T23" fmla="*/ 0 h 937"/>
                <a:gd name="T24" fmla="*/ 0 w 575"/>
                <a:gd name="T25" fmla="*/ 0 h 937"/>
                <a:gd name="T26" fmla="*/ 0 w 575"/>
                <a:gd name="T27" fmla="*/ 0 h 937"/>
                <a:gd name="T28" fmla="*/ 0 w 575"/>
                <a:gd name="T29" fmla="*/ 0 h 937"/>
                <a:gd name="T30" fmla="*/ 0 w 575"/>
                <a:gd name="T31" fmla="*/ 0 h 937"/>
                <a:gd name="T32" fmla="*/ 0 w 575"/>
                <a:gd name="T33" fmla="*/ 0 h 937"/>
                <a:gd name="T34" fmla="*/ 0 w 575"/>
                <a:gd name="T35" fmla="*/ 0 h 937"/>
                <a:gd name="T36" fmla="*/ 0 w 575"/>
                <a:gd name="T37" fmla="*/ 0 h 937"/>
                <a:gd name="T38" fmla="*/ 0 w 575"/>
                <a:gd name="T39" fmla="*/ 0 h 937"/>
                <a:gd name="T40" fmla="*/ 0 w 575"/>
                <a:gd name="T41" fmla="*/ 0 h 937"/>
                <a:gd name="T42" fmla="*/ 0 w 575"/>
                <a:gd name="T43" fmla="*/ 0 h 9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5"/>
                <a:gd name="T67" fmla="*/ 0 h 937"/>
                <a:gd name="T68" fmla="*/ 575 w 575"/>
                <a:gd name="T69" fmla="*/ 937 h 9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5" h="937">
                  <a:moveTo>
                    <a:pt x="0" y="936"/>
                  </a:moveTo>
                  <a:lnTo>
                    <a:pt x="0" y="0"/>
                  </a:lnTo>
                  <a:lnTo>
                    <a:pt x="575" y="0"/>
                  </a:lnTo>
                  <a:lnTo>
                    <a:pt x="575" y="572"/>
                  </a:lnTo>
                  <a:lnTo>
                    <a:pt x="427" y="755"/>
                  </a:lnTo>
                  <a:lnTo>
                    <a:pt x="505" y="826"/>
                  </a:lnTo>
                  <a:lnTo>
                    <a:pt x="509" y="832"/>
                  </a:lnTo>
                  <a:lnTo>
                    <a:pt x="515" y="842"/>
                  </a:lnTo>
                  <a:lnTo>
                    <a:pt x="519" y="851"/>
                  </a:lnTo>
                  <a:lnTo>
                    <a:pt x="522" y="862"/>
                  </a:lnTo>
                  <a:lnTo>
                    <a:pt x="523" y="872"/>
                  </a:lnTo>
                  <a:lnTo>
                    <a:pt x="522" y="884"/>
                  </a:lnTo>
                  <a:lnTo>
                    <a:pt x="519" y="895"/>
                  </a:lnTo>
                  <a:lnTo>
                    <a:pt x="515" y="904"/>
                  </a:lnTo>
                  <a:lnTo>
                    <a:pt x="509" y="914"/>
                  </a:lnTo>
                  <a:lnTo>
                    <a:pt x="501" y="921"/>
                  </a:lnTo>
                  <a:lnTo>
                    <a:pt x="494" y="927"/>
                  </a:lnTo>
                  <a:lnTo>
                    <a:pt x="486" y="933"/>
                  </a:lnTo>
                  <a:lnTo>
                    <a:pt x="475" y="936"/>
                  </a:lnTo>
                  <a:lnTo>
                    <a:pt x="466" y="937"/>
                  </a:lnTo>
                  <a:lnTo>
                    <a:pt x="455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157" name="Group 19"/>
          <p:cNvGrpSpPr>
            <a:grpSpLocks/>
          </p:cNvGrpSpPr>
          <p:nvPr/>
        </p:nvGrpSpPr>
        <p:grpSpPr bwMode="auto">
          <a:xfrm>
            <a:off x="3059113" y="1916113"/>
            <a:ext cx="609600" cy="858837"/>
            <a:chOff x="4995" y="2688"/>
            <a:chExt cx="254" cy="349"/>
          </a:xfrm>
        </p:grpSpPr>
        <p:sp>
          <p:nvSpPr>
            <p:cNvPr id="48165" name="Freeform 20"/>
            <p:cNvSpPr>
              <a:spLocks/>
            </p:cNvSpPr>
            <p:nvPr/>
          </p:nvSpPr>
          <p:spPr bwMode="auto">
            <a:xfrm>
              <a:off x="5069" y="2765"/>
              <a:ext cx="180" cy="272"/>
            </a:xfrm>
            <a:custGeom>
              <a:avLst/>
              <a:gdLst>
                <a:gd name="T0" fmla="*/ 0 w 719"/>
                <a:gd name="T1" fmla="*/ 0 h 1085"/>
                <a:gd name="T2" fmla="*/ 0 w 719"/>
                <a:gd name="T3" fmla="*/ 0 h 1085"/>
                <a:gd name="T4" fmla="*/ 0 w 719"/>
                <a:gd name="T5" fmla="*/ 0 h 1085"/>
                <a:gd name="T6" fmla="*/ 0 w 719"/>
                <a:gd name="T7" fmla="*/ 0 h 1085"/>
                <a:gd name="T8" fmla="*/ 0 w 719"/>
                <a:gd name="T9" fmla="*/ 0 h 1085"/>
                <a:gd name="T10" fmla="*/ 0 w 719"/>
                <a:gd name="T11" fmla="*/ 0 h 1085"/>
                <a:gd name="T12" fmla="*/ 0 w 719"/>
                <a:gd name="T13" fmla="*/ 0 h 1085"/>
                <a:gd name="T14" fmla="*/ 0 w 719"/>
                <a:gd name="T15" fmla="*/ 0 h 1085"/>
                <a:gd name="T16" fmla="*/ 0 w 719"/>
                <a:gd name="T17" fmla="*/ 0 h 1085"/>
                <a:gd name="T18" fmla="*/ 0 w 719"/>
                <a:gd name="T19" fmla="*/ 0 h 1085"/>
                <a:gd name="T20" fmla="*/ 0 w 719"/>
                <a:gd name="T21" fmla="*/ 0 h 1085"/>
                <a:gd name="T22" fmla="*/ 0 w 719"/>
                <a:gd name="T23" fmla="*/ 0 h 1085"/>
                <a:gd name="T24" fmla="*/ 0 w 719"/>
                <a:gd name="T25" fmla="*/ 0 h 1085"/>
                <a:gd name="T26" fmla="*/ 0 w 719"/>
                <a:gd name="T27" fmla="*/ 0 h 1085"/>
                <a:gd name="T28" fmla="*/ 0 w 719"/>
                <a:gd name="T29" fmla="*/ 0 h 1085"/>
                <a:gd name="T30" fmla="*/ 0 w 719"/>
                <a:gd name="T31" fmla="*/ 0 h 1085"/>
                <a:gd name="T32" fmla="*/ 0 w 719"/>
                <a:gd name="T33" fmla="*/ 0 h 1085"/>
                <a:gd name="T34" fmla="*/ 0 w 719"/>
                <a:gd name="T35" fmla="*/ 0 h 1085"/>
                <a:gd name="T36" fmla="*/ 0 w 719"/>
                <a:gd name="T37" fmla="*/ 0 h 1085"/>
                <a:gd name="T38" fmla="*/ 0 w 719"/>
                <a:gd name="T39" fmla="*/ 0 h 10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9"/>
                <a:gd name="T61" fmla="*/ 0 h 1085"/>
                <a:gd name="T62" fmla="*/ 719 w 719"/>
                <a:gd name="T63" fmla="*/ 1085 h 10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9" h="1085">
                  <a:moveTo>
                    <a:pt x="0" y="1085"/>
                  </a:moveTo>
                  <a:lnTo>
                    <a:pt x="0" y="0"/>
                  </a:lnTo>
                  <a:lnTo>
                    <a:pt x="719" y="0"/>
                  </a:lnTo>
                  <a:lnTo>
                    <a:pt x="719" y="701"/>
                  </a:lnTo>
                  <a:lnTo>
                    <a:pt x="684" y="943"/>
                  </a:lnTo>
                  <a:lnTo>
                    <a:pt x="683" y="948"/>
                  </a:lnTo>
                  <a:lnTo>
                    <a:pt x="679" y="966"/>
                  </a:lnTo>
                  <a:lnTo>
                    <a:pt x="673" y="981"/>
                  </a:lnTo>
                  <a:lnTo>
                    <a:pt x="665" y="998"/>
                  </a:lnTo>
                  <a:lnTo>
                    <a:pt x="657" y="1013"/>
                  </a:lnTo>
                  <a:lnTo>
                    <a:pt x="646" y="1026"/>
                  </a:lnTo>
                  <a:lnTo>
                    <a:pt x="635" y="1039"/>
                  </a:lnTo>
                  <a:lnTo>
                    <a:pt x="622" y="1051"/>
                  </a:lnTo>
                  <a:lnTo>
                    <a:pt x="607" y="1061"/>
                  </a:lnTo>
                  <a:lnTo>
                    <a:pt x="593" y="1069"/>
                  </a:lnTo>
                  <a:lnTo>
                    <a:pt x="577" y="1074"/>
                  </a:lnTo>
                  <a:lnTo>
                    <a:pt x="562" y="1080"/>
                  </a:lnTo>
                  <a:lnTo>
                    <a:pt x="546" y="1083"/>
                  </a:lnTo>
                  <a:lnTo>
                    <a:pt x="529" y="1085"/>
                  </a:lnTo>
                  <a:lnTo>
                    <a:pt x="0" y="10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66" name="Freeform 21"/>
            <p:cNvSpPr>
              <a:spLocks/>
            </p:cNvSpPr>
            <p:nvPr/>
          </p:nvSpPr>
          <p:spPr bwMode="auto">
            <a:xfrm>
              <a:off x="5031" y="2728"/>
              <a:ext cx="180" cy="271"/>
            </a:xfrm>
            <a:custGeom>
              <a:avLst/>
              <a:gdLst>
                <a:gd name="T0" fmla="*/ 0 w 722"/>
                <a:gd name="T1" fmla="*/ 0 h 1085"/>
                <a:gd name="T2" fmla="*/ 0 w 722"/>
                <a:gd name="T3" fmla="*/ 0 h 1085"/>
                <a:gd name="T4" fmla="*/ 0 w 722"/>
                <a:gd name="T5" fmla="*/ 0 h 1085"/>
                <a:gd name="T6" fmla="*/ 0 w 722"/>
                <a:gd name="T7" fmla="*/ 0 h 1085"/>
                <a:gd name="T8" fmla="*/ 0 w 722"/>
                <a:gd name="T9" fmla="*/ 0 h 1085"/>
                <a:gd name="T10" fmla="*/ 0 w 722"/>
                <a:gd name="T11" fmla="*/ 0 h 1085"/>
                <a:gd name="T12" fmla="*/ 0 w 722"/>
                <a:gd name="T13" fmla="*/ 0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5"/>
                <a:gd name="T23" fmla="*/ 722 w 722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5">
                  <a:moveTo>
                    <a:pt x="78" y="1085"/>
                  </a:moveTo>
                  <a:lnTo>
                    <a:pt x="78" y="74"/>
                  </a:lnTo>
                  <a:lnTo>
                    <a:pt x="722" y="74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5"/>
                  </a:lnTo>
                  <a:lnTo>
                    <a:pt x="78" y="108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67" name="Freeform 22"/>
            <p:cNvSpPr>
              <a:spLocks/>
            </p:cNvSpPr>
            <p:nvPr/>
          </p:nvSpPr>
          <p:spPr bwMode="auto">
            <a:xfrm>
              <a:off x="4995" y="2688"/>
              <a:ext cx="180" cy="271"/>
            </a:xfrm>
            <a:custGeom>
              <a:avLst/>
              <a:gdLst>
                <a:gd name="T0" fmla="*/ 0 w 722"/>
                <a:gd name="T1" fmla="*/ 0 h 1084"/>
                <a:gd name="T2" fmla="*/ 0 w 722"/>
                <a:gd name="T3" fmla="*/ 0 h 1084"/>
                <a:gd name="T4" fmla="*/ 0 w 722"/>
                <a:gd name="T5" fmla="*/ 0 h 1084"/>
                <a:gd name="T6" fmla="*/ 0 w 722"/>
                <a:gd name="T7" fmla="*/ 0 h 1084"/>
                <a:gd name="T8" fmla="*/ 0 w 722"/>
                <a:gd name="T9" fmla="*/ 0 h 1084"/>
                <a:gd name="T10" fmla="*/ 0 w 722"/>
                <a:gd name="T11" fmla="*/ 0 h 1084"/>
                <a:gd name="T12" fmla="*/ 0 w 722"/>
                <a:gd name="T13" fmla="*/ 0 h 1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4"/>
                <a:gd name="T23" fmla="*/ 722 w 722"/>
                <a:gd name="T24" fmla="*/ 1084 h 10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4">
                  <a:moveTo>
                    <a:pt x="69" y="1084"/>
                  </a:moveTo>
                  <a:lnTo>
                    <a:pt x="69" y="75"/>
                  </a:lnTo>
                  <a:lnTo>
                    <a:pt x="722" y="75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4"/>
                  </a:lnTo>
                  <a:lnTo>
                    <a:pt x="69" y="1084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68" name="Freeform 23"/>
            <p:cNvSpPr>
              <a:spLocks/>
            </p:cNvSpPr>
            <p:nvPr/>
          </p:nvSpPr>
          <p:spPr bwMode="auto">
            <a:xfrm>
              <a:off x="5088" y="2783"/>
              <a:ext cx="144" cy="234"/>
            </a:xfrm>
            <a:custGeom>
              <a:avLst/>
              <a:gdLst>
                <a:gd name="T0" fmla="*/ 0 w 575"/>
                <a:gd name="T1" fmla="*/ 0 h 937"/>
                <a:gd name="T2" fmla="*/ 0 w 575"/>
                <a:gd name="T3" fmla="*/ 0 h 937"/>
                <a:gd name="T4" fmla="*/ 0 w 575"/>
                <a:gd name="T5" fmla="*/ 0 h 937"/>
                <a:gd name="T6" fmla="*/ 0 w 575"/>
                <a:gd name="T7" fmla="*/ 0 h 937"/>
                <a:gd name="T8" fmla="*/ 0 w 575"/>
                <a:gd name="T9" fmla="*/ 0 h 937"/>
                <a:gd name="T10" fmla="*/ 0 w 575"/>
                <a:gd name="T11" fmla="*/ 0 h 937"/>
                <a:gd name="T12" fmla="*/ 0 w 575"/>
                <a:gd name="T13" fmla="*/ 0 h 937"/>
                <a:gd name="T14" fmla="*/ 0 w 575"/>
                <a:gd name="T15" fmla="*/ 0 h 937"/>
                <a:gd name="T16" fmla="*/ 0 w 575"/>
                <a:gd name="T17" fmla="*/ 0 h 937"/>
                <a:gd name="T18" fmla="*/ 0 w 575"/>
                <a:gd name="T19" fmla="*/ 0 h 937"/>
                <a:gd name="T20" fmla="*/ 0 w 575"/>
                <a:gd name="T21" fmla="*/ 0 h 937"/>
                <a:gd name="T22" fmla="*/ 0 w 575"/>
                <a:gd name="T23" fmla="*/ 0 h 937"/>
                <a:gd name="T24" fmla="*/ 0 w 575"/>
                <a:gd name="T25" fmla="*/ 0 h 937"/>
                <a:gd name="T26" fmla="*/ 0 w 575"/>
                <a:gd name="T27" fmla="*/ 0 h 937"/>
                <a:gd name="T28" fmla="*/ 0 w 575"/>
                <a:gd name="T29" fmla="*/ 0 h 937"/>
                <a:gd name="T30" fmla="*/ 0 w 575"/>
                <a:gd name="T31" fmla="*/ 0 h 937"/>
                <a:gd name="T32" fmla="*/ 0 w 575"/>
                <a:gd name="T33" fmla="*/ 0 h 937"/>
                <a:gd name="T34" fmla="*/ 0 w 575"/>
                <a:gd name="T35" fmla="*/ 0 h 937"/>
                <a:gd name="T36" fmla="*/ 0 w 575"/>
                <a:gd name="T37" fmla="*/ 0 h 937"/>
                <a:gd name="T38" fmla="*/ 0 w 575"/>
                <a:gd name="T39" fmla="*/ 0 h 937"/>
                <a:gd name="T40" fmla="*/ 0 w 575"/>
                <a:gd name="T41" fmla="*/ 0 h 937"/>
                <a:gd name="T42" fmla="*/ 0 w 575"/>
                <a:gd name="T43" fmla="*/ 0 h 9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5"/>
                <a:gd name="T67" fmla="*/ 0 h 937"/>
                <a:gd name="T68" fmla="*/ 575 w 575"/>
                <a:gd name="T69" fmla="*/ 937 h 9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5" h="937">
                  <a:moveTo>
                    <a:pt x="0" y="936"/>
                  </a:moveTo>
                  <a:lnTo>
                    <a:pt x="0" y="0"/>
                  </a:lnTo>
                  <a:lnTo>
                    <a:pt x="575" y="0"/>
                  </a:lnTo>
                  <a:lnTo>
                    <a:pt x="575" y="572"/>
                  </a:lnTo>
                  <a:lnTo>
                    <a:pt x="427" y="755"/>
                  </a:lnTo>
                  <a:lnTo>
                    <a:pt x="505" y="826"/>
                  </a:lnTo>
                  <a:lnTo>
                    <a:pt x="509" y="832"/>
                  </a:lnTo>
                  <a:lnTo>
                    <a:pt x="515" y="842"/>
                  </a:lnTo>
                  <a:lnTo>
                    <a:pt x="519" y="851"/>
                  </a:lnTo>
                  <a:lnTo>
                    <a:pt x="522" y="862"/>
                  </a:lnTo>
                  <a:lnTo>
                    <a:pt x="523" y="872"/>
                  </a:lnTo>
                  <a:lnTo>
                    <a:pt x="522" y="884"/>
                  </a:lnTo>
                  <a:lnTo>
                    <a:pt x="519" y="895"/>
                  </a:lnTo>
                  <a:lnTo>
                    <a:pt x="515" y="904"/>
                  </a:lnTo>
                  <a:lnTo>
                    <a:pt x="509" y="914"/>
                  </a:lnTo>
                  <a:lnTo>
                    <a:pt x="501" y="921"/>
                  </a:lnTo>
                  <a:lnTo>
                    <a:pt x="494" y="927"/>
                  </a:lnTo>
                  <a:lnTo>
                    <a:pt x="486" y="933"/>
                  </a:lnTo>
                  <a:lnTo>
                    <a:pt x="475" y="936"/>
                  </a:lnTo>
                  <a:lnTo>
                    <a:pt x="466" y="937"/>
                  </a:lnTo>
                  <a:lnTo>
                    <a:pt x="455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7651" name="Rectangle 67"/>
          <p:cNvSpPr>
            <a:spLocks noChangeArrowheads="1"/>
          </p:cNvSpPr>
          <p:nvPr/>
        </p:nvSpPr>
        <p:spPr bwMode="auto">
          <a:xfrm>
            <a:off x="1331913" y="1773238"/>
            <a:ext cx="1439862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>
                <a:solidFill>
                  <a:schemeClr val="accent2"/>
                </a:solidFill>
              </a:rPr>
              <a:t>§8 Abs.1 WO</a:t>
            </a:r>
          </a:p>
        </p:txBody>
      </p:sp>
      <p:sp>
        <p:nvSpPr>
          <p:cNvPr id="67652" name="Rectangle 68"/>
          <p:cNvSpPr>
            <a:spLocks noChangeArrowheads="1"/>
          </p:cNvSpPr>
          <p:nvPr/>
        </p:nvSpPr>
        <p:spPr bwMode="auto">
          <a:xfrm>
            <a:off x="6516688" y="1412875"/>
            <a:ext cx="1439862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>
                <a:solidFill>
                  <a:schemeClr val="accent2"/>
                </a:solidFill>
              </a:rPr>
              <a:t>§8 Abs.2 WO</a:t>
            </a:r>
          </a:p>
        </p:txBody>
      </p:sp>
      <p:sp>
        <p:nvSpPr>
          <p:cNvPr id="48160" name="Rectangle 69"/>
          <p:cNvSpPr>
            <a:spLocks noChangeArrowheads="1"/>
          </p:cNvSpPr>
          <p:nvPr/>
        </p:nvSpPr>
        <p:spPr bwMode="auto">
          <a:xfrm>
            <a:off x="5076825" y="1917700"/>
            <a:ext cx="3887788" cy="4032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61" name="Rectangle 70"/>
          <p:cNvSpPr>
            <a:spLocks noChangeArrowheads="1"/>
          </p:cNvSpPr>
          <p:nvPr/>
        </p:nvSpPr>
        <p:spPr bwMode="auto">
          <a:xfrm>
            <a:off x="3778250" y="1341438"/>
            <a:ext cx="1152525" cy="121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162" name="Rectangle 71"/>
          <p:cNvSpPr>
            <a:spLocks noChangeArrowheads="1"/>
          </p:cNvSpPr>
          <p:nvPr/>
        </p:nvSpPr>
        <p:spPr bwMode="auto">
          <a:xfrm>
            <a:off x="3924300" y="1341438"/>
            <a:ext cx="1006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500" b="1">
                <a:solidFill>
                  <a:srgbClr val="000000"/>
                </a:solidFill>
              </a:rPr>
              <a:t>Liste 1</a:t>
            </a:r>
          </a:p>
          <a:p>
            <a:r>
              <a:rPr lang="de-DE" sz="1400">
                <a:solidFill>
                  <a:srgbClr val="000000"/>
                </a:solidFill>
              </a:rPr>
              <a:t>1)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2)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3) Name</a:t>
            </a:r>
            <a:endParaRPr lang="de-DE" sz="4800"/>
          </a:p>
          <a:p>
            <a:r>
              <a:rPr lang="de-DE" sz="1400">
                <a:solidFill>
                  <a:srgbClr val="000000"/>
                </a:solidFill>
              </a:rPr>
              <a:t>4) Name</a:t>
            </a:r>
            <a:endParaRPr lang="de-DE" sz="4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3">
            <a:extLst>
              <a:ext uri="{FF2B5EF4-FFF2-40B4-BE49-F238E27FC236}">
                <a16:creationId xmlns:a16="http://schemas.microsoft.com/office/drawing/2014/main" id="{7AF32325-1A05-46A6-BB87-79B4B35C3204}"/>
              </a:ext>
            </a:extLst>
          </p:cNvPr>
          <p:cNvSpPr>
            <a:spLocks/>
          </p:cNvSpPr>
          <p:nvPr/>
        </p:nvSpPr>
        <p:spPr bwMode="auto">
          <a:xfrm>
            <a:off x="479425" y="3549650"/>
            <a:ext cx="835025" cy="788988"/>
          </a:xfrm>
          <a:custGeom>
            <a:avLst/>
            <a:gdLst>
              <a:gd name="T0" fmla="*/ 2147483646 w 2104"/>
              <a:gd name="T1" fmla="*/ 2147483646 h 1989"/>
              <a:gd name="T2" fmla="*/ 2147483646 w 2104"/>
              <a:gd name="T3" fmla="*/ 2147483646 h 1989"/>
              <a:gd name="T4" fmla="*/ 2147483646 w 2104"/>
              <a:gd name="T5" fmla="*/ 2147483646 h 1989"/>
              <a:gd name="T6" fmla="*/ 2147483646 w 2104"/>
              <a:gd name="T7" fmla="*/ 2147483646 h 1989"/>
              <a:gd name="T8" fmla="*/ 2147483646 w 2104"/>
              <a:gd name="T9" fmla="*/ 2147483646 h 1989"/>
              <a:gd name="T10" fmla="*/ 2147483646 w 2104"/>
              <a:gd name="T11" fmla="*/ 2147483646 h 1989"/>
              <a:gd name="T12" fmla="*/ 2147483646 w 2104"/>
              <a:gd name="T13" fmla="*/ 2147483646 h 1989"/>
              <a:gd name="T14" fmla="*/ 2147483646 w 2104"/>
              <a:gd name="T15" fmla="*/ 2147483646 h 1989"/>
              <a:gd name="T16" fmla="*/ 2147483646 w 2104"/>
              <a:gd name="T17" fmla="*/ 2147483646 h 1989"/>
              <a:gd name="T18" fmla="*/ 2147483646 w 2104"/>
              <a:gd name="T19" fmla="*/ 2147483646 h 1989"/>
              <a:gd name="T20" fmla="*/ 2147483646 w 2104"/>
              <a:gd name="T21" fmla="*/ 2147483646 h 1989"/>
              <a:gd name="T22" fmla="*/ 2147483646 w 2104"/>
              <a:gd name="T23" fmla="*/ 0 h 1989"/>
              <a:gd name="T24" fmla="*/ 2147483646 w 2104"/>
              <a:gd name="T25" fmla="*/ 2147483646 h 1989"/>
              <a:gd name="T26" fmla="*/ 2147483646 w 2104"/>
              <a:gd name="T27" fmla="*/ 2147483646 h 1989"/>
              <a:gd name="T28" fmla="*/ 2147483646 w 2104"/>
              <a:gd name="T29" fmla="*/ 2147483646 h 1989"/>
              <a:gd name="T30" fmla="*/ 2147483646 w 2104"/>
              <a:gd name="T31" fmla="*/ 2147483646 h 1989"/>
              <a:gd name="T32" fmla="*/ 2147483646 w 2104"/>
              <a:gd name="T33" fmla="*/ 2147483646 h 1989"/>
              <a:gd name="T34" fmla="*/ 2147483646 w 2104"/>
              <a:gd name="T35" fmla="*/ 2147483646 h 1989"/>
              <a:gd name="T36" fmla="*/ 2147483646 w 2104"/>
              <a:gd name="T37" fmla="*/ 2147483646 h 1989"/>
              <a:gd name="T38" fmla="*/ 2147483646 w 2104"/>
              <a:gd name="T39" fmla="*/ 2147483646 h 1989"/>
              <a:gd name="T40" fmla="*/ 2147483646 w 2104"/>
              <a:gd name="T41" fmla="*/ 2147483646 h 1989"/>
              <a:gd name="T42" fmla="*/ 2147483646 w 2104"/>
              <a:gd name="T43" fmla="*/ 2147483646 h 1989"/>
              <a:gd name="T44" fmla="*/ 0 w 2104"/>
              <a:gd name="T45" fmla="*/ 2147483646 h 1989"/>
              <a:gd name="T46" fmla="*/ 2147483646 w 2104"/>
              <a:gd name="T47" fmla="*/ 2147483646 h 1989"/>
              <a:gd name="T48" fmla="*/ 2147483646 w 2104"/>
              <a:gd name="T49" fmla="*/ 2147483646 h 1989"/>
              <a:gd name="T50" fmla="*/ 2147483646 w 2104"/>
              <a:gd name="T51" fmla="*/ 2147483646 h 1989"/>
              <a:gd name="T52" fmla="*/ 2147483646 w 2104"/>
              <a:gd name="T53" fmla="*/ 2147483646 h 1989"/>
              <a:gd name="T54" fmla="*/ 2147483646 w 2104"/>
              <a:gd name="T55" fmla="*/ 2147483646 h 1989"/>
              <a:gd name="T56" fmla="*/ 2147483646 w 2104"/>
              <a:gd name="T57" fmla="*/ 2147483646 h 1989"/>
              <a:gd name="T58" fmla="*/ 2147483646 w 2104"/>
              <a:gd name="T59" fmla="*/ 2147483646 h 1989"/>
              <a:gd name="T60" fmla="*/ 2147483646 w 2104"/>
              <a:gd name="T61" fmla="*/ 2147483646 h 1989"/>
              <a:gd name="T62" fmla="*/ 2147483646 w 2104"/>
              <a:gd name="T63" fmla="*/ 2147483646 h 1989"/>
              <a:gd name="T64" fmla="*/ 2147483646 w 2104"/>
              <a:gd name="T65" fmla="*/ 2147483646 h 1989"/>
              <a:gd name="T66" fmla="*/ 2147483646 w 2104"/>
              <a:gd name="T67" fmla="*/ 2147483646 h 1989"/>
              <a:gd name="T68" fmla="*/ 2147483646 w 2104"/>
              <a:gd name="T69" fmla="*/ 2147483646 h 1989"/>
              <a:gd name="T70" fmla="*/ 2147483646 w 2104"/>
              <a:gd name="T71" fmla="*/ 2147483646 h 1989"/>
              <a:gd name="T72" fmla="*/ 2147483646 w 2104"/>
              <a:gd name="T73" fmla="*/ 2147483646 h 1989"/>
              <a:gd name="T74" fmla="*/ 2147483646 w 2104"/>
              <a:gd name="T75" fmla="*/ 2147483646 h 1989"/>
              <a:gd name="T76" fmla="*/ 2147483646 w 2104"/>
              <a:gd name="T77" fmla="*/ 2147483646 h 1989"/>
              <a:gd name="T78" fmla="*/ 2147483646 w 2104"/>
              <a:gd name="T79" fmla="*/ 2147483646 h 1989"/>
              <a:gd name="T80" fmla="*/ 2147483646 w 2104"/>
              <a:gd name="T81" fmla="*/ 2147483646 h 1989"/>
              <a:gd name="T82" fmla="*/ 2147483646 w 2104"/>
              <a:gd name="T83" fmla="*/ 2147483646 h 1989"/>
              <a:gd name="T84" fmla="*/ 2147483646 w 2104"/>
              <a:gd name="T85" fmla="*/ 2147483646 h 19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4"/>
              <a:gd name="T130" fmla="*/ 0 h 1989"/>
              <a:gd name="T131" fmla="*/ 2104 w 2104"/>
              <a:gd name="T132" fmla="*/ 1989 h 19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4" h="1989">
                <a:moveTo>
                  <a:pt x="2104" y="995"/>
                </a:moveTo>
                <a:lnTo>
                  <a:pt x="2099" y="893"/>
                </a:lnTo>
                <a:lnTo>
                  <a:pt x="2082" y="794"/>
                </a:lnTo>
                <a:lnTo>
                  <a:pt x="2021" y="607"/>
                </a:lnTo>
                <a:lnTo>
                  <a:pt x="1977" y="520"/>
                </a:lnTo>
                <a:lnTo>
                  <a:pt x="1924" y="438"/>
                </a:lnTo>
                <a:lnTo>
                  <a:pt x="1795" y="291"/>
                </a:lnTo>
                <a:lnTo>
                  <a:pt x="1640" y="169"/>
                </a:lnTo>
                <a:lnTo>
                  <a:pt x="1461" y="78"/>
                </a:lnTo>
                <a:lnTo>
                  <a:pt x="1264" y="20"/>
                </a:lnTo>
                <a:lnTo>
                  <a:pt x="1159" y="5"/>
                </a:lnTo>
                <a:lnTo>
                  <a:pt x="1052" y="0"/>
                </a:lnTo>
                <a:lnTo>
                  <a:pt x="945" y="5"/>
                </a:lnTo>
                <a:lnTo>
                  <a:pt x="839" y="20"/>
                </a:lnTo>
                <a:lnTo>
                  <a:pt x="643" y="78"/>
                </a:lnTo>
                <a:lnTo>
                  <a:pt x="463" y="169"/>
                </a:lnTo>
                <a:lnTo>
                  <a:pt x="308" y="291"/>
                </a:lnTo>
                <a:lnTo>
                  <a:pt x="180" y="438"/>
                </a:lnTo>
                <a:lnTo>
                  <a:pt x="126" y="520"/>
                </a:lnTo>
                <a:lnTo>
                  <a:pt x="82" y="607"/>
                </a:lnTo>
                <a:lnTo>
                  <a:pt x="21" y="794"/>
                </a:lnTo>
                <a:lnTo>
                  <a:pt x="5" y="893"/>
                </a:lnTo>
                <a:lnTo>
                  <a:pt x="0" y="995"/>
                </a:lnTo>
                <a:lnTo>
                  <a:pt x="21" y="1195"/>
                </a:lnTo>
                <a:lnTo>
                  <a:pt x="82" y="1381"/>
                </a:lnTo>
                <a:lnTo>
                  <a:pt x="180" y="1550"/>
                </a:lnTo>
                <a:lnTo>
                  <a:pt x="308" y="1697"/>
                </a:lnTo>
                <a:lnTo>
                  <a:pt x="463" y="1819"/>
                </a:lnTo>
                <a:lnTo>
                  <a:pt x="643" y="1910"/>
                </a:lnTo>
                <a:lnTo>
                  <a:pt x="839" y="1968"/>
                </a:lnTo>
                <a:lnTo>
                  <a:pt x="945" y="1983"/>
                </a:lnTo>
                <a:lnTo>
                  <a:pt x="1052" y="1989"/>
                </a:lnTo>
                <a:lnTo>
                  <a:pt x="1159" y="1983"/>
                </a:lnTo>
                <a:lnTo>
                  <a:pt x="1264" y="1968"/>
                </a:lnTo>
                <a:lnTo>
                  <a:pt x="1461" y="1910"/>
                </a:lnTo>
                <a:lnTo>
                  <a:pt x="1640" y="1819"/>
                </a:lnTo>
                <a:lnTo>
                  <a:pt x="1795" y="1697"/>
                </a:lnTo>
                <a:lnTo>
                  <a:pt x="1924" y="1550"/>
                </a:lnTo>
                <a:lnTo>
                  <a:pt x="2021" y="1381"/>
                </a:lnTo>
                <a:lnTo>
                  <a:pt x="2057" y="1290"/>
                </a:lnTo>
                <a:lnTo>
                  <a:pt x="2082" y="1195"/>
                </a:lnTo>
                <a:lnTo>
                  <a:pt x="2099" y="1095"/>
                </a:lnTo>
                <a:lnTo>
                  <a:pt x="2104" y="995"/>
                </a:lnTo>
                <a:close/>
              </a:path>
            </a:pathLst>
          </a:custGeom>
          <a:solidFill>
            <a:srgbClr val="D9FFFF"/>
          </a:solidFill>
          <a:ln w="0">
            <a:solidFill>
              <a:srgbClr val="0C2D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39" name="Freeform 4">
            <a:extLst>
              <a:ext uri="{FF2B5EF4-FFF2-40B4-BE49-F238E27FC236}">
                <a16:creationId xmlns:a16="http://schemas.microsoft.com/office/drawing/2014/main" id="{F4F5875A-8C95-442D-A14F-48FE5361E803}"/>
              </a:ext>
            </a:extLst>
          </p:cNvPr>
          <p:cNvSpPr>
            <a:spLocks/>
          </p:cNvSpPr>
          <p:nvPr/>
        </p:nvSpPr>
        <p:spPr bwMode="auto">
          <a:xfrm>
            <a:off x="469900" y="5311775"/>
            <a:ext cx="835025" cy="788988"/>
          </a:xfrm>
          <a:custGeom>
            <a:avLst/>
            <a:gdLst>
              <a:gd name="T0" fmla="*/ 2147483646 w 2104"/>
              <a:gd name="T1" fmla="*/ 2147483646 h 1989"/>
              <a:gd name="T2" fmla="*/ 2147483646 w 2104"/>
              <a:gd name="T3" fmla="*/ 2147483646 h 1989"/>
              <a:gd name="T4" fmla="*/ 2147483646 w 2104"/>
              <a:gd name="T5" fmla="*/ 2147483646 h 1989"/>
              <a:gd name="T6" fmla="*/ 2147483646 w 2104"/>
              <a:gd name="T7" fmla="*/ 2147483646 h 1989"/>
              <a:gd name="T8" fmla="*/ 2147483646 w 2104"/>
              <a:gd name="T9" fmla="*/ 2147483646 h 1989"/>
              <a:gd name="T10" fmla="*/ 2147483646 w 2104"/>
              <a:gd name="T11" fmla="*/ 2147483646 h 1989"/>
              <a:gd name="T12" fmla="*/ 2147483646 w 2104"/>
              <a:gd name="T13" fmla="*/ 2147483646 h 1989"/>
              <a:gd name="T14" fmla="*/ 2147483646 w 2104"/>
              <a:gd name="T15" fmla="*/ 2147483646 h 1989"/>
              <a:gd name="T16" fmla="*/ 2147483646 w 2104"/>
              <a:gd name="T17" fmla="*/ 2147483646 h 1989"/>
              <a:gd name="T18" fmla="*/ 2147483646 w 2104"/>
              <a:gd name="T19" fmla="*/ 2147483646 h 1989"/>
              <a:gd name="T20" fmla="*/ 2147483646 w 2104"/>
              <a:gd name="T21" fmla="*/ 2147483646 h 1989"/>
              <a:gd name="T22" fmla="*/ 2147483646 w 2104"/>
              <a:gd name="T23" fmla="*/ 0 h 1989"/>
              <a:gd name="T24" fmla="*/ 2147483646 w 2104"/>
              <a:gd name="T25" fmla="*/ 2147483646 h 1989"/>
              <a:gd name="T26" fmla="*/ 2147483646 w 2104"/>
              <a:gd name="T27" fmla="*/ 2147483646 h 1989"/>
              <a:gd name="T28" fmla="*/ 2147483646 w 2104"/>
              <a:gd name="T29" fmla="*/ 2147483646 h 1989"/>
              <a:gd name="T30" fmla="*/ 2147483646 w 2104"/>
              <a:gd name="T31" fmla="*/ 2147483646 h 1989"/>
              <a:gd name="T32" fmla="*/ 2147483646 w 2104"/>
              <a:gd name="T33" fmla="*/ 2147483646 h 1989"/>
              <a:gd name="T34" fmla="*/ 2147483646 w 2104"/>
              <a:gd name="T35" fmla="*/ 2147483646 h 1989"/>
              <a:gd name="T36" fmla="*/ 2147483646 w 2104"/>
              <a:gd name="T37" fmla="*/ 2147483646 h 1989"/>
              <a:gd name="T38" fmla="*/ 2147483646 w 2104"/>
              <a:gd name="T39" fmla="*/ 2147483646 h 1989"/>
              <a:gd name="T40" fmla="*/ 2147483646 w 2104"/>
              <a:gd name="T41" fmla="*/ 2147483646 h 1989"/>
              <a:gd name="T42" fmla="*/ 2147483646 w 2104"/>
              <a:gd name="T43" fmla="*/ 2147483646 h 1989"/>
              <a:gd name="T44" fmla="*/ 0 w 2104"/>
              <a:gd name="T45" fmla="*/ 2147483646 h 1989"/>
              <a:gd name="T46" fmla="*/ 2147483646 w 2104"/>
              <a:gd name="T47" fmla="*/ 2147483646 h 1989"/>
              <a:gd name="T48" fmla="*/ 2147483646 w 2104"/>
              <a:gd name="T49" fmla="*/ 2147483646 h 1989"/>
              <a:gd name="T50" fmla="*/ 2147483646 w 2104"/>
              <a:gd name="T51" fmla="*/ 2147483646 h 1989"/>
              <a:gd name="T52" fmla="*/ 2147483646 w 2104"/>
              <a:gd name="T53" fmla="*/ 2147483646 h 1989"/>
              <a:gd name="T54" fmla="*/ 2147483646 w 2104"/>
              <a:gd name="T55" fmla="*/ 2147483646 h 1989"/>
              <a:gd name="T56" fmla="*/ 2147483646 w 2104"/>
              <a:gd name="T57" fmla="*/ 2147483646 h 1989"/>
              <a:gd name="T58" fmla="*/ 2147483646 w 2104"/>
              <a:gd name="T59" fmla="*/ 2147483646 h 1989"/>
              <a:gd name="T60" fmla="*/ 2147483646 w 2104"/>
              <a:gd name="T61" fmla="*/ 2147483646 h 1989"/>
              <a:gd name="T62" fmla="*/ 2147483646 w 2104"/>
              <a:gd name="T63" fmla="*/ 2147483646 h 1989"/>
              <a:gd name="T64" fmla="*/ 2147483646 w 2104"/>
              <a:gd name="T65" fmla="*/ 2147483646 h 1989"/>
              <a:gd name="T66" fmla="*/ 2147483646 w 2104"/>
              <a:gd name="T67" fmla="*/ 2147483646 h 1989"/>
              <a:gd name="T68" fmla="*/ 2147483646 w 2104"/>
              <a:gd name="T69" fmla="*/ 2147483646 h 1989"/>
              <a:gd name="T70" fmla="*/ 2147483646 w 2104"/>
              <a:gd name="T71" fmla="*/ 2147483646 h 1989"/>
              <a:gd name="T72" fmla="*/ 2147483646 w 2104"/>
              <a:gd name="T73" fmla="*/ 2147483646 h 1989"/>
              <a:gd name="T74" fmla="*/ 2147483646 w 2104"/>
              <a:gd name="T75" fmla="*/ 2147483646 h 1989"/>
              <a:gd name="T76" fmla="*/ 2147483646 w 2104"/>
              <a:gd name="T77" fmla="*/ 2147483646 h 1989"/>
              <a:gd name="T78" fmla="*/ 2147483646 w 2104"/>
              <a:gd name="T79" fmla="*/ 2147483646 h 1989"/>
              <a:gd name="T80" fmla="*/ 2147483646 w 2104"/>
              <a:gd name="T81" fmla="*/ 2147483646 h 1989"/>
              <a:gd name="T82" fmla="*/ 2147483646 w 2104"/>
              <a:gd name="T83" fmla="*/ 2147483646 h 1989"/>
              <a:gd name="T84" fmla="*/ 2147483646 w 2104"/>
              <a:gd name="T85" fmla="*/ 2147483646 h 19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4"/>
              <a:gd name="T130" fmla="*/ 0 h 1989"/>
              <a:gd name="T131" fmla="*/ 2104 w 2104"/>
              <a:gd name="T132" fmla="*/ 1989 h 19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4" h="1989">
                <a:moveTo>
                  <a:pt x="2104" y="994"/>
                </a:moveTo>
                <a:lnTo>
                  <a:pt x="2098" y="893"/>
                </a:lnTo>
                <a:lnTo>
                  <a:pt x="2082" y="794"/>
                </a:lnTo>
                <a:lnTo>
                  <a:pt x="2021" y="607"/>
                </a:lnTo>
                <a:lnTo>
                  <a:pt x="1977" y="520"/>
                </a:lnTo>
                <a:lnTo>
                  <a:pt x="1923" y="438"/>
                </a:lnTo>
                <a:lnTo>
                  <a:pt x="1795" y="291"/>
                </a:lnTo>
                <a:lnTo>
                  <a:pt x="1640" y="169"/>
                </a:lnTo>
                <a:lnTo>
                  <a:pt x="1460" y="78"/>
                </a:lnTo>
                <a:lnTo>
                  <a:pt x="1264" y="20"/>
                </a:lnTo>
                <a:lnTo>
                  <a:pt x="1158" y="5"/>
                </a:lnTo>
                <a:lnTo>
                  <a:pt x="1052" y="0"/>
                </a:lnTo>
                <a:lnTo>
                  <a:pt x="944" y="5"/>
                </a:lnTo>
                <a:lnTo>
                  <a:pt x="839" y="20"/>
                </a:lnTo>
                <a:lnTo>
                  <a:pt x="642" y="78"/>
                </a:lnTo>
                <a:lnTo>
                  <a:pt x="463" y="169"/>
                </a:lnTo>
                <a:lnTo>
                  <a:pt x="308" y="291"/>
                </a:lnTo>
                <a:lnTo>
                  <a:pt x="179" y="438"/>
                </a:lnTo>
                <a:lnTo>
                  <a:pt x="126" y="520"/>
                </a:lnTo>
                <a:lnTo>
                  <a:pt x="82" y="607"/>
                </a:lnTo>
                <a:lnTo>
                  <a:pt x="21" y="794"/>
                </a:lnTo>
                <a:lnTo>
                  <a:pt x="4" y="893"/>
                </a:lnTo>
                <a:lnTo>
                  <a:pt x="0" y="994"/>
                </a:lnTo>
                <a:lnTo>
                  <a:pt x="21" y="1195"/>
                </a:lnTo>
                <a:lnTo>
                  <a:pt x="82" y="1381"/>
                </a:lnTo>
                <a:lnTo>
                  <a:pt x="179" y="1550"/>
                </a:lnTo>
                <a:lnTo>
                  <a:pt x="308" y="1697"/>
                </a:lnTo>
                <a:lnTo>
                  <a:pt x="463" y="1819"/>
                </a:lnTo>
                <a:lnTo>
                  <a:pt x="642" y="1910"/>
                </a:lnTo>
                <a:lnTo>
                  <a:pt x="839" y="1968"/>
                </a:lnTo>
                <a:lnTo>
                  <a:pt x="944" y="1983"/>
                </a:lnTo>
                <a:lnTo>
                  <a:pt x="1052" y="1989"/>
                </a:lnTo>
                <a:lnTo>
                  <a:pt x="1158" y="1983"/>
                </a:lnTo>
                <a:lnTo>
                  <a:pt x="1264" y="1968"/>
                </a:lnTo>
                <a:lnTo>
                  <a:pt x="1460" y="1910"/>
                </a:lnTo>
                <a:lnTo>
                  <a:pt x="1640" y="1819"/>
                </a:lnTo>
                <a:lnTo>
                  <a:pt x="1795" y="1697"/>
                </a:lnTo>
                <a:lnTo>
                  <a:pt x="1923" y="1550"/>
                </a:lnTo>
                <a:lnTo>
                  <a:pt x="2021" y="1381"/>
                </a:lnTo>
                <a:lnTo>
                  <a:pt x="2057" y="1290"/>
                </a:lnTo>
                <a:lnTo>
                  <a:pt x="2082" y="1195"/>
                </a:lnTo>
                <a:lnTo>
                  <a:pt x="2098" y="1095"/>
                </a:lnTo>
                <a:lnTo>
                  <a:pt x="2104" y="994"/>
                </a:lnTo>
                <a:close/>
              </a:path>
            </a:pathLst>
          </a:custGeom>
          <a:solidFill>
            <a:srgbClr val="D9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0" name="Freeform 5">
            <a:extLst>
              <a:ext uri="{FF2B5EF4-FFF2-40B4-BE49-F238E27FC236}">
                <a16:creationId xmlns:a16="http://schemas.microsoft.com/office/drawing/2014/main" id="{CC13BFEC-6C3C-4D48-9144-AF8C4FC8952E}"/>
              </a:ext>
            </a:extLst>
          </p:cNvPr>
          <p:cNvSpPr>
            <a:spLocks/>
          </p:cNvSpPr>
          <p:nvPr/>
        </p:nvSpPr>
        <p:spPr bwMode="auto">
          <a:xfrm>
            <a:off x="525463" y="1946275"/>
            <a:ext cx="835025" cy="788988"/>
          </a:xfrm>
          <a:custGeom>
            <a:avLst/>
            <a:gdLst>
              <a:gd name="T0" fmla="*/ 2147483646 w 2105"/>
              <a:gd name="T1" fmla="*/ 2147483646 h 1989"/>
              <a:gd name="T2" fmla="*/ 2147483646 w 2105"/>
              <a:gd name="T3" fmla="*/ 2147483646 h 1989"/>
              <a:gd name="T4" fmla="*/ 2147483646 w 2105"/>
              <a:gd name="T5" fmla="*/ 2147483646 h 1989"/>
              <a:gd name="T6" fmla="*/ 2147483646 w 2105"/>
              <a:gd name="T7" fmla="*/ 2147483646 h 1989"/>
              <a:gd name="T8" fmla="*/ 2147483646 w 2105"/>
              <a:gd name="T9" fmla="*/ 2147483646 h 1989"/>
              <a:gd name="T10" fmla="*/ 2147483646 w 2105"/>
              <a:gd name="T11" fmla="*/ 2147483646 h 1989"/>
              <a:gd name="T12" fmla="*/ 2147483646 w 2105"/>
              <a:gd name="T13" fmla="*/ 2147483646 h 1989"/>
              <a:gd name="T14" fmla="*/ 2147483646 w 2105"/>
              <a:gd name="T15" fmla="*/ 2147483646 h 1989"/>
              <a:gd name="T16" fmla="*/ 2147483646 w 2105"/>
              <a:gd name="T17" fmla="*/ 2147483646 h 1989"/>
              <a:gd name="T18" fmla="*/ 2147483646 w 2105"/>
              <a:gd name="T19" fmla="*/ 2147483646 h 1989"/>
              <a:gd name="T20" fmla="*/ 2147483646 w 2105"/>
              <a:gd name="T21" fmla="*/ 2147483646 h 1989"/>
              <a:gd name="T22" fmla="*/ 2147483646 w 2105"/>
              <a:gd name="T23" fmla="*/ 0 h 1989"/>
              <a:gd name="T24" fmla="*/ 2147483646 w 2105"/>
              <a:gd name="T25" fmla="*/ 2147483646 h 1989"/>
              <a:gd name="T26" fmla="*/ 2147483646 w 2105"/>
              <a:gd name="T27" fmla="*/ 2147483646 h 1989"/>
              <a:gd name="T28" fmla="*/ 2147483646 w 2105"/>
              <a:gd name="T29" fmla="*/ 2147483646 h 1989"/>
              <a:gd name="T30" fmla="*/ 2147483646 w 2105"/>
              <a:gd name="T31" fmla="*/ 2147483646 h 1989"/>
              <a:gd name="T32" fmla="*/ 2147483646 w 2105"/>
              <a:gd name="T33" fmla="*/ 2147483646 h 1989"/>
              <a:gd name="T34" fmla="*/ 2147483646 w 2105"/>
              <a:gd name="T35" fmla="*/ 2147483646 h 1989"/>
              <a:gd name="T36" fmla="*/ 2147483646 w 2105"/>
              <a:gd name="T37" fmla="*/ 2147483646 h 1989"/>
              <a:gd name="T38" fmla="*/ 2147483646 w 2105"/>
              <a:gd name="T39" fmla="*/ 2147483646 h 1989"/>
              <a:gd name="T40" fmla="*/ 2147483646 w 2105"/>
              <a:gd name="T41" fmla="*/ 2147483646 h 1989"/>
              <a:gd name="T42" fmla="*/ 2147483646 w 2105"/>
              <a:gd name="T43" fmla="*/ 2147483646 h 1989"/>
              <a:gd name="T44" fmla="*/ 0 w 2105"/>
              <a:gd name="T45" fmla="*/ 2147483646 h 1989"/>
              <a:gd name="T46" fmla="*/ 2147483646 w 2105"/>
              <a:gd name="T47" fmla="*/ 2147483646 h 1989"/>
              <a:gd name="T48" fmla="*/ 2147483646 w 2105"/>
              <a:gd name="T49" fmla="*/ 2147483646 h 1989"/>
              <a:gd name="T50" fmla="*/ 2147483646 w 2105"/>
              <a:gd name="T51" fmla="*/ 2147483646 h 1989"/>
              <a:gd name="T52" fmla="*/ 2147483646 w 2105"/>
              <a:gd name="T53" fmla="*/ 2147483646 h 1989"/>
              <a:gd name="T54" fmla="*/ 2147483646 w 2105"/>
              <a:gd name="T55" fmla="*/ 2147483646 h 1989"/>
              <a:gd name="T56" fmla="*/ 2147483646 w 2105"/>
              <a:gd name="T57" fmla="*/ 2147483646 h 1989"/>
              <a:gd name="T58" fmla="*/ 2147483646 w 2105"/>
              <a:gd name="T59" fmla="*/ 2147483646 h 1989"/>
              <a:gd name="T60" fmla="*/ 2147483646 w 2105"/>
              <a:gd name="T61" fmla="*/ 2147483646 h 1989"/>
              <a:gd name="T62" fmla="*/ 2147483646 w 2105"/>
              <a:gd name="T63" fmla="*/ 2147483646 h 1989"/>
              <a:gd name="T64" fmla="*/ 2147483646 w 2105"/>
              <a:gd name="T65" fmla="*/ 2147483646 h 1989"/>
              <a:gd name="T66" fmla="*/ 2147483646 w 2105"/>
              <a:gd name="T67" fmla="*/ 2147483646 h 1989"/>
              <a:gd name="T68" fmla="*/ 2147483646 w 2105"/>
              <a:gd name="T69" fmla="*/ 2147483646 h 1989"/>
              <a:gd name="T70" fmla="*/ 2147483646 w 2105"/>
              <a:gd name="T71" fmla="*/ 2147483646 h 1989"/>
              <a:gd name="T72" fmla="*/ 2147483646 w 2105"/>
              <a:gd name="T73" fmla="*/ 2147483646 h 1989"/>
              <a:gd name="T74" fmla="*/ 2147483646 w 2105"/>
              <a:gd name="T75" fmla="*/ 2147483646 h 1989"/>
              <a:gd name="T76" fmla="*/ 2147483646 w 2105"/>
              <a:gd name="T77" fmla="*/ 2147483646 h 1989"/>
              <a:gd name="T78" fmla="*/ 2147483646 w 2105"/>
              <a:gd name="T79" fmla="*/ 2147483646 h 1989"/>
              <a:gd name="T80" fmla="*/ 2147483646 w 2105"/>
              <a:gd name="T81" fmla="*/ 2147483646 h 1989"/>
              <a:gd name="T82" fmla="*/ 2147483646 w 2105"/>
              <a:gd name="T83" fmla="*/ 2147483646 h 1989"/>
              <a:gd name="T84" fmla="*/ 2147483646 w 2105"/>
              <a:gd name="T85" fmla="*/ 2147483646 h 19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05"/>
              <a:gd name="T130" fmla="*/ 0 h 1989"/>
              <a:gd name="T131" fmla="*/ 2105 w 2105"/>
              <a:gd name="T132" fmla="*/ 1989 h 19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05" h="1989">
                <a:moveTo>
                  <a:pt x="2105" y="995"/>
                </a:moveTo>
                <a:lnTo>
                  <a:pt x="2099" y="893"/>
                </a:lnTo>
                <a:lnTo>
                  <a:pt x="2083" y="794"/>
                </a:lnTo>
                <a:lnTo>
                  <a:pt x="2021" y="607"/>
                </a:lnTo>
                <a:lnTo>
                  <a:pt x="1977" y="520"/>
                </a:lnTo>
                <a:lnTo>
                  <a:pt x="1924" y="438"/>
                </a:lnTo>
                <a:lnTo>
                  <a:pt x="1796" y="291"/>
                </a:lnTo>
                <a:lnTo>
                  <a:pt x="1640" y="169"/>
                </a:lnTo>
                <a:lnTo>
                  <a:pt x="1461" y="78"/>
                </a:lnTo>
                <a:lnTo>
                  <a:pt x="1264" y="20"/>
                </a:lnTo>
                <a:lnTo>
                  <a:pt x="1159" y="5"/>
                </a:lnTo>
                <a:lnTo>
                  <a:pt x="1052" y="0"/>
                </a:lnTo>
                <a:lnTo>
                  <a:pt x="945" y="5"/>
                </a:lnTo>
                <a:lnTo>
                  <a:pt x="840" y="20"/>
                </a:lnTo>
                <a:lnTo>
                  <a:pt x="643" y="78"/>
                </a:lnTo>
                <a:lnTo>
                  <a:pt x="463" y="169"/>
                </a:lnTo>
                <a:lnTo>
                  <a:pt x="308" y="291"/>
                </a:lnTo>
                <a:lnTo>
                  <a:pt x="180" y="438"/>
                </a:lnTo>
                <a:lnTo>
                  <a:pt x="127" y="520"/>
                </a:lnTo>
                <a:lnTo>
                  <a:pt x="83" y="607"/>
                </a:lnTo>
                <a:lnTo>
                  <a:pt x="21" y="794"/>
                </a:lnTo>
                <a:lnTo>
                  <a:pt x="5" y="893"/>
                </a:lnTo>
                <a:lnTo>
                  <a:pt x="0" y="995"/>
                </a:lnTo>
                <a:lnTo>
                  <a:pt x="21" y="1195"/>
                </a:lnTo>
                <a:lnTo>
                  <a:pt x="83" y="1381"/>
                </a:lnTo>
                <a:lnTo>
                  <a:pt x="180" y="1550"/>
                </a:lnTo>
                <a:lnTo>
                  <a:pt x="308" y="1697"/>
                </a:lnTo>
                <a:lnTo>
                  <a:pt x="463" y="1819"/>
                </a:lnTo>
                <a:lnTo>
                  <a:pt x="643" y="1910"/>
                </a:lnTo>
                <a:lnTo>
                  <a:pt x="840" y="1968"/>
                </a:lnTo>
                <a:lnTo>
                  <a:pt x="945" y="1983"/>
                </a:lnTo>
                <a:lnTo>
                  <a:pt x="1052" y="1989"/>
                </a:lnTo>
                <a:lnTo>
                  <a:pt x="1159" y="1983"/>
                </a:lnTo>
                <a:lnTo>
                  <a:pt x="1264" y="1968"/>
                </a:lnTo>
                <a:lnTo>
                  <a:pt x="1461" y="1910"/>
                </a:lnTo>
                <a:lnTo>
                  <a:pt x="1640" y="1819"/>
                </a:lnTo>
                <a:lnTo>
                  <a:pt x="1796" y="1697"/>
                </a:lnTo>
                <a:lnTo>
                  <a:pt x="1924" y="1550"/>
                </a:lnTo>
                <a:lnTo>
                  <a:pt x="2021" y="1381"/>
                </a:lnTo>
                <a:lnTo>
                  <a:pt x="2057" y="1290"/>
                </a:lnTo>
                <a:lnTo>
                  <a:pt x="2083" y="1195"/>
                </a:lnTo>
                <a:lnTo>
                  <a:pt x="2099" y="1095"/>
                </a:lnTo>
                <a:lnTo>
                  <a:pt x="2105" y="995"/>
                </a:lnTo>
                <a:close/>
              </a:path>
            </a:pathLst>
          </a:custGeom>
          <a:solidFill>
            <a:srgbClr val="D9FFFF"/>
          </a:solidFill>
          <a:ln w="0">
            <a:solidFill>
              <a:srgbClr val="0C2D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0BE72937-9E44-47A1-A16A-1303FBD1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1820863"/>
            <a:ext cx="3482975" cy="4432300"/>
          </a:xfrm>
          <a:prstGeom prst="rect">
            <a:avLst/>
          </a:prstGeom>
          <a:solidFill>
            <a:srgbClr val="EAEAEA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Auf Verlangen eines </a:t>
            </a:r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Wählers, der zum Zeit-</a:t>
            </a:r>
            <a:endParaRPr lang="de-DE" altLang="de-DE" sz="1800"/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punkt der Wahl abwesend ist </a:t>
            </a:r>
            <a:endParaRPr lang="de-DE" altLang="de-DE" sz="1800"/>
          </a:p>
          <a:p>
            <a:pPr eaLnBrk="1" hangingPunct="1"/>
            <a:endParaRPr lang="de-DE" altLang="de-DE" sz="1800" b="1">
              <a:solidFill>
                <a:srgbClr val="000000"/>
              </a:solidFill>
            </a:endParaRPr>
          </a:p>
          <a:p>
            <a:pPr eaLnBrk="1" hangingPunct="1"/>
            <a:endParaRPr lang="de-DE" altLang="de-DE" sz="1800" b="1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Bei HeimarbeiterInnen </a:t>
            </a:r>
            <a:endParaRPr lang="de-DE" altLang="de-DE" sz="1800"/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und "Außenarbeitern" </a:t>
            </a:r>
            <a:endParaRPr lang="de-DE" altLang="de-DE" sz="1800"/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(Monteure, Vertreter, </a:t>
            </a:r>
            <a:br>
              <a:rPr lang="de-DE" altLang="de-DE" sz="1800" b="1">
                <a:solidFill>
                  <a:srgbClr val="000000"/>
                </a:solidFill>
              </a:rPr>
            </a:br>
            <a:r>
              <a:rPr lang="de-DE" altLang="de-DE" sz="1800" b="1">
                <a:solidFill>
                  <a:srgbClr val="000000"/>
                </a:solidFill>
              </a:rPr>
              <a:t>  Telearbeiter) </a:t>
            </a:r>
            <a:r>
              <a:rPr lang="de-DE" altLang="de-DE" sz="1800" b="1" u="sng">
                <a:solidFill>
                  <a:srgbClr val="000000"/>
                </a:solidFill>
              </a:rPr>
              <a:t>oder</a:t>
            </a:r>
            <a:r>
              <a:rPr lang="de-DE" altLang="de-DE" sz="1800" b="1">
                <a:solidFill>
                  <a:srgbClr val="000000"/>
                </a:solidFill>
              </a:rPr>
              <a:t> aus anderen</a:t>
            </a:r>
            <a:br>
              <a:rPr lang="de-DE" altLang="de-DE" sz="1800" b="1">
                <a:solidFill>
                  <a:srgbClr val="000000"/>
                </a:solidFill>
              </a:rPr>
            </a:br>
            <a:r>
              <a:rPr lang="de-DE" altLang="de-DE" sz="1800" b="1">
                <a:solidFill>
                  <a:srgbClr val="000000"/>
                </a:solidFill>
              </a:rPr>
              <a:t>  Gründen am Tag der Wahl </a:t>
            </a:r>
            <a:br>
              <a:rPr lang="de-DE" altLang="de-DE" sz="1800" b="1">
                <a:solidFill>
                  <a:srgbClr val="000000"/>
                </a:solidFill>
              </a:rPr>
            </a:br>
            <a:r>
              <a:rPr lang="de-DE" altLang="de-DE" sz="1800" b="1">
                <a:solidFill>
                  <a:srgbClr val="000000"/>
                </a:solidFill>
              </a:rPr>
              <a:t>   nicht im Betrieb sind</a:t>
            </a:r>
            <a:endParaRPr lang="de-DE" altLang="de-DE" sz="1800"/>
          </a:p>
          <a:p>
            <a:pPr eaLnBrk="1" hangingPunct="1"/>
            <a:endParaRPr lang="de-DE" altLang="de-DE" sz="1800" b="1">
              <a:solidFill>
                <a:srgbClr val="000000"/>
              </a:solidFill>
            </a:endParaRPr>
          </a:p>
          <a:p>
            <a:pPr eaLnBrk="1" hangingPunct="1"/>
            <a:endParaRPr lang="de-DE" altLang="de-DE" sz="1800" b="1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Wenn Betriebsteile</a:t>
            </a:r>
            <a:r>
              <a:rPr lang="de-DE" altLang="de-DE" sz="1800"/>
              <a:t> </a:t>
            </a:r>
            <a:r>
              <a:rPr lang="de-DE" altLang="de-DE" sz="1800" b="1"/>
              <a:t>und</a:t>
            </a:r>
          </a:p>
          <a:p>
            <a:pPr eaLnBrk="1" hangingPunct="1"/>
            <a:r>
              <a:rPr lang="de-DE" altLang="de-DE" sz="1800" b="1"/>
              <a:t>  Kleinstbetriebe</a:t>
            </a:r>
            <a:r>
              <a:rPr lang="de-DE" altLang="de-DE" sz="1800"/>
              <a:t> </a:t>
            </a:r>
            <a:r>
              <a:rPr lang="de-DE" altLang="de-DE" sz="1800" b="1">
                <a:solidFill>
                  <a:srgbClr val="000000"/>
                </a:solidFill>
              </a:rPr>
              <a:t>weit vom  </a:t>
            </a:r>
          </a:p>
          <a:p>
            <a:pPr eaLnBrk="1" hangingPunct="1"/>
            <a:r>
              <a:rPr lang="de-DE" altLang="de-DE" sz="1800" b="1">
                <a:solidFill>
                  <a:srgbClr val="000000"/>
                </a:solidFill>
              </a:rPr>
              <a:t>  Hauptbetrieb entfernt sind</a:t>
            </a:r>
          </a:p>
        </p:txBody>
      </p:sp>
      <p:sp>
        <p:nvSpPr>
          <p:cNvPr id="39942" name="Freeform 88">
            <a:extLst>
              <a:ext uri="{FF2B5EF4-FFF2-40B4-BE49-F238E27FC236}">
                <a16:creationId xmlns:a16="http://schemas.microsoft.com/office/drawing/2014/main" id="{E4D19C37-760E-442D-8D01-D7D93403CE00}"/>
              </a:ext>
            </a:extLst>
          </p:cNvPr>
          <p:cNvSpPr>
            <a:spLocks/>
          </p:cNvSpPr>
          <p:nvPr/>
        </p:nvSpPr>
        <p:spPr bwMode="auto">
          <a:xfrm>
            <a:off x="6157913" y="5722938"/>
            <a:ext cx="341312" cy="231775"/>
          </a:xfrm>
          <a:custGeom>
            <a:avLst/>
            <a:gdLst>
              <a:gd name="T0" fmla="*/ 2147483646 w 856"/>
              <a:gd name="T1" fmla="*/ 2147483646 h 583"/>
              <a:gd name="T2" fmla="*/ 2147483646 w 856"/>
              <a:gd name="T3" fmla="*/ 2147483646 h 583"/>
              <a:gd name="T4" fmla="*/ 2147483646 w 856"/>
              <a:gd name="T5" fmla="*/ 0 h 583"/>
              <a:gd name="T6" fmla="*/ 0 w 856"/>
              <a:gd name="T7" fmla="*/ 2147483646 h 583"/>
              <a:gd name="T8" fmla="*/ 2147483646 w 856"/>
              <a:gd name="T9" fmla="*/ 2147483646 h 583"/>
              <a:gd name="T10" fmla="*/ 2147483646 w 856"/>
              <a:gd name="T11" fmla="*/ 2147483646 h 583"/>
              <a:gd name="T12" fmla="*/ 2147483646 w 856"/>
              <a:gd name="T13" fmla="*/ 2147483646 h 583"/>
              <a:gd name="T14" fmla="*/ 2147483646 w 856"/>
              <a:gd name="T15" fmla="*/ 2147483646 h 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583"/>
              <a:gd name="T26" fmla="*/ 856 w 856"/>
              <a:gd name="T27" fmla="*/ 583 h 5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583">
                <a:moveTo>
                  <a:pt x="856" y="136"/>
                </a:moveTo>
                <a:lnTo>
                  <a:pt x="626" y="136"/>
                </a:lnTo>
                <a:lnTo>
                  <a:pt x="626" y="0"/>
                </a:lnTo>
                <a:lnTo>
                  <a:pt x="0" y="291"/>
                </a:lnTo>
                <a:lnTo>
                  <a:pt x="626" y="583"/>
                </a:lnTo>
                <a:lnTo>
                  <a:pt x="626" y="446"/>
                </a:lnTo>
                <a:lnTo>
                  <a:pt x="856" y="446"/>
                </a:lnTo>
                <a:lnTo>
                  <a:pt x="856" y="136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Freeform 89">
            <a:extLst>
              <a:ext uri="{FF2B5EF4-FFF2-40B4-BE49-F238E27FC236}">
                <a16:creationId xmlns:a16="http://schemas.microsoft.com/office/drawing/2014/main" id="{33F2A338-9932-44F9-AA3F-4DB7D1C696CB}"/>
              </a:ext>
            </a:extLst>
          </p:cNvPr>
          <p:cNvSpPr>
            <a:spLocks/>
          </p:cNvSpPr>
          <p:nvPr/>
        </p:nvSpPr>
        <p:spPr bwMode="auto">
          <a:xfrm>
            <a:off x="6157913" y="5722938"/>
            <a:ext cx="341312" cy="231775"/>
          </a:xfrm>
          <a:custGeom>
            <a:avLst/>
            <a:gdLst>
              <a:gd name="T0" fmla="*/ 2147483646 w 856"/>
              <a:gd name="T1" fmla="*/ 2147483646 h 583"/>
              <a:gd name="T2" fmla="*/ 2147483646 w 856"/>
              <a:gd name="T3" fmla="*/ 2147483646 h 583"/>
              <a:gd name="T4" fmla="*/ 2147483646 w 856"/>
              <a:gd name="T5" fmla="*/ 0 h 583"/>
              <a:gd name="T6" fmla="*/ 0 w 856"/>
              <a:gd name="T7" fmla="*/ 2147483646 h 583"/>
              <a:gd name="T8" fmla="*/ 2147483646 w 856"/>
              <a:gd name="T9" fmla="*/ 2147483646 h 583"/>
              <a:gd name="T10" fmla="*/ 2147483646 w 856"/>
              <a:gd name="T11" fmla="*/ 2147483646 h 583"/>
              <a:gd name="T12" fmla="*/ 2147483646 w 856"/>
              <a:gd name="T13" fmla="*/ 2147483646 h 583"/>
              <a:gd name="T14" fmla="*/ 2147483646 w 856"/>
              <a:gd name="T15" fmla="*/ 2147483646 h 5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583"/>
              <a:gd name="T26" fmla="*/ 856 w 856"/>
              <a:gd name="T27" fmla="*/ 583 h 5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583">
                <a:moveTo>
                  <a:pt x="856" y="136"/>
                </a:moveTo>
                <a:lnTo>
                  <a:pt x="626" y="136"/>
                </a:lnTo>
                <a:lnTo>
                  <a:pt x="626" y="0"/>
                </a:lnTo>
                <a:lnTo>
                  <a:pt x="0" y="291"/>
                </a:lnTo>
                <a:lnTo>
                  <a:pt x="626" y="583"/>
                </a:lnTo>
                <a:lnTo>
                  <a:pt x="626" y="446"/>
                </a:lnTo>
                <a:lnTo>
                  <a:pt x="856" y="446"/>
                </a:lnTo>
                <a:lnTo>
                  <a:pt x="856" y="136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Freeform 90">
            <a:extLst>
              <a:ext uri="{FF2B5EF4-FFF2-40B4-BE49-F238E27FC236}">
                <a16:creationId xmlns:a16="http://schemas.microsoft.com/office/drawing/2014/main" id="{6BA29F3C-8E6F-4289-824D-2FBF34B744F2}"/>
              </a:ext>
            </a:extLst>
          </p:cNvPr>
          <p:cNvSpPr>
            <a:spLocks/>
          </p:cNvSpPr>
          <p:nvPr/>
        </p:nvSpPr>
        <p:spPr bwMode="auto">
          <a:xfrm>
            <a:off x="6157913" y="5702300"/>
            <a:ext cx="341312" cy="231775"/>
          </a:xfrm>
          <a:custGeom>
            <a:avLst/>
            <a:gdLst>
              <a:gd name="T0" fmla="*/ 2147483646 w 856"/>
              <a:gd name="T1" fmla="*/ 2147483646 h 584"/>
              <a:gd name="T2" fmla="*/ 2147483646 w 856"/>
              <a:gd name="T3" fmla="*/ 2147483646 h 584"/>
              <a:gd name="T4" fmla="*/ 2147483646 w 856"/>
              <a:gd name="T5" fmla="*/ 0 h 584"/>
              <a:gd name="T6" fmla="*/ 0 w 856"/>
              <a:gd name="T7" fmla="*/ 2147483646 h 584"/>
              <a:gd name="T8" fmla="*/ 2147483646 w 856"/>
              <a:gd name="T9" fmla="*/ 2147483646 h 584"/>
              <a:gd name="T10" fmla="*/ 2147483646 w 856"/>
              <a:gd name="T11" fmla="*/ 2147483646 h 584"/>
              <a:gd name="T12" fmla="*/ 2147483646 w 856"/>
              <a:gd name="T13" fmla="*/ 2147483646 h 584"/>
              <a:gd name="T14" fmla="*/ 2147483646 w 856"/>
              <a:gd name="T15" fmla="*/ 2147483646 h 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584"/>
              <a:gd name="T26" fmla="*/ 856 w 856"/>
              <a:gd name="T27" fmla="*/ 584 h 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584">
                <a:moveTo>
                  <a:pt x="856" y="137"/>
                </a:moveTo>
                <a:lnTo>
                  <a:pt x="626" y="137"/>
                </a:lnTo>
                <a:lnTo>
                  <a:pt x="626" y="0"/>
                </a:lnTo>
                <a:lnTo>
                  <a:pt x="0" y="292"/>
                </a:lnTo>
                <a:lnTo>
                  <a:pt x="626" y="584"/>
                </a:lnTo>
                <a:lnTo>
                  <a:pt x="626" y="447"/>
                </a:lnTo>
                <a:lnTo>
                  <a:pt x="856" y="447"/>
                </a:lnTo>
                <a:lnTo>
                  <a:pt x="856" y="137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Freeform 91">
            <a:extLst>
              <a:ext uri="{FF2B5EF4-FFF2-40B4-BE49-F238E27FC236}">
                <a16:creationId xmlns:a16="http://schemas.microsoft.com/office/drawing/2014/main" id="{081BAE75-1467-44C4-8044-3EFC871B8E1F}"/>
              </a:ext>
            </a:extLst>
          </p:cNvPr>
          <p:cNvSpPr>
            <a:spLocks/>
          </p:cNvSpPr>
          <p:nvPr/>
        </p:nvSpPr>
        <p:spPr bwMode="auto">
          <a:xfrm>
            <a:off x="6157913" y="5702300"/>
            <a:ext cx="341312" cy="231775"/>
          </a:xfrm>
          <a:custGeom>
            <a:avLst/>
            <a:gdLst>
              <a:gd name="T0" fmla="*/ 2147483646 w 856"/>
              <a:gd name="T1" fmla="*/ 2147483646 h 584"/>
              <a:gd name="T2" fmla="*/ 2147483646 w 856"/>
              <a:gd name="T3" fmla="*/ 2147483646 h 584"/>
              <a:gd name="T4" fmla="*/ 2147483646 w 856"/>
              <a:gd name="T5" fmla="*/ 0 h 584"/>
              <a:gd name="T6" fmla="*/ 0 w 856"/>
              <a:gd name="T7" fmla="*/ 2147483646 h 584"/>
              <a:gd name="T8" fmla="*/ 2147483646 w 856"/>
              <a:gd name="T9" fmla="*/ 2147483646 h 584"/>
              <a:gd name="T10" fmla="*/ 2147483646 w 856"/>
              <a:gd name="T11" fmla="*/ 2147483646 h 584"/>
              <a:gd name="T12" fmla="*/ 2147483646 w 856"/>
              <a:gd name="T13" fmla="*/ 2147483646 h 584"/>
              <a:gd name="T14" fmla="*/ 2147483646 w 856"/>
              <a:gd name="T15" fmla="*/ 2147483646 h 5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6"/>
              <a:gd name="T25" fmla="*/ 0 h 584"/>
              <a:gd name="T26" fmla="*/ 856 w 856"/>
              <a:gd name="T27" fmla="*/ 584 h 5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6" h="584">
                <a:moveTo>
                  <a:pt x="856" y="137"/>
                </a:moveTo>
                <a:lnTo>
                  <a:pt x="626" y="137"/>
                </a:lnTo>
                <a:lnTo>
                  <a:pt x="626" y="0"/>
                </a:lnTo>
                <a:lnTo>
                  <a:pt x="0" y="292"/>
                </a:lnTo>
                <a:lnTo>
                  <a:pt x="626" y="584"/>
                </a:lnTo>
                <a:lnTo>
                  <a:pt x="626" y="447"/>
                </a:lnTo>
                <a:lnTo>
                  <a:pt x="856" y="447"/>
                </a:lnTo>
                <a:lnTo>
                  <a:pt x="856" y="137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946" name="Group 225">
            <a:extLst>
              <a:ext uri="{FF2B5EF4-FFF2-40B4-BE49-F238E27FC236}">
                <a16:creationId xmlns:a16="http://schemas.microsoft.com/office/drawing/2014/main" id="{6FD25DC2-6FA8-4470-90AC-534D97E9FD0A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715000"/>
            <a:ext cx="379413" cy="241300"/>
            <a:chOff x="1865" y="3980"/>
            <a:chExt cx="239" cy="152"/>
          </a:xfrm>
        </p:grpSpPr>
        <p:sp>
          <p:nvSpPr>
            <p:cNvPr id="40131" name="Freeform 92">
              <a:extLst>
                <a:ext uri="{FF2B5EF4-FFF2-40B4-BE49-F238E27FC236}">
                  <a16:creationId xmlns:a16="http://schemas.microsoft.com/office/drawing/2014/main" id="{16C2E17C-0597-41D8-B655-3AADE93B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132" name="Freeform 93">
              <a:extLst>
                <a:ext uri="{FF2B5EF4-FFF2-40B4-BE49-F238E27FC236}">
                  <a16:creationId xmlns:a16="http://schemas.microsoft.com/office/drawing/2014/main" id="{6EDD95A5-6F33-43A7-99B9-9DC15245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133" name="Freeform 94">
              <a:extLst>
                <a:ext uri="{FF2B5EF4-FFF2-40B4-BE49-F238E27FC236}">
                  <a16:creationId xmlns:a16="http://schemas.microsoft.com/office/drawing/2014/main" id="{F9E673B6-8FBE-4E3A-9B0D-5470728F5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134" name="Freeform 95">
              <a:extLst>
                <a:ext uri="{FF2B5EF4-FFF2-40B4-BE49-F238E27FC236}">
                  <a16:creationId xmlns:a16="http://schemas.microsoft.com/office/drawing/2014/main" id="{BB29F489-4DD0-4E87-9CF6-CF42C520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47" name="Rectangle 98">
            <a:extLst>
              <a:ext uri="{FF2B5EF4-FFF2-40B4-BE49-F238E27FC236}">
                <a16:creationId xmlns:a16="http://schemas.microsoft.com/office/drawing/2014/main" id="{8C7C6721-0817-4357-AA90-C1601D3C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5918200"/>
            <a:ext cx="492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700" b="1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48" name="Rectangle 102">
            <a:extLst>
              <a:ext uri="{FF2B5EF4-FFF2-40B4-BE49-F238E27FC236}">
                <a16:creationId xmlns:a16="http://schemas.microsoft.com/office/drawing/2014/main" id="{458ACDEB-20C5-4644-9780-3C042DDB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1828800"/>
            <a:ext cx="4032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5800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49" name="Rectangle 103">
            <a:extLst>
              <a:ext uri="{FF2B5EF4-FFF2-40B4-BE49-F238E27FC236}">
                <a16:creationId xmlns:a16="http://schemas.microsoft.com/office/drawing/2014/main" id="{E22B8BD9-C089-4F2C-9DCE-39186288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63925"/>
            <a:ext cx="4032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580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50" name="Rectangle 104">
            <a:extLst>
              <a:ext uri="{FF2B5EF4-FFF2-40B4-BE49-F238E27FC236}">
                <a16:creationId xmlns:a16="http://schemas.microsoft.com/office/drawing/2014/main" id="{6CF2221E-704B-4775-A72C-73C677AF1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59388"/>
            <a:ext cx="4365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5800">
                <a:solidFill>
                  <a:srgbClr val="FF0000"/>
                </a:solidFill>
                <a:latin typeface="Arial Narrow" panose="020B0606020202030204" pitchFamily="34" charset="0"/>
              </a:rPr>
              <a:t>C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39951" name="Rectangle 194">
            <a:extLst>
              <a:ext uri="{FF2B5EF4-FFF2-40B4-BE49-F238E27FC236}">
                <a16:creationId xmlns:a16="http://schemas.microsoft.com/office/drawing/2014/main" id="{2761DC02-1A5C-49B3-B755-BD539FF2DF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rgbClr val="0C2DFF"/>
                </a:solidFill>
                <a:latin typeface="Arial" panose="020B0604020202020204" pitchFamily="34" charset="0"/>
              </a:rPr>
              <a:t>Briefwahl § 24 ff WO</a:t>
            </a:r>
            <a:endParaRPr lang="de-DE" altLang="de-DE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9952" name="Group 197">
            <a:extLst>
              <a:ext uri="{FF2B5EF4-FFF2-40B4-BE49-F238E27FC236}">
                <a16:creationId xmlns:a16="http://schemas.microsoft.com/office/drawing/2014/main" id="{940B5891-E5B1-469E-8184-C4E31491DB8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562600"/>
            <a:ext cx="571500" cy="407988"/>
            <a:chOff x="1370" y="3276"/>
            <a:chExt cx="404" cy="322"/>
          </a:xfrm>
        </p:grpSpPr>
        <p:sp>
          <p:nvSpPr>
            <p:cNvPr id="40118" name="Freeform 198">
              <a:extLst>
                <a:ext uri="{FF2B5EF4-FFF2-40B4-BE49-F238E27FC236}">
                  <a16:creationId xmlns:a16="http://schemas.microsoft.com/office/drawing/2014/main" id="{9CFF020B-21F0-46D3-88DD-E6A57C49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9" name="Freeform 199">
              <a:extLst>
                <a:ext uri="{FF2B5EF4-FFF2-40B4-BE49-F238E27FC236}">
                  <a16:creationId xmlns:a16="http://schemas.microsoft.com/office/drawing/2014/main" id="{D28CDFED-5469-4594-9409-379181C8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0" name="Freeform 200">
              <a:extLst>
                <a:ext uri="{FF2B5EF4-FFF2-40B4-BE49-F238E27FC236}">
                  <a16:creationId xmlns:a16="http://schemas.microsoft.com/office/drawing/2014/main" id="{61188ACA-7AD4-4F62-99DC-3A3700109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1" name="Freeform 201">
              <a:extLst>
                <a:ext uri="{FF2B5EF4-FFF2-40B4-BE49-F238E27FC236}">
                  <a16:creationId xmlns:a16="http://schemas.microsoft.com/office/drawing/2014/main" id="{6A81ABF8-2C8A-4CA7-96C4-F30727971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2" name="Freeform 202">
              <a:extLst>
                <a:ext uri="{FF2B5EF4-FFF2-40B4-BE49-F238E27FC236}">
                  <a16:creationId xmlns:a16="http://schemas.microsoft.com/office/drawing/2014/main" id="{1DE1AE36-3483-4CEA-A87D-48710FBB9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3" name="Freeform 203">
              <a:extLst>
                <a:ext uri="{FF2B5EF4-FFF2-40B4-BE49-F238E27FC236}">
                  <a16:creationId xmlns:a16="http://schemas.microsoft.com/office/drawing/2014/main" id="{D5A73FCA-9A43-4D01-87E1-268B59881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24" name="Freeform 204">
              <a:extLst>
                <a:ext uri="{FF2B5EF4-FFF2-40B4-BE49-F238E27FC236}">
                  <a16:creationId xmlns:a16="http://schemas.microsoft.com/office/drawing/2014/main" id="{F9ECD1D5-6387-40C8-8686-B66948D93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125" name="Rectangle 205">
              <a:extLst>
                <a:ext uri="{FF2B5EF4-FFF2-40B4-BE49-F238E27FC236}">
                  <a16:creationId xmlns:a16="http://schemas.microsoft.com/office/drawing/2014/main" id="{55BEED16-ED7B-4D84-B8DE-8E123FAC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26" name="Rectangle 206">
              <a:extLst>
                <a:ext uri="{FF2B5EF4-FFF2-40B4-BE49-F238E27FC236}">
                  <a16:creationId xmlns:a16="http://schemas.microsoft.com/office/drawing/2014/main" id="{88F978CA-1CB1-4D3F-B049-7E6DF9E5F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27" name="Rectangle 207">
              <a:extLst>
                <a:ext uri="{FF2B5EF4-FFF2-40B4-BE49-F238E27FC236}">
                  <a16:creationId xmlns:a16="http://schemas.microsoft.com/office/drawing/2014/main" id="{6A5E54B7-EDBF-40AE-83E5-2CEB03D1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28" name="Rectangle 208">
              <a:extLst>
                <a:ext uri="{FF2B5EF4-FFF2-40B4-BE49-F238E27FC236}">
                  <a16:creationId xmlns:a16="http://schemas.microsoft.com/office/drawing/2014/main" id="{F4E60200-9B21-458C-82BD-CB3F4A7E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29" name="Rectangle 209">
              <a:extLst>
                <a:ext uri="{FF2B5EF4-FFF2-40B4-BE49-F238E27FC236}">
                  <a16:creationId xmlns:a16="http://schemas.microsoft.com/office/drawing/2014/main" id="{63E81BA8-C22D-4BAD-9667-7C83D9D11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30" name="Rectangle 210">
              <a:extLst>
                <a:ext uri="{FF2B5EF4-FFF2-40B4-BE49-F238E27FC236}">
                  <a16:creationId xmlns:a16="http://schemas.microsoft.com/office/drawing/2014/main" id="{084D5469-3920-4CC7-8D30-770A9AD53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39953" name="Group 211">
            <a:extLst>
              <a:ext uri="{FF2B5EF4-FFF2-40B4-BE49-F238E27FC236}">
                <a16:creationId xmlns:a16="http://schemas.microsoft.com/office/drawing/2014/main" id="{9A256FC0-D25B-4E78-9F58-7B4C0F113B44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264150"/>
            <a:ext cx="990600" cy="706438"/>
            <a:chOff x="1370" y="3276"/>
            <a:chExt cx="404" cy="322"/>
          </a:xfrm>
        </p:grpSpPr>
        <p:sp>
          <p:nvSpPr>
            <p:cNvPr id="40105" name="Freeform 212">
              <a:extLst>
                <a:ext uri="{FF2B5EF4-FFF2-40B4-BE49-F238E27FC236}">
                  <a16:creationId xmlns:a16="http://schemas.microsoft.com/office/drawing/2014/main" id="{5C6A01C3-8B04-4367-A489-A3E44792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6" name="Freeform 213">
              <a:extLst>
                <a:ext uri="{FF2B5EF4-FFF2-40B4-BE49-F238E27FC236}">
                  <a16:creationId xmlns:a16="http://schemas.microsoft.com/office/drawing/2014/main" id="{C99FF9E0-08C8-4C0B-99A9-52A5F3B9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7" name="Freeform 214">
              <a:extLst>
                <a:ext uri="{FF2B5EF4-FFF2-40B4-BE49-F238E27FC236}">
                  <a16:creationId xmlns:a16="http://schemas.microsoft.com/office/drawing/2014/main" id="{8968906D-46B2-47F3-BAC1-7A317CEA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8" name="Freeform 215">
              <a:extLst>
                <a:ext uri="{FF2B5EF4-FFF2-40B4-BE49-F238E27FC236}">
                  <a16:creationId xmlns:a16="http://schemas.microsoft.com/office/drawing/2014/main" id="{7A639605-37F3-46B7-9354-C95DFB0A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09" name="Freeform 216">
              <a:extLst>
                <a:ext uri="{FF2B5EF4-FFF2-40B4-BE49-F238E27FC236}">
                  <a16:creationId xmlns:a16="http://schemas.microsoft.com/office/drawing/2014/main" id="{14F5B4B7-FB31-4B4A-9C30-8531BA60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0" name="Freeform 217">
              <a:extLst>
                <a:ext uri="{FF2B5EF4-FFF2-40B4-BE49-F238E27FC236}">
                  <a16:creationId xmlns:a16="http://schemas.microsoft.com/office/drawing/2014/main" id="{AE5FB203-A015-4A5F-8B13-DCB62E7E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11" name="Freeform 218">
              <a:extLst>
                <a:ext uri="{FF2B5EF4-FFF2-40B4-BE49-F238E27FC236}">
                  <a16:creationId xmlns:a16="http://schemas.microsoft.com/office/drawing/2014/main" id="{D0581FE6-D33C-4BCE-9A73-9E15D497E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112" name="Rectangle 219">
              <a:extLst>
                <a:ext uri="{FF2B5EF4-FFF2-40B4-BE49-F238E27FC236}">
                  <a16:creationId xmlns:a16="http://schemas.microsoft.com/office/drawing/2014/main" id="{EE3C218E-5045-4180-AFE2-D8F27CB21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13" name="Rectangle 220">
              <a:extLst>
                <a:ext uri="{FF2B5EF4-FFF2-40B4-BE49-F238E27FC236}">
                  <a16:creationId xmlns:a16="http://schemas.microsoft.com/office/drawing/2014/main" id="{0A3B063C-EEFB-436C-8C99-1BBB920D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14" name="Rectangle 221">
              <a:extLst>
                <a:ext uri="{FF2B5EF4-FFF2-40B4-BE49-F238E27FC236}">
                  <a16:creationId xmlns:a16="http://schemas.microsoft.com/office/drawing/2014/main" id="{3DB41FE5-8F3B-4DA9-B2DE-789DEE7AE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15" name="Rectangle 222">
              <a:extLst>
                <a:ext uri="{FF2B5EF4-FFF2-40B4-BE49-F238E27FC236}">
                  <a16:creationId xmlns:a16="http://schemas.microsoft.com/office/drawing/2014/main" id="{C8661AE8-59BE-4E99-9525-65FC5E777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16" name="Rectangle 223">
              <a:extLst>
                <a:ext uri="{FF2B5EF4-FFF2-40B4-BE49-F238E27FC236}">
                  <a16:creationId xmlns:a16="http://schemas.microsoft.com/office/drawing/2014/main" id="{679CCAE4-86C2-4B85-B94E-D62D53D2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17" name="Rectangle 224">
              <a:extLst>
                <a:ext uri="{FF2B5EF4-FFF2-40B4-BE49-F238E27FC236}">
                  <a16:creationId xmlns:a16="http://schemas.microsoft.com/office/drawing/2014/main" id="{AB116648-98C4-4C25-897B-EF5746476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39954" name="Group 226">
            <a:extLst>
              <a:ext uri="{FF2B5EF4-FFF2-40B4-BE49-F238E27FC236}">
                <a16:creationId xmlns:a16="http://schemas.microsoft.com/office/drawing/2014/main" id="{F01C5336-7703-453F-848E-1183B3A9E65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86200"/>
            <a:ext cx="571500" cy="407988"/>
            <a:chOff x="1370" y="3276"/>
            <a:chExt cx="404" cy="322"/>
          </a:xfrm>
        </p:grpSpPr>
        <p:sp>
          <p:nvSpPr>
            <p:cNvPr id="40092" name="Freeform 227">
              <a:extLst>
                <a:ext uri="{FF2B5EF4-FFF2-40B4-BE49-F238E27FC236}">
                  <a16:creationId xmlns:a16="http://schemas.microsoft.com/office/drawing/2014/main" id="{B7B9F25C-82BA-4746-B93B-E61F5A7D8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3" name="Freeform 228">
              <a:extLst>
                <a:ext uri="{FF2B5EF4-FFF2-40B4-BE49-F238E27FC236}">
                  <a16:creationId xmlns:a16="http://schemas.microsoft.com/office/drawing/2014/main" id="{7D470F3F-5AD3-4BCC-A2B0-67CD9086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4" name="Freeform 229">
              <a:extLst>
                <a:ext uri="{FF2B5EF4-FFF2-40B4-BE49-F238E27FC236}">
                  <a16:creationId xmlns:a16="http://schemas.microsoft.com/office/drawing/2014/main" id="{373BF3EF-E219-4E88-AF5C-A4BB6EB08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5" name="Freeform 230">
              <a:extLst>
                <a:ext uri="{FF2B5EF4-FFF2-40B4-BE49-F238E27FC236}">
                  <a16:creationId xmlns:a16="http://schemas.microsoft.com/office/drawing/2014/main" id="{5E6F889C-A28B-47E5-901B-0B7829F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6" name="Freeform 231">
              <a:extLst>
                <a:ext uri="{FF2B5EF4-FFF2-40B4-BE49-F238E27FC236}">
                  <a16:creationId xmlns:a16="http://schemas.microsoft.com/office/drawing/2014/main" id="{2FC327AC-A6AB-4224-92E8-A185CF08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7" name="Freeform 232">
              <a:extLst>
                <a:ext uri="{FF2B5EF4-FFF2-40B4-BE49-F238E27FC236}">
                  <a16:creationId xmlns:a16="http://schemas.microsoft.com/office/drawing/2014/main" id="{9E117B79-9EBB-4DAB-9849-5CAC1158B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98" name="Freeform 233">
              <a:extLst>
                <a:ext uri="{FF2B5EF4-FFF2-40B4-BE49-F238E27FC236}">
                  <a16:creationId xmlns:a16="http://schemas.microsoft.com/office/drawing/2014/main" id="{7EA162FB-8B1C-45F7-8465-1B92C9EDE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99" name="Rectangle 234">
              <a:extLst>
                <a:ext uri="{FF2B5EF4-FFF2-40B4-BE49-F238E27FC236}">
                  <a16:creationId xmlns:a16="http://schemas.microsoft.com/office/drawing/2014/main" id="{C3F1FE08-5459-4A1C-97D4-62CEE6CB6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00" name="Rectangle 235">
              <a:extLst>
                <a:ext uri="{FF2B5EF4-FFF2-40B4-BE49-F238E27FC236}">
                  <a16:creationId xmlns:a16="http://schemas.microsoft.com/office/drawing/2014/main" id="{3500975C-AD02-48E5-8B51-24DE3531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01" name="Rectangle 236">
              <a:extLst>
                <a:ext uri="{FF2B5EF4-FFF2-40B4-BE49-F238E27FC236}">
                  <a16:creationId xmlns:a16="http://schemas.microsoft.com/office/drawing/2014/main" id="{D275A844-280F-414F-9D70-627FF144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02" name="Rectangle 237">
              <a:extLst>
                <a:ext uri="{FF2B5EF4-FFF2-40B4-BE49-F238E27FC236}">
                  <a16:creationId xmlns:a16="http://schemas.microsoft.com/office/drawing/2014/main" id="{DD1BA37B-0841-4CBD-938A-5589A1978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03" name="Rectangle 238">
              <a:extLst>
                <a:ext uri="{FF2B5EF4-FFF2-40B4-BE49-F238E27FC236}">
                  <a16:creationId xmlns:a16="http://schemas.microsoft.com/office/drawing/2014/main" id="{0A7045BD-798C-4786-99F7-327FC2FA5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104" name="Rectangle 239">
              <a:extLst>
                <a:ext uri="{FF2B5EF4-FFF2-40B4-BE49-F238E27FC236}">
                  <a16:creationId xmlns:a16="http://schemas.microsoft.com/office/drawing/2014/main" id="{D08CCC05-AA09-4F89-BA5C-43D8D4774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39955" name="Group 240">
            <a:extLst>
              <a:ext uri="{FF2B5EF4-FFF2-40B4-BE49-F238E27FC236}">
                <a16:creationId xmlns:a16="http://schemas.microsoft.com/office/drawing/2014/main" id="{7ABAAEE0-CD46-4970-84F1-A4414F988FD0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962400"/>
            <a:ext cx="379413" cy="241300"/>
            <a:chOff x="1865" y="3980"/>
            <a:chExt cx="239" cy="152"/>
          </a:xfrm>
        </p:grpSpPr>
        <p:sp>
          <p:nvSpPr>
            <p:cNvPr id="40088" name="Freeform 241">
              <a:extLst>
                <a:ext uri="{FF2B5EF4-FFF2-40B4-BE49-F238E27FC236}">
                  <a16:creationId xmlns:a16="http://schemas.microsoft.com/office/drawing/2014/main" id="{78E698D2-69EF-4480-BBD1-8DC8B405D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89" name="Freeform 242">
              <a:extLst>
                <a:ext uri="{FF2B5EF4-FFF2-40B4-BE49-F238E27FC236}">
                  <a16:creationId xmlns:a16="http://schemas.microsoft.com/office/drawing/2014/main" id="{8D815610-0899-4762-A361-12FAB5A7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90" name="Freeform 243">
              <a:extLst>
                <a:ext uri="{FF2B5EF4-FFF2-40B4-BE49-F238E27FC236}">
                  <a16:creationId xmlns:a16="http://schemas.microsoft.com/office/drawing/2014/main" id="{D5982930-EFC1-4E45-80F8-9B78DDD5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91" name="Freeform 244">
              <a:extLst>
                <a:ext uri="{FF2B5EF4-FFF2-40B4-BE49-F238E27FC236}">
                  <a16:creationId xmlns:a16="http://schemas.microsoft.com/office/drawing/2014/main" id="{CFB10714-0AE9-4845-B76E-3DDAC434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56" name="Group 245">
            <a:extLst>
              <a:ext uri="{FF2B5EF4-FFF2-40B4-BE49-F238E27FC236}">
                <a16:creationId xmlns:a16="http://schemas.microsoft.com/office/drawing/2014/main" id="{8516F55B-EA04-4294-9ABE-3D1D001523F3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3657600"/>
            <a:ext cx="762000" cy="762000"/>
            <a:chOff x="528" y="820"/>
            <a:chExt cx="309" cy="322"/>
          </a:xfrm>
        </p:grpSpPr>
        <p:sp>
          <p:nvSpPr>
            <p:cNvPr id="40082" name="Freeform 246">
              <a:extLst>
                <a:ext uri="{FF2B5EF4-FFF2-40B4-BE49-F238E27FC236}">
                  <a16:creationId xmlns:a16="http://schemas.microsoft.com/office/drawing/2014/main" id="{7EED1289-5886-4222-9F0A-864A2221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12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3" name="Rectangle 247">
              <a:extLst>
                <a:ext uri="{FF2B5EF4-FFF2-40B4-BE49-F238E27FC236}">
                  <a16:creationId xmlns:a16="http://schemas.microsoft.com/office/drawing/2014/main" id="{935FBE6E-0778-414A-9C23-13A0C7B5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912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84" name="Freeform 248">
              <a:extLst>
                <a:ext uri="{FF2B5EF4-FFF2-40B4-BE49-F238E27FC236}">
                  <a16:creationId xmlns:a16="http://schemas.microsoft.com/office/drawing/2014/main" id="{435E8431-5201-4115-8A93-D1C241750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912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5" name="Rectangle 249">
              <a:extLst>
                <a:ext uri="{FF2B5EF4-FFF2-40B4-BE49-F238E27FC236}">
                  <a16:creationId xmlns:a16="http://schemas.microsoft.com/office/drawing/2014/main" id="{55371745-5D6F-4AD5-8E95-93751FC3A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845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86" name="Freeform 250">
              <a:extLst>
                <a:ext uri="{FF2B5EF4-FFF2-40B4-BE49-F238E27FC236}">
                  <a16:creationId xmlns:a16="http://schemas.microsoft.com/office/drawing/2014/main" id="{2D4511FE-EE5A-4103-BCDE-E76B21B11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" y="820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7" name="Freeform 251">
              <a:extLst>
                <a:ext uri="{FF2B5EF4-FFF2-40B4-BE49-F238E27FC236}">
                  <a16:creationId xmlns:a16="http://schemas.microsoft.com/office/drawing/2014/main" id="{8E093E87-D50B-4D6E-9661-511D2131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64"/>
              <a:ext cx="81" cy="248"/>
            </a:xfrm>
            <a:custGeom>
              <a:avLst/>
              <a:gdLst>
                <a:gd name="T0" fmla="*/ 0 w 326"/>
                <a:gd name="T1" fmla="*/ 0 h 994"/>
                <a:gd name="T2" fmla="*/ 0 w 326"/>
                <a:gd name="T3" fmla="*/ 0 h 994"/>
                <a:gd name="T4" fmla="*/ 0 w 326"/>
                <a:gd name="T5" fmla="*/ 0 h 994"/>
                <a:gd name="T6" fmla="*/ 0 w 326"/>
                <a:gd name="T7" fmla="*/ 0 h 994"/>
                <a:gd name="T8" fmla="*/ 0 w 326"/>
                <a:gd name="T9" fmla="*/ 0 h 994"/>
                <a:gd name="T10" fmla="*/ 0 w 326"/>
                <a:gd name="T11" fmla="*/ 0 h 994"/>
                <a:gd name="T12" fmla="*/ 0 w 326"/>
                <a:gd name="T13" fmla="*/ 0 h 994"/>
                <a:gd name="T14" fmla="*/ 0 w 326"/>
                <a:gd name="T15" fmla="*/ 0 h 994"/>
                <a:gd name="T16" fmla="*/ 0 w 326"/>
                <a:gd name="T17" fmla="*/ 0 h 994"/>
                <a:gd name="T18" fmla="*/ 0 w 326"/>
                <a:gd name="T19" fmla="*/ 0 h 994"/>
                <a:gd name="T20" fmla="*/ 0 w 326"/>
                <a:gd name="T21" fmla="*/ 0 h 994"/>
                <a:gd name="T22" fmla="*/ 0 w 326"/>
                <a:gd name="T23" fmla="*/ 0 h 994"/>
                <a:gd name="T24" fmla="*/ 0 w 326"/>
                <a:gd name="T25" fmla="*/ 0 h 994"/>
                <a:gd name="T26" fmla="*/ 0 w 326"/>
                <a:gd name="T27" fmla="*/ 0 h 994"/>
                <a:gd name="T28" fmla="*/ 0 w 326"/>
                <a:gd name="T29" fmla="*/ 0 h 994"/>
                <a:gd name="T30" fmla="*/ 0 w 326"/>
                <a:gd name="T31" fmla="*/ 0 h 994"/>
                <a:gd name="T32" fmla="*/ 0 w 326"/>
                <a:gd name="T33" fmla="*/ 0 h 994"/>
                <a:gd name="T34" fmla="*/ 0 w 326"/>
                <a:gd name="T35" fmla="*/ 0 h 994"/>
                <a:gd name="T36" fmla="*/ 0 w 326"/>
                <a:gd name="T37" fmla="*/ 0 h 994"/>
                <a:gd name="T38" fmla="*/ 0 w 326"/>
                <a:gd name="T39" fmla="*/ 0 h 994"/>
                <a:gd name="T40" fmla="*/ 0 w 326"/>
                <a:gd name="T41" fmla="*/ 0 h 994"/>
                <a:gd name="T42" fmla="*/ 0 w 326"/>
                <a:gd name="T43" fmla="*/ 0 h 994"/>
                <a:gd name="T44" fmla="*/ 0 w 326"/>
                <a:gd name="T45" fmla="*/ 0 h 994"/>
                <a:gd name="T46" fmla="*/ 0 w 326"/>
                <a:gd name="T47" fmla="*/ 0 h 994"/>
                <a:gd name="T48" fmla="*/ 0 w 326"/>
                <a:gd name="T49" fmla="*/ 0 h 994"/>
                <a:gd name="T50" fmla="*/ 0 w 326"/>
                <a:gd name="T51" fmla="*/ 0 h 994"/>
                <a:gd name="T52" fmla="*/ 0 w 326"/>
                <a:gd name="T53" fmla="*/ 0 h 994"/>
                <a:gd name="T54" fmla="*/ 0 w 326"/>
                <a:gd name="T55" fmla="*/ 0 h 994"/>
                <a:gd name="T56" fmla="*/ 0 w 326"/>
                <a:gd name="T57" fmla="*/ 0 h 994"/>
                <a:gd name="T58" fmla="*/ 0 w 326"/>
                <a:gd name="T59" fmla="*/ 0 h 994"/>
                <a:gd name="T60" fmla="*/ 0 w 326"/>
                <a:gd name="T61" fmla="*/ 0 h 994"/>
                <a:gd name="T62" fmla="*/ 0 w 326"/>
                <a:gd name="T63" fmla="*/ 0 h 9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6"/>
                <a:gd name="T97" fmla="*/ 0 h 994"/>
                <a:gd name="T98" fmla="*/ 326 w 326"/>
                <a:gd name="T99" fmla="*/ 994 h 9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6" h="994">
                  <a:moveTo>
                    <a:pt x="104" y="901"/>
                  </a:moveTo>
                  <a:lnTo>
                    <a:pt x="107" y="931"/>
                  </a:lnTo>
                  <a:lnTo>
                    <a:pt x="111" y="943"/>
                  </a:lnTo>
                  <a:lnTo>
                    <a:pt x="125" y="965"/>
                  </a:lnTo>
                  <a:lnTo>
                    <a:pt x="133" y="975"/>
                  </a:lnTo>
                  <a:lnTo>
                    <a:pt x="143" y="983"/>
                  </a:lnTo>
                  <a:lnTo>
                    <a:pt x="155" y="988"/>
                  </a:lnTo>
                  <a:lnTo>
                    <a:pt x="166" y="992"/>
                  </a:lnTo>
                  <a:lnTo>
                    <a:pt x="178" y="994"/>
                  </a:lnTo>
                  <a:lnTo>
                    <a:pt x="189" y="994"/>
                  </a:lnTo>
                  <a:lnTo>
                    <a:pt x="202" y="993"/>
                  </a:lnTo>
                  <a:lnTo>
                    <a:pt x="213" y="988"/>
                  </a:lnTo>
                  <a:lnTo>
                    <a:pt x="227" y="986"/>
                  </a:lnTo>
                  <a:lnTo>
                    <a:pt x="243" y="969"/>
                  </a:lnTo>
                  <a:lnTo>
                    <a:pt x="252" y="956"/>
                  </a:lnTo>
                  <a:lnTo>
                    <a:pt x="260" y="926"/>
                  </a:lnTo>
                  <a:lnTo>
                    <a:pt x="261" y="880"/>
                  </a:lnTo>
                  <a:lnTo>
                    <a:pt x="261" y="879"/>
                  </a:lnTo>
                  <a:lnTo>
                    <a:pt x="261" y="316"/>
                  </a:lnTo>
                  <a:lnTo>
                    <a:pt x="273" y="305"/>
                  </a:lnTo>
                  <a:lnTo>
                    <a:pt x="286" y="293"/>
                  </a:lnTo>
                  <a:lnTo>
                    <a:pt x="296" y="278"/>
                  </a:lnTo>
                  <a:lnTo>
                    <a:pt x="306" y="264"/>
                  </a:lnTo>
                  <a:lnTo>
                    <a:pt x="313" y="248"/>
                  </a:lnTo>
                  <a:lnTo>
                    <a:pt x="320" y="232"/>
                  </a:lnTo>
                  <a:lnTo>
                    <a:pt x="323" y="215"/>
                  </a:lnTo>
                  <a:lnTo>
                    <a:pt x="325" y="196"/>
                  </a:lnTo>
                  <a:lnTo>
                    <a:pt x="326" y="179"/>
                  </a:lnTo>
                  <a:lnTo>
                    <a:pt x="325" y="162"/>
                  </a:lnTo>
                  <a:lnTo>
                    <a:pt x="322" y="143"/>
                  </a:lnTo>
                  <a:lnTo>
                    <a:pt x="317" y="127"/>
                  </a:lnTo>
                  <a:lnTo>
                    <a:pt x="314" y="120"/>
                  </a:lnTo>
                  <a:lnTo>
                    <a:pt x="217" y="236"/>
                  </a:lnTo>
                  <a:lnTo>
                    <a:pt x="130" y="212"/>
                  </a:lnTo>
                  <a:lnTo>
                    <a:pt x="110" y="120"/>
                  </a:lnTo>
                  <a:lnTo>
                    <a:pt x="207" y="5"/>
                  </a:lnTo>
                  <a:lnTo>
                    <a:pt x="189" y="1"/>
                  </a:lnTo>
                  <a:lnTo>
                    <a:pt x="172" y="0"/>
                  </a:lnTo>
                  <a:lnTo>
                    <a:pt x="155" y="0"/>
                  </a:lnTo>
                  <a:lnTo>
                    <a:pt x="137" y="3"/>
                  </a:lnTo>
                  <a:lnTo>
                    <a:pt x="120" y="6"/>
                  </a:lnTo>
                  <a:lnTo>
                    <a:pt x="104" y="13"/>
                  </a:lnTo>
                  <a:lnTo>
                    <a:pt x="88" y="21"/>
                  </a:lnTo>
                  <a:lnTo>
                    <a:pt x="75" y="28"/>
                  </a:lnTo>
                  <a:lnTo>
                    <a:pt x="60" y="42"/>
                  </a:lnTo>
                  <a:lnTo>
                    <a:pt x="47" y="55"/>
                  </a:lnTo>
                  <a:lnTo>
                    <a:pt x="37" y="70"/>
                  </a:lnTo>
                  <a:lnTo>
                    <a:pt x="27" y="84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8" y="134"/>
                  </a:lnTo>
                  <a:lnTo>
                    <a:pt x="4" y="156"/>
                  </a:lnTo>
                  <a:lnTo>
                    <a:pt x="0" y="172"/>
                  </a:lnTo>
                  <a:lnTo>
                    <a:pt x="4" y="194"/>
                  </a:lnTo>
                  <a:lnTo>
                    <a:pt x="9" y="210"/>
                  </a:lnTo>
                  <a:lnTo>
                    <a:pt x="14" y="227"/>
                  </a:lnTo>
                  <a:lnTo>
                    <a:pt x="21" y="245"/>
                  </a:lnTo>
                  <a:lnTo>
                    <a:pt x="29" y="262"/>
                  </a:lnTo>
                  <a:lnTo>
                    <a:pt x="38" y="276"/>
                  </a:lnTo>
                  <a:lnTo>
                    <a:pt x="50" y="291"/>
                  </a:lnTo>
                  <a:lnTo>
                    <a:pt x="62" y="304"/>
                  </a:lnTo>
                  <a:lnTo>
                    <a:pt x="76" y="314"/>
                  </a:lnTo>
                  <a:lnTo>
                    <a:pt x="91" y="322"/>
                  </a:lnTo>
                  <a:lnTo>
                    <a:pt x="104" y="325"/>
                  </a:lnTo>
                  <a:lnTo>
                    <a:pt x="104" y="901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57" name="Group 273">
            <a:extLst>
              <a:ext uri="{FF2B5EF4-FFF2-40B4-BE49-F238E27FC236}">
                <a16:creationId xmlns:a16="http://schemas.microsoft.com/office/drawing/2014/main" id="{7144065C-C8B0-4AFF-AD94-196FBB61DFB2}"/>
              </a:ext>
            </a:extLst>
          </p:cNvPr>
          <p:cNvGrpSpPr>
            <a:grpSpLocks/>
          </p:cNvGrpSpPr>
          <p:nvPr/>
        </p:nvGrpSpPr>
        <p:grpSpPr bwMode="auto">
          <a:xfrm>
            <a:off x="6856413" y="1995488"/>
            <a:ext cx="525462" cy="762000"/>
            <a:chOff x="4805" y="816"/>
            <a:chExt cx="331" cy="480"/>
          </a:xfrm>
        </p:grpSpPr>
        <p:sp>
          <p:nvSpPr>
            <p:cNvPr id="40077" name="Freeform 253">
              <a:extLst>
                <a:ext uri="{FF2B5EF4-FFF2-40B4-BE49-F238E27FC236}">
                  <a16:creationId xmlns:a16="http://schemas.microsoft.com/office/drawing/2014/main" id="{0A8A66F4-A0DD-44E7-89B7-85C3E804D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8" name="Rectangle 254">
              <a:extLst>
                <a:ext uri="{FF2B5EF4-FFF2-40B4-BE49-F238E27FC236}">
                  <a16:creationId xmlns:a16="http://schemas.microsoft.com/office/drawing/2014/main" id="{3E897BD7-CB55-43C4-85C7-9D9E9F7EB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9" name="Freeform 255">
              <a:extLst>
                <a:ext uri="{FF2B5EF4-FFF2-40B4-BE49-F238E27FC236}">
                  <a16:creationId xmlns:a16="http://schemas.microsoft.com/office/drawing/2014/main" id="{3CA96D03-4E30-4798-BF55-AE1B9088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80" name="Rectangle 256">
              <a:extLst>
                <a:ext uri="{FF2B5EF4-FFF2-40B4-BE49-F238E27FC236}">
                  <a16:creationId xmlns:a16="http://schemas.microsoft.com/office/drawing/2014/main" id="{D79DAB01-9F48-423D-9540-C418E4F2A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81" name="Freeform 257">
              <a:extLst>
                <a:ext uri="{FF2B5EF4-FFF2-40B4-BE49-F238E27FC236}">
                  <a16:creationId xmlns:a16="http://schemas.microsoft.com/office/drawing/2014/main" id="{7F11B1B8-6971-4D17-B5C0-5E2AA3EE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58" name="Group 259">
            <a:extLst>
              <a:ext uri="{FF2B5EF4-FFF2-40B4-BE49-F238E27FC236}">
                <a16:creationId xmlns:a16="http://schemas.microsoft.com/office/drawing/2014/main" id="{1681BC2A-9417-4CA0-975D-7190D33A4306}"/>
              </a:ext>
            </a:extLst>
          </p:cNvPr>
          <p:cNvGrpSpPr>
            <a:grpSpLocks/>
          </p:cNvGrpSpPr>
          <p:nvPr/>
        </p:nvGrpSpPr>
        <p:grpSpPr bwMode="auto">
          <a:xfrm>
            <a:off x="5408613" y="2224088"/>
            <a:ext cx="571500" cy="407987"/>
            <a:chOff x="1370" y="3276"/>
            <a:chExt cx="404" cy="322"/>
          </a:xfrm>
        </p:grpSpPr>
        <p:sp>
          <p:nvSpPr>
            <p:cNvPr id="40064" name="Freeform 260">
              <a:extLst>
                <a:ext uri="{FF2B5EF4-FFF2-40B4-BE49-F238E27FC236}">
                  <a16:creationId xmlns:a16="http://schemas.microsoft.com/office/drawing/2014/main" id="{72F16F29-7FD9-4658-AC35-168E8A5A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5" name="Freeform 261">
              <a:extLst>
                <a:ext uri="{FF2B5EF4-FFF2-40B4-BE49-F238E27FC236}">
                  <a16:creationId xmlns:a16="http://schemas.microsoft.com/office/drawing/2014/main" id="{E4E71F56-EFA8-4220-B723-626818372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6" name="Freeform 262">
              <a:extLst>
                <a:ext uri="{FF2B5EF4-FFF2-40B4-BE49-F238E27FC236}">
                  <a16:creationId xmlns:a16="http://schemas.microsoft.com/office/drawing/2014/main" id="{76745A0C-5E7D-433F-8D95-D8F650446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7" name="Freeform 263">
              <a:extLst>
                <a:ext uri="{FF2B5EF4-FFF2-40B4-BE49-F238E27FC236}">
                  <a16:creationId xmlns:a16="http://schemas.microsoft.com/office/drawing/2014/main" id="{A6F76CBB-FF5A-42D2-AC87-1AA020C8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8" name="Freeform 264">
              <a:extLst>
                <a:ext uri="{FF2B5EF4-FFF2-40B4-BE49-F238E27FC236}">
                  <a16:creationId xmlns:a16="http://schemas.microsoft.com/office/drawing/2014/main" id="{A2FCDC6F-A8B3-4A85-86F8-ED442F91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9" name="Freeform 265">
              <a:extLst>
                <a:ext uri="{FF2B5EF4-FFF2-40B4-BE49-F238E27FC236}">
                  <a16:creationId xmlns:a16="http://schemas.microsoft.com/office/drawing/2014/main" id="{D2F2FDE6-3940-48EE-BD61-296783833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70" name="Freeform 266">
              <a:extLst>
                <a:ext uri="{FF2B5EF4-FFF2-40B4-BE49-F238E27FC236}">
                  <a16:creationId xmlns:a16="http://schemas.microsoft.com/office/drawing/2014/main" id="{B3EA3FA8-058D-4542-AC04-8522693F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71" name="Rectangle 267">
              <a:extLst>
                <a:ext uri="{FF2B5EF4-FFF2-40B4-BE49-F238E27FC236}">
                  <a16:creationId xmlns:a16="http://schemas.microsoft.com/office/drawing/2014/main" id="{ED42296C-94BD-49D8-9FF3-21E191229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2" name="Rectangle 268">
              <a:extLst>
                <a:ext uri="{FF2B5EF4-FFF2-40B4-BE49-F238E27FC236}">
                  <a16:creationId xmlns:a16="http://schemas.microsoft.com/office/drawing/2014/main" id="{BD596712-D5CE-4583-852D-24249AEF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3" name="Rectangle 269">
              <a:extLst>
                <a:ext uri="{FF2B5EF4-FFF2-40B4-BE49-F238E27FC236}">
                  <a16:creationId xmlns:a16="http://schemas.microsoft.com/office/drawing/2014/main" id="{CC9120C1-7019-443D-9CDD-09E3E2147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4" name="Rectangle 270">
              <a:extLst>
                <a:ext uri="{FF2B5EF4-FFF2-40B4-BE49-F238E27FC236}">
                  <a16:creationId xmlns:a16="http://schemas.microsoft.com/office/drawing/2014/main" id="{EF4AB64B-07D1-4F72-AD38-69E479D71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5" name="Rectangle 271">
              <a:extLst>
                <a:ext uri="{FF2B5EF4-FFF2-40B4-BE49-F238E27FC236}">
                  <a16:creationId xmlns:a16="http://schemas.microsoft.com/office/drawing/2014/main" id="{A3CDB983-6C8B-49D1-90BB-AE4D1900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76" name="Rectangle 272">
              <a:extLst>
                <a:ext uri="{FF2B5EF4-FFF2-40B4-BE49-F238E27FC236}">
                  <a16:creationId xmlns:a16="http://schemas.microsoft.com/office/drawing/2014/main" id="{1E6C3CFB-BE1B-464D-8F96-834DAEED4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grpSp>
        <p:nvGrpSpPr>
          <p:cNvPr id="39959" name="Group 274">
            <a:extLst>
              <a:ext uri="{FF2B5EF4-FFF2-40B4-BE49-F238E27FC236}">
                <a16:creationId xmlns:a16="http://schemas.microsoft.com/office/drawing/2014/main" id="{D78CA948-130F-46DA-BEC6-FDEA12C2DF7C}"/>
              </a:ext>
            </a:extLst>
          </p:cNvPr>
          <p:cNvGrpSpPr>
            <a:grpSpLocks/>
          </p:cNvGrpSpPr>
          <p:nvPr/>
        </p:nvGrpSpPr>
        <p:grpSpPr bwMode="auto">
          <a:xfrm>
            <a:off x="7389813" y="2147888"/>
            <a:ext cx="525462" cy="762000"/>
            <a:chOff x="4805" y="816"/>
            <a:chExt cx="331" cy="480"/>
          </a:xfrm>
        </p:grpSpPr>
        <p:sp>
          <p:nvSpPr>
            <p:cNvPr id="40059" name="Freeform 275">
              <a:extLst>
                <a:ext uri="{FF2B5EF4-FFF2-40B4-BE49-F238E27FC236}">
                  <a16:creationId xmlns:a16="http://schemas.microsoft.com/office/drawing/2014/main" id="{AF090009-E9C2-475C-8276-57FCCEF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0" name="Rectangle 276">
              <a:extLst>
                <a:ext uri="{FF2B5EF4-FFF2-40B4-BE49-F238E27FC236}">
                  <a16:creationId xmlns:a16="http://schemas.microsoft.com/office/drawing/2014/main" id="{C8558A9A-D634-4050-870F-F98F798F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61" name="Freeform 277">
              <a:extLst>
                <a:ext uri="{FF2B5EF4-FFF2-40B4-BE49-F238E27FC236}">
                  <a16:creationId xmlns:a16="http://schemas.microsoft.com/office/drawing/2014/main" id="{C95D336E-4801-4DCB-9837-F9A0F3609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62" name="Rectangle 278">
              <a:extLst>
                <a:ext uri="{FF2B5EF4-FFF2-40B4-BE49-F238E27FC236}">
                  <a16:creationId xmlns:a16="http://schemas.microsoft.com/office/drawing/2014/main" id="{91447379-0ABF-49CC-A173-6805D44D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63" name="Freeform 279">
              <a:extLst>
                <a:ext uri="{FF2B5EF4-FFF2-40B4-BE49-F238E27FC236}">
                  <a16:creationId xmlns:a16="http://schemas.microsoft.com/office/drawing/2014/main" id="{BBE1F117-935C-406B-AA22-4508B0EFA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60" name="Group 286">
            <a:extLst>
              <a:ext uri="{FF2B5EF4-FFF2-40B4-BE49-F238E27FC236}">
                <a16:creationId xmlns:a16="http://schemas.microsoft.com/office/drawing/2014/main" id="{EEA9D357-6D84-4082-88CE-642BE0803B45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1766888"/>
            <a:ext cx="525462" cy="762000"/>
            <a:chOff x="4805" y="816"/>
            <a:chExt cx="331" cy="480"/>
          </a:xfrm>
        </p:grpSpPr>
        <p:sp>
          <p:nvSpPr>
            <p:cNvPr id="40054" name="Freeform 287">
              <a:extLst>
                <a:ext uri="{FF2B5EF4-FFF2-40B4-BE49-F238E27FC236}">
                  <a16:creationId xmlns:a16="http://schemas.microsoft.com/office/drawing/2014/main" id="{947948FE-35E7-47AE-856E-2880BD3A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5" name="Rectangle 288">
              <a:extLst>
                <a:ext uri="{FF2B5EF4-FFF2-40B4-BE49-F238E27FC236}">
                  <a16:creationId xmlns:a16="http://schemas.microsoft.com/office/drawing/2014/main" id="{61B5E7D2-2997-4FC6-9FD4-4CFBD6E32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56" name="Freeform 289">
              <a:extLst>
                <a:ext uri="{FF2B5EF4-FFF2-40B4-BE49-F238E27FC236}">
                  <a16:creationId xmlns:a16="http://schemas.microsoft.com/office/drawing/2014/main" id="{960D4379-9457-415C-B539-9B7B7EFE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7" name="Rectangle 290">
              <a:extLst>
                <a:ext uri="{FF2B5EF4-FFF2-40B4-BE49-F238E27FC236}">
                  <a16:creationId xmlns:a16="http://schemas.microsoft.com/office/drawing/2014/main" id="{6AFAFF80-BD24-4F5B-9243-E40209D6D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58" name="Freeform 291">
              <a:extLst>
                <a:ext uri="{FF2B5EF4-FFF2-40B4-BE49-F238E27FC236}">
                  <a16:creationId xmlns:a16="http://schemas.microsoft.com/office/drawing/2014/main" id="{38BB26A3-832C-40A1-A0D6-16AAAB5B9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61" name="Group 292">
            <a:extLst>
              <a:ext uri="{FF2B5EF4-FFF2-40B4-BE49-F238E27FC236}">
                <a16:creationId xmlns:a16="http://schemas.microsoft.com/office/drawing/2014/main" id="{53B65D02-C615-4BFF-A7A6-88BB0F9512F9}"/>
              </a:ext>
            </a:extLst>
          </p:cNvPr>
          <p:cNvGrpSpPr>
            <a:grpSpLocks/>
          </p:cNvGrpSpPr>
          <p:nvPr/>
        </p:nvGrpSpPr>
        <p:grpSpPr bwMode="auto">
          <a:xfrm>
            <a:off x="8380413" y="1919288"/>
            <a:ext cx="525462" cy="762000"/>
            <a:chOff x="4805" y="816"/>
            <a:chExt cx="331" cy="480"/>
          </a:xfrm>
        </p:grpSpPr>
        <p:sp>
          <p:nvSpPr>
            <p:cNvPr id="40049" name="Freeform 293">
              <a:extLst>
                <a:ext uri="{FF2B5EF4-FFF2-40B4-BE49-F238E27FC236}">
                  <a16:creationId xmlns:a16="http://schemas.microsoft.com/office/drawing/2014/main" id="{D8AA8FB8-604E-47DC-9FA0-1D0B77B2B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0" name="Rectangle 294">
              <a:extLst>
                <a:ext uri="{FF2B5EF4-FFF2-40B4-BE49-F238E27FC236}">
                  <a16:creationId xmlns:a16="http://schemas.microsoft.com/office/drawing/2014/main" id="{3F17E0A1-9AFB-4D35-9424-1BC3D0B1A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51" name="Freeform 295">
              <a:extLst>
                <a:ext uri="{FF2B5EF4-FFF2-40B4-BE49-F238E27FC236}">
                  <a16:creationId xmlns:a16="http://schemas.microsoft.com/office/drawing/2014/main" id="{550F2B74-A83B-43E4-AD5A-E8D181707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52" name="Rectangle 296">
              <a:extLst>
                <a:ext uri="{FF2B5EF4-FFF2-40B4-BE49-F238E27FC236}">
                  <a16:creationId xmlns:a16="http://schemas.microsoft.com/office/drawing/2014/main" id="{86E98602-C016-48C2-BB0F-FF5BFC84D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053" name="Freeform 297">
              <a:extLst>
                <a:ext uri="{FF2B5EF4-FFF2-40B4-BE49-F238E27FC236}">
                  <a16:creationId xmlns:a16="http://schemas.microsoft.com/office/drawing/2014/main" id="{7C2CEA84-D61A-4C3D-9A0B-0C64AC9F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62" name="Group 298">
            <a:extLst>
              <a:ext uri="{FF2B5EF4-FFF2-40B4-BE49-F238E27FC236}">
                <a16:creationId xmlns:a16="http://schemas.microsoft.com/office/drawing/2014/main" id="{DDD0BBA6-FC7D-4D4B-A837-ADF0002BC085}"/>
              </a:ext>
            </a:extLst>
          </p:cNvPr>
          <p:cNvGrpSpPr>
            <a:grpSpLocks/>
          </p:cNvGrpSpPr>
          <p:nvPr/>
        </p:nvGrpSpPr>
        <p:grpSpPr bwMode="auto">
          <a:xfrm>
            <a:off x="6094413" y="2376488"/>
            <a:ext cx="379412" cy="241300"/>
            <a:chOff x="1865" y="3980"/>
            <a:chExt cx="239" cy="152"/>
          </a:xfrm>
        </p:grpSpPr>
        <p:sp>
          <p:nvSpPr>
            <p:cNvPr id="40045" name="Freeform 299">
              <a:extLst>
                <a:ext uri="{FF2B5EF4-FFF2-40B4-BE49-F238E27FC236}">
                  <a16:creationId xmlns:a16="http://schemas.microsoft.com/office/drawing/2014/main" id="{C5755D0B-65E2-4659-B63C-FF7BAC5B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6" name="Freeform 300">
              <a:extLst>
                <a:ext uri="{FF2B5EF4-FFF2-40B4-BE49-F238E27FC236}">
                  <a16:creationId xmlns:a16="http://schemas.microsoft.com/office/drawing/2014/main" id="{4030B6A5-2F1C-4581-A987-B40C017E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93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7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7" name="Freeform 301">
              <a:extLst>
                <a:ext uri="{FF2B5EF4-FFF2-40B4-BE49-F238E27FC236}">
                  <a16:creationId xmlns:a16="http://schemas.microsoft.com/office/drawing/2014/main" id="{44829A3B-6071-43D6-8006-ABB22E0E3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8" name="Freeform 302">
              <a:extLst>
                <a:ext uri="{FF2B5EF4-FFF2-40B4-BE49-F238E27FC236}">
                  <a16:creationId xmlns:a16="http://schemas.microsoft.com/office/drawing/2014/main" id="{BBC914C7-3382-4F41-A9C8-45108482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3980"/>
              <a:ext cx="239" cy="139"/>
            </a:xfrm>
            <a:custGeom>
              <a:avLst/>
              <a:gdLst>
                <a:gd name="T0" fmla="*/ 0 w 954"/>
                <a:gd name="T1" fmla="*/ 0 h 555"/>
                <a:gd name="T2" fmla="*/ 0 w 954"/>
                <a:gd name="T3" fmla="*/ 0 h 555"/>
                <a:gd name="T4" fmla="*/ 0 w 954"/>
                <a:gd name="T5" fmla="*/ 0 h 555"/>
                <a:gd name="T6" fmla="*/ 0 w 954"/>
                <a:gd name="T7" fmla="*/ 0 h 555"/>
                <a:gd name="T8" fmla="*/ 0 w 954"/>
                <a:gd name="T9" fmla="*/ 0 h 555"/>
                <a:gd name="T10" fmla="*/ 0 w 954"/>
                <a:gd name="T11" fmla="*/ 0 h 555"/>
                <a:gd name="T12" fmla="*/ 0 w 954"/>
                <a:gd name="T13" fmla="*/ 0 h 555"/>
                <a:gd name="T14" fmla="*/ 0 w 954"/>
                <a:gd name="T15" fmla="*/ 0 h 5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4"/>
                <a:gd name="T25" fmla="*/ 0 h 555"/>
                <a:gd name="T26" fmla="*/ 954 w 954"/>
                <a:gd name="T27" fmla="*/ 555 h 5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4" h="555">
                  <a:moveTo>
                    <a:pt x="0" y="129"/>
                  </a:moveTo>
                  <a:lnTo>
                    <a:pt x="257" y="129"/>
                  </a:lnTo>
                  <a:lnTo>
                    <a:pt x="257" y="0"/>
                  </a:lnTo>
                  <a:lnTo>
                    <a:pt x="954" y="278"/>
                  </a:lnTo>
                  <a:lnTo>
                    <a:pt x="257" y="555"/>
                  </a:lnTo>
                  <a:lnTo>
                    <a:pt x="257" y="426"/>
                  </a:lnTo>
                  <a:lnTo>
                    <a:pt x="0" y="426"/>
                  </a:lnTo>
                  <a:lnTo>
                    <a:pt x="0" y="1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63" name="Line 303">
            <a:extLst>
              <a:ext uri="{FF2B5EF4-FFF2-40B4-BE49-F238E27FC236}">
                <a16:creationId xmlns:a16="http://schemas.microsoft.com/office/drawing/2014/main" id="{99DAF84E-C1F7-4CD6-B231-3CFDD3091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5788" y="2955925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4" name="Line 304">
            <a:extLst>
              <a:ext uri="{FF2B5EF4-FFF2-40B4-BE49-F238E27FC236}">
                <a16:creationId xmlns:a16="http://schemas.microsoft.com/office/drawing/2014/main" id="{1AFCEFAE-C545-41EB-A041-462BA0BF8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0292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967" name="Group 195">
            <a:extLst>
              <a:ext uri="{FF2B5EF4-FFF2-40B4-BE49-F238E27FC236}">
                <a16:creationId xmlns:a16="http://schemas.microsoft.com/office/drawing/2014/main" id="{062C0E6E-3F6C-43BD-AB04-8CCF9078D21B}"/>
              </a:ext>
            </a:extLst>
          </p:cNvPr>
          <p:cNvGrpSpPr>
            <a:grpSpLocks/>
          </p:cNvGrpSpPr>
          <p:nvPr/>
        </p:nvGrpSpPr>
        <p:grpSpPr bwMode="auto">
          <a:xfrm>
            <a:off x="296863" y="455613"/>
            <a:ext cx="2381250" cy="1130300"/>
            <a:chOff x="2234" y="524"/>
            <a:chExt cx="1500" cy="659"/>
          </a:xfrm>
        </p:grpSpPr>
        <p:sp>
          <p:nvSpPr>
            <p:cNvPr id="39968" name="Rectangle 105">
              <a:extLst>
                <a:ext uri="{FF2B5EF4-FFF2-40B4-BE49-F238E27FC236}">
                  <a16:creationId xmlns:a16="http://schemas.microsoft.com/office/drawing/2014/main" id="{E7ED1A23-1E11-4309-9181-BCA870BA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524"/>
              <a:ext cx="1472" cy="65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69" name="Rectangle 106">
              <a:extLst>
                <a:ext uri="{FF2B5EF4-FFF2-40B4-BE49-F238E27FC236}">
                  <a16:creationId xmlns:a16="http://schemas.microsoft.com/office/drawing/2014/main" id="{39DD87F3-3E52-49A3-A741-8951A085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" y="565"/>
              <a:ext cx="134" cy="1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70" name="Freeform 107">
              <a:extLst>
                <a:ext uri="{FF2B5EF4-FFF2-40B4-BE49-F238E27FC236}">
                  <a16:creationId xmlns:a16="http://schemas.microsoft.com/office/drawing/2014/main" id="{2D6ADC5F-D3EC-4E5F-B52A-D666CA91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561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4"/>
                <a:gd name="T176" fmla="*/ 25 w 2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1" name="Rectangle 108">
              <a:extLst>
                <a:ext uri="{FF2B5EF4-FFF2-40B4-BE49-F238E27FC236}">
                  <a16:creationId xmlns:a16="http://schemas.microsoft.com/office/drawing/2014/main" id="{BD760BE0-8C65-4F05-BD4C-BA7BC4435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575"/>
              <a:ext cx="114" cy="1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72" name="Freeform 109">
              <a:extLst>
                <a:ext uri="{FF2B5EF4-FFF2-40B4-BE49-F238E27FC236}">
                  <a16:creationId xmlns:a16="http://schemas.microsoft.com/office/drawing/2014/main" id="{6F0B682D-BAD7-47CC-A252-3C6453919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600"/>
              <a:ext cx="15" cy="80"/>
            </a:xfrm>
            <a:custGeom>
              <a:avLst/>
              <a:gdLst>
                <a:gd name="T0" fmla="*/ 0 w 60"/>
                <a:gd name="T1" fmla="*/ 0 h 320"/>
                <a:gd name="T2" fmla="*/ 0 w 60"/>
                <a:gd name="T3" fmla="*/ 0 h 320"/>
                <a:gd name="T4" fmla="*/ 0 w 60"/>
                <a:gd name="T5" fmla="*/ 0 h 320"/>
                <a:gd name="T6" fmla="*/ 0 w 60"/>
                <a:gd name="T7" fmla="*/ 0 h 320"/>
                <a:gd name="T8" fmla="*/ 0 w 60"/>
                <a:gd name="T9" fmla="*/ 0 h 320"/>
                <a:gd name="T10" fmla="*/ 0 w 60"/>
                <a:gd name="T11" fmla="*/ 0 h 320"/>
                <a:gd name="T12" fmla="*/ 0 w 60"/>
                <a:gd name="T13" fmla="*/ 0 h 320"/>
                <a:gd name="T14" fmla="*/ 0 w 60"/>
                <a:gd name="T15" fmla="*/ 0 h 320"/>
                <a:gd name="T16" fmla="*/ 0 w 60"/>
                <a:gd name="T17" fmla="*/ 0 h 320"/>
                <a:gd name="T18" fmla="*/ 0 w 60"/>
                <a:gd name="T19" fmla="*/ 0 h 320"/>
                <a:gd name="T20" fmla="*/ 0 w 60"/>
                <a:gd name="T21" fmla="*/ 0 h 320"/>
                <a:gd name="T22" fmla="*/ 0 w 60"/>
                <a:gd name="T23" fmla="*/ 0 h 320"/>
                <a:gd name="T24" fmla="*/ 0 w 60"/>
                <a:gd name="T25" fmla="*/ 0 h 320"/>
                <a:gd name="T26" fmla="*/ 0 w 60"/>
                <a:gd name="T27" fmla="*/ 0 h 320"/>
                <a:gd name="T28" fmla="*/ 0 w 60"/>
                <a:gd name="T29" fmla="*/ 0 h 320"/>
                <a:gd name="T30" fmla="*/ 0 w 60"/>
                <a:gd name="T31" fmla="*/ 0 h 320"/>
                <a:gd name="T32" fmla="*/ 0 w 60"/>
                <a:gd name="T33" fmla="*/ 0 h 320"/>
                <a:gd name="T34" fmla="*/ 0 w 60"/>
                <a:gd name="T35" fmla="*/ 0 h 320"/>
                <a:gd name="T36" fmla="*/ 0 w 60"/>
                <a:gd name="T37" fmla="*/ 0 h 320"/>
                <a:gd name="T38" fmla="*/ 0 w 60"/>
                <a:gd name="T39" fmla="*/ 0 h 320"/>
                <a:gd name="T40" fmla="*/ 0 w 60"/>
                <a:gd name="T41" fmla="*/ 0 h 320"/>
                <a:gd name="T42" fmla="*/ 0 w 60"/>
                <a:gd name="T43" fmla="*/ 0 h 320"/>
                <a:gd name="T44" fmla="*/ 0 w 60"/>
                <a:gd name="T45" fmla="*/ 0 h 320"/>
                <a:gd name="T46" fmla="*/ 0 w 60"/>
                <a:gd name="T47" fmla="*/ 0 h 3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20"/>
                <a:gd name="T74" fmla="*/ 60 w 60"/>
                <a:gd name="T75" fmla="*/ 320 h 3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20">
                  <a:moveTo>
                    <a:pt x="0" y="0"/>
                  </a:moveTo>
                  <a:lnTo>
                    <a:pt x="12" y="6"/>
                  </a:lnTo>
                  <a:lnTo>
                    <a:pt x="36" y="10"/>
                  </a:lnTo>
                  <a:lnTo>
                    <a:pt x="43" y="33"/>
                  </a:lnTo>
                  <a:lnTo>
                    <a:pt x="48" y="42"/>
                  </a:lnTo>
                  <a:lnTo>
                    <a:pt x="54" y="67"/>
                  </a:lnTo>
                  <a:lnTo>
                    <a:pt x="58" y="95"/>
                  </a:lnTo>
                  <a:lnTo>
                    <a:pt x="60" y="111"/>
                  </a:lnTo>
                  <a:lnTo>
                    <a:pt x="60" y="125"/>
                  </a:lnTo>
                  <a:lnTo>
                    <a:pt x="58" y="143"/>
                  </a:lnTo>
                  <a:lnTo>
                    <a:pt x="54" y="157"/>
                  </a:lnTo>
                  <a:lnTo>
                    <a:pt x="49" y="180"/>
                  </a:lnTo>
                  <a:lnTo>
                    <a:pt x="48" y="189"/>
                  </a:lnTo>
                  <a:lnTo>
                    <a:pt x="45" y="202"/>
                  </a:lnTo>
                  <a:lnTo>
                    <a:pt x="43" y="219"/>
                  </a:lnTo>
                  <a:lnTo>
                    <a:pt x="41" y="227"/>
                  </a:lnTo>
                  <a:lnTo>
                    <a:pt x="37" y="235"/>
                  </a:lnTo>
                  <a:lnTo>
                    <a:pt x="36" y="248"/>
                  </a:lnTo>
                  <a:lnTo>
                    <a:pt x="29" y="263"/>
                  </a:lnTo>
                  <a:lnTo>
                    <a:pt x="22" y="278"/>
                  </a:lnTo>
                  <a:lnTo>
                    <a:pt x="15" y="295"/>
                  </a:lnTo>
                  <a:lnTo>
                    <a:pt x="7" y="309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3" name="Freeform 110">
              <a:extLst>
                <a:ext uri="{FF2B5EF4-FFF2-40B4-BE49-F238E27FC236}">
                  <a16:creationId xmlns:a16="http://schemas.microsoft.com/office/drawing/2014/main" id="{5724BC76-5471-43C3-A1BE-2C8D1EBE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601"/>
              <a:ext cx="62" cy="69"/>
            </a:xfrm>
            <a:custGeom>
              <a:avLst/>
              <a:gdLst>
                <a:gd name="T0" fmla="*/ 0 w 246"/>
                <a:gd name="T1" fmla="*/ 0 h 274"/>
                <a:gd name="T2" fmla="*/ 0 w 246"/>
                <a:gd name="T3" fmla="*/ 0 h 274"/>
                <a:gd name="T4" fmla="*/ 0 w 246"/>
                <a:gd name="T5" fmla="*/ 0 h 274"/>
                <a:gd name="T6" fmla="*/ 0 w 246"/>
                <a:gd name="T7" fmla="*/ 0 h 274"/>
                <a:gd name="T8" fmla="*/ 0 w 246"/>
                <a:gd name="T9" fmla="*/ 0 h 274"/>
                <a:gd name="T10" fmla="*/ 0 w 246"/>
                <a:gd name="T11" fmla="*/ 0 h 274"/>
                <a:gd name="T12" fmla="*/ 0 w 246"/>
                <a:gd name="T13" fmla="*/ 0 h 274"/>
                <a:gd name="T14" fmla="*/ 0 w 246"/>
                <a:gd name="T15" fmla="*/ 0 h 274"/>
                <a:gd name="T16" fmla="*/ 0 w 246"/>
                <a:gd name="T17" fmla="*/ 0 h 274"/>
                <a:gd name="T18" fmla="*/ 0 w 246"/>
                <a:gd name="T19" fmla="*/ 0 h 274"/>
                <a:gd name="T20" fmla="*/ 0 w 246"/>
                <a:gd name="T21" fmla="*/ 0 h 274"/>
                <a:gd name="T22" fmla="*/ 0 w 246"/>
                <a:gd name="T23" fmla="*/ 0 h 274"/>
                <a:gd name="T24" fmla="*/ 0 w 246"/>
                <a:gd name="T25" fmla="*/ 0 h 274"/>
                <a:gd name="T26" fmla="*/ 0 w 246"/>
                <a:gd name="T27" fmla="*/ 0 h 274"/>
                <a:gd name="T28" fmla="*/ 0 w 246"/>
                <a:gd name="T29" fmla="*/ 0 h 274"/>
                <a:gd name="T30" fmla="*/ 0 w 246"/>
                <a:gd name="T31" fmla="*/ 0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274"/>
                <a:gd name="T50" fmla="*/ 246 w 246"/>
                <a:gd name="T51" fmla="*/ 274 h 2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274">
                  <a:moveTo>
                    <a:pt x="29" y="140"/>
                  </a:moveTo>
                  <a:lnTo>
                    <a:pt x="29" y="120"/>
                  </a:lnTo>
                  <a:lnTo>
                    <a:pt x="29" y="98"/>
                  </a:lnTo>
                  <a:lnTo>
                    <a:pt x="26" y="75"/>
                  </a:lnTo>
                  <a:lnTo>
                    <a:pt x="25" y="56"/>
                  </a:lnTo>
                  <a:lnTo>
                    <a:pt x="20" y="43"/>
                  </a:lnTo>
                  <a:lnTo>
                    <a:pt x="16" y="28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91" y="47"/>
                  </a:lnTo>
                  <a:lnTo>
                    <a:pt x="246" y="87"/>
                  </a:lnTo>
                  <a:lnTo>
                    <a:pt x="218" y="274"/>
                  </a:lnTo>
                  <a:lnTo>
                    <a:pt x="135" y="244"/>
                  </a:lnTo>
                  <a:lnTo>
                    <a:pt x="10" y="214"/>
                  </a:lnTo>
                  <a:lnTo>
                    <a:pt x="20" y="176"/>
                  </a:lnTo>
                  <a:lnTo>
                    <a:pt x="29" y="1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4" name="Freeform 111">
              <a:extLst>
                <a:ext uri="{FF2B5EF4-FFF2-40B4-BE49-F238E27FC236}">
                  <a16:creationId xmlns:a16="http://schemas.microsoft.com/office/drawing/2014/main" id="{7AF385F7-C815-4695-8D1B-3827D7CA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602"/>
              <a:ext cx="31" cy="28"/>
            </a:xfrm>
            <a:custGeom>
              <a:avLst/>
              <a:gdLst>
                <a:gd name="T0" fmla="*/ 0 w 124"/>
                <a:gd name="T1" fmla="*/ 0 h 111"/>
                <a:gd name="T2" fmla="*/ 0 w 124"/>
                <a:gd name="T3" fmla="*/ 0 h 111"/>
                <a:gd name="T4" fmla="*/ 0 w 124"/>
                <a:gd name="T5" fmla="*/ 0 h 111"/>
                <a:gd name="T6" fmla="*/ 0 w 124"/>
                <a:gd name="T7" fmla="*/ 0 h 111"/>
                <a:gd name="T8" fmla="*/ 0 w 124"/>
                <a:gd name="T9" fmla="*/ 0 h 111"/>
                <a:gd name="T10" fmla="*/ 0 w 124"/>
                <a:gd name="T11" fmla="*/ 0 h 111"/>
                <a:gd name="T12" fmla="*/ 0 w 124"/>
                <a:gd name="T13" fmla="*/ 0 h 111"/>
                <a:gd name="T14" fmla="*/ 0 w 124"/>
                <a:gd name="T15" fmla="*/ 0 h 111"/>
                <a:gd name="T16" fmla="*/ 0 w 124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111"/>
                <a:gd name="T29" fmla="*/ 124 w 124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111">
                  <a:moveTo>
                    <a:pt x="124" y="31"/>
                  </a:moveTo>
                  <a:lnTo>
                    <a:pt x="124" y="111"/>
                  </a:lnTo>
                  <a:lnTo>
                    <a:pt x="32" y="95"/>
                  </a:lnTo>
                  <a:lnTo>
                    <a:pt x="28" y="74"/>
                  </a:lnTo>
                  <a:lnTo>
                    <a:pt x="27" y="57"/>
                  </a:lnTo>
                  <a:lnTo>
                    <a:pt x="24" y="43"/>
                  </a:lnTo>
                  <a:lnTo>
                    <a:pt x="19" y="28"/>
                  </a:lnTo>
                  <a:lnTo>
                    <a:pt x="0" y="0"/>
                  </a:lnTo>
                  <a:lnTo>
                    <a:pt x="124" y="3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5" name="Freeform 112">
              <a:extLst>
                <a:ext uri="{FF2B5EF4-FFF2-40B4-BE49-F238E27FC236}">
                  <a16:creationId xmlns:a16="http://schemas.microsoft.com/office/drawing/2014/main" id="{48B3A29A-9B28-4BCC-9151-DBDC6DE5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617"/>
              <a:ext cx="30" cy="17"/>
            </a:xfrm>
            <a:custGeom>
              <a:avLst/>
              <a:gdLst>
                <a:gd name="T0" fmla="*/ 0 w 119"/>
                <a:gd name="T1" fmla="*/ 0 h 70"/>
                <a:gd name="T2" fmla="*/ 0 w 119"/>
                <a:gd name="T3" fmla="*/ 0 h 70"/>
                <a:gd name="T4" fmla="*/ 0 w 119"/>
                <a:gd name="T5" fmla="*/ 0 h 70"/>
                <a:gd name="T6" fmla="*/ 0 w 119"/>
                <a:gd name="T7" fmla="*/ 0 h 70"/>
                <a:gd name="T8" fmla="*/ 0 w 119"/>
                <a:gd name="T9" fmla="*/ 0 h 70"/>
                <a:gd name="T10" fmla="*/ 0 w 119"/>
                <a:gd name="T11" fmla="*/ 0 h 70"/>
                <a:gd name="T12" fmla="*/ 0 w 119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70"/>
                <a:gd name="T23" fmla="*/ 119 w 11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70">
                  <a:moveTo>
                    <a:pt x="0" y="0"/>
                  </a:moveTo>
                  <a:lnTo>
                    <a:pt x="82" y="15"/>
                  </a:lnTo>
                  <a:lnTo>
                    <a:pt x="119" y="42"/>
                  </a:lnTo>
                  <a:lnTo>
                    <a:pt x="115" y="70"/>
                  </a:lnTo>
                  <a:lnTo>
                    <a:pt x="95" y="4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6" name="Freeform 113">
              <a:extLst>
                <a:ext uri="{FF2B5EF4-FFF2-40B4-BE49-F238E27FC236}">
                  <a16:creationId xmlns:a16="http://schemas.microsoft.com/office/drawing/2014/main" id="{B1702E92-7D8C-46E0-A3BE-C342C991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626"/>
              <a:ext cx="51" cy="25"/>
            </a:xfrm>
            <a:custGeom>
              <a:avLst/>
              <a:gdLst>
                <a:gd name="T0" fmla="*/ 0 w 203"/>
                <a:gd name="T1" fmla="*/ 0 h 101"/>
                <a:gd name="T2" fmla="*/ 0 w 203"/>
                <a:gd name="T3" fmla="*/ 0 h 101"/>
                <a:gd name="T4" fmla="*/ 0 w 203"/>
                <a:gd name="T5" fmla="*/ 0 h 101"/>
                <a:gd name="T6" fmla="*/ 0 w 203"/>
                <a:gd name="T7" fmla="*/ 0 h 101"/>
                <a:gd name="T8" fmla="*/ 0 w 203"/>
                <a:gd name="T9" fmla="*/ 0 h 101"/>
                <a:gd name="T10" fmla="*/ 0 w 203"/>
                <a:gd name="T11" fmla="*/ 0 h 101"/>
                <a:gd name="T12" fmla="*/ 0 w 20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101"/>
                <a:gd name="T23" fmla="*/ 203 w 20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101">
                  <a:moveTo>
                    <a:pt x="0" y="0"/>
                  </a:moveTo>
                  <a:lnTo>
                    <a:pt x="165" y="30"/>
                  </a:lnTo>
                  <a:lnTo>
                    <a:pt x="203" y="74"/>
                  </a:lnTo>
                  <a:lnTo>
                    <a:pt x="199" y="101"/>
                  </a:lnTo>
                  <a:lnTo>
                    <a:pt x="161" y="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7" name="Freeform 114">
              <a:extLst>
                <a:ext uri="{FF2B5EF4-FFF2-40B4-BE49-F238E27FC236}">
                  <a16:creationId xmlns:a16="http://schemas.microsoft.com/office/drawing/2014/main" id="{D229DD3E-4BA8-4A3B-92E2-645AADE7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" y="641"/>
              <a:ext cx="51" cy="23"/>
            </a:xfrm>
            <a:custGeom>
              <a:avLst/>
              <a:gdLst>
                <a:gd name="T0" fmla="*/ 0 w 204"/>
                <a:gd name="T1" fmla="*/ 0 h 93"/>
                <a:gd name="T2" fmla="*/ 0 w 204"/>
                <a:gd name="T3" fmla="*/ 0 h 93"/>
                <a:gd name="T4" fmla="*/ 0 w 204"/>
                <a:gd name="T5" fmla="*/ 0 h 93"/>
                <a:gd name="T6" fmla="*/ 0 w 204"/>
                <a:gd name="T7" fmla="*/ 0 h 93"/>
                <a:gd name="T8" fmla="*/ 0 w 204"/>
                <a:gd name="T9" fmla="*/ 0 h 93"/>
                <a:gd name="T10" fmla="*/ 0 w 204"/>
                <a:gd name="T11" fmla="*/ 0 h 93"/>
                <a:gd name="T12" fmla="*/ 0 w 204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93"/>
                <a:gd name="T23" fmla="*/ 204 w 204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93">
                  <a:moveTo>
                    <a:pt x="7" y="0"/>
                  </a:moveTo>
                  <a:lnTo>
                    <a:pt x="142" y="28"/>
                  </a:lnTo>
                  <a:lnTo>
                    <a:pt x="204" y="72"/>
                  </a:lnTo>
                  <a:lnTo>
                    <a:pt x="204" y="93"/>
                  </a:lnTo>
                  <a:lnTo>
                    <a:pt x="142" y="58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8" name="Freeform 115">
              <a:extLst>
                <a:ext uri="{FF2B5EF4-FFF2-40B4-BE49-F238E27FC236}">
                  <a16:creationId xmlns:a16="http://schemas.microsoft.com/office/drawing/2014/main" id="{698B645E-8C86-48BF-AB3B-688409FE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586"/>
              <a:ext cx="9" cy="10"/>
            </a:xfrm>
            <a:custGeom>
              <a:avLst/>
              <a:gdLst>
                <a:gd name="T0" fmla="*/ 0 w 38"/>
                <a:gd name="T1" fmla="*/ 0 h 40"/>
                <a:gd name="T2" fmla="*/ 0 w 38"/>
                <a:gd name="T3" fmla="*/ 0 h 40"/>
                <a:gd name="T4" fmla="*/ 0 w 38"/>
                <a:gd name="T5" fmla="*/ 0 h 40"/>
                <a:gd name="T6" fmla="*/ 0 w 38"/>
                <a:gd name="T7" fmla="*/ 0 h 40"/>
                <a:gd name="T8" fmla="*/ 0 w 38"/>
                <a:gd name="T9" fmla="*/ 0 h 40"/>
                <a:gd name="T10" fmla="*/ 0 w 38"/>
                <a:gd name="T11" fmla="*/ 0 h 40"/>
                <a:gd name="T12" fmla="*/ 0 w 38"/>
                <a:gd name="T13" fmla="*/ 0 h 40"/>
                <a:gd name="T14" fmla="*/ 0 w 38"/>
                <a:gd name="T15" fmla="*/ 0 h 40"/>
                <a:gd name="T16" fmla="*/ 0 w 38"/>
                <a:gd name="T17" fmla="*/ 0 h 40"/>
                <a:gd name="T18" fmla="*/ 0 w 38"/>
                <a:gd name="T19" fmla="*/ 0 h 40"/>
                <a:gd name="T20" fmla="*/ 0 w 38"/>
                <a:gd name="T21" fmla="*/ 0 h 40"/>
                <a:gd name="T22" fmla="*/ 0 w 38"/>
                <a:gd name="T23" fmla="*/ 0 h 40"/>
                <a:gd name="T24" fmla="*/ 0 w 38"/>
                <a:gd name="T25" fmla="*/ 0 h 40"/>
                <a:gd name="T26" fmla="*/ 0 w 38"/>
                <a:gd name="T27" fmla="*/ 0 h 40"/>
                <a:gd name="T28" fmla="*/ 0 w 38"/>
                <a:gd name="T29" fmla="*/ 0 h 40"/>
                <a:gd name="T30" fmla="*/ 0 w 38"/>
                <a:gd name="T31" fmla="*/ 0 h 40"/>
                <a:gd name="T32" fmla="*/ 0 w 38"/>
                <a:gd name="T33" fmla="*/ 0 h 40"/>
                <a:gd name="T34" fmla="*/ 0 w 38"/>
                <a:gd name="T35" fmla="*/ 0 h 40"/>
                <a:gd name="T36" fmla="*/ 0 w 38"/>
                <a:gd name="T37" fmla="*/ 0 h 40"/>
                <a:gd name="T38" fmla="*/ 0 w 38"/>
                <a:gd name="T39" fmla="*/ 0 h 40"/>
                <a:gd name="T40" fmla="*/ 0 w 38"/>
                <a:gd name="T41" fmla="*/ 0 h 40"/>
                <a:gd name="T42" fmla="*/ 0 w 38"/>
                <a:gd name="T43" fmla="*/ 0 h 40"/>
                <a:gd name="T44" fmla="*/ 0 w 38"/>
                <a:gd name="T45" fmla="*/ 0 h 40"/>
                <a:gd name="T46" fmla="*/ 0 w 38"/>
                <a:gd name="T47" fmla="*/ 0 h 40"/>
                <a:gd name="T48" fmla="*/ 0 w 38"/>
                <a:gd name="T49" fmla="*/ 0 h 40"/>
                <a:gd name="T50" fmla="*/ 0 w 38"/>
                <a:gd name="T51" fmla="*/ 0 h 40"/>
                <a:gd name="T52" fmla="*/ 0 w 38"/>
                <a:gd name="T53" fmla="*/ 0 h 40"/>
                <a:gd name="T54" fmla="*/ 0 w 38"/>
                <a:gd name="T55" fmla="*/ 0 h 40"/>
                <a:gd name="T56" fmla="*/ 0 w 38"/>
                <a:gd name="T57" fmla="*/ 0 h 40"/>
                <a:gd name="T58" fmla="*/ 0 w 38"/>
                <a:gd name="T59" fmla="*/ 0 h 40"/>
                <a:gd name="T60" fmla="*/ 0 w 38"/>
                <a:gd name="T61" fmla="*/ 0 h 40"/>
                <a:gd name="T62" fmla="*/ 0 w 38"/>
                <a:gd name="T63" fmla="*/ 0 h 40"/>
                <a:gd name="T64" fmla="*/ 0 w 38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40"/>
                <a:gd name="T101" fmla="*/ 38 w 38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40">
                  <a:moveTo>
                    <a:pt x="38" y="19"/>
                  </a:moveTo>
                  <a:lnTo>
                    <a:pt x="38" y="17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79" name="Freeform 116">
              <a:extLst>
                <a:ext uri="{FF2B5EF4-FFF2-40B4-BE49-F238E27FC236}">
                  <a16:creationId xmlns:a16="http://schemas.microsoft.com/office/drawing/2014/main" id="{2F69917F-9B97-4F43-940C-2FB60A1D2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594"/>
              <a:ext cx="7" cy="121"/>
            </a:xfrm>
            <a:custGeom>
              <a:avLst/>
              <a:gdLst>
                <a:gd name="T0" fmla="*/ 0 w 29"/>
                <a:gd name="T1" fmla="*/ 0 h 485"/>
                <a:gd name="T2" fmla="*/ 0 w 29"/>
                <a:gd name="T3" fmla="*/ 0 h 485"/>
                <a:gd name="T4" fmla="*/ 0 w 29"/>
                <a:gd name="T5" fmla="*/ 0 h 485"/>
                <a:gd name="T6" fmla="*/ 0 w 29"/>
                <a:gd name="T7" fmla="*/ 0 h 485"/>
                <a:gd name="T8" fmla="*/ 0 w 29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485"/>
                <a:gd name="T17" fmla="*/ 29 w 29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485">
                  <a:moveTo>
                    <a:pt x="0" y="0"/>
                  </a:moveTo>
                  <a:lnTo>
                    <a:pt x="28" y="0"/>
                  </a:lnTo>
                  <a:lnTo>
                    <a:pt x="29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0" name="Freeform 117">
              <a:extLst>
                <a:ext uri="{FF2B5EF4-FFF2-40B4-BE49-F238E27FC236}">
                  <a16:creationId xmlns:a16="http://schemas.microsoft.com/office/drawing/2014/main" id="{5AF80CA4-6C59-4B32-A5C6-DFB03614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729"/>
              <a:ext cx="6" cy="6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"/>
                <a:gd name="T160" fmla="*/ 0 h 26"/>
                <a:gd name="T161" fmla="*/ 23 w 23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" h="26">
                  <a:moveTo>
                    <a:pt x="23" y="13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1" name="Freeform 118">
              <a:extLst>
                <a:ext uri="{FF2B5EF4-FFF2-40B4-BE49-F238E27FC236}">
                  <a16:creationId xmlns:a16="http://schemas.microsoft.com/office/drawing/2014/main" id="{071A64E1-8FC9-4B3B-8050-9879489D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729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6"/>
                <a:gd name="T167" fmla="*/ 25 w 25"/>
                <a:gd name="T168" fmla="*/ 26 h 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2" name="Freeform 119">
              <a:extLst>
                <a:ext uri="{FF2B5EF4-FFF2-40B4-BE49-F238E27FC236}">
                  <a16:creationId xmlns:a16="http://schemas.microsoft.com/office/drawing/2014/main" id="{4BF088B8-8D66-4C41-B4C1-659D9391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729"/>
              <a:ext cx="6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"/>
                <a:gd name="T163" fmla="*/ 0 h 26"/>
                <a:gd name="T164" fmla="*/ 24 w 24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3" name="Freeform 120">
              <a:extLst>
                <a:ext uri="{FF2B5EF4-FFF2-40B4-BE49-F238E27FC236}">
                  <a16:creationId xmlns:a16="http://schemas.microsoft.com/office/drawing/2014/main" id="{8A1EB158-C0FB-44ED-9910-F8F8080B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729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w 25"/>
                <a:gd name="T119" fmla="*/ 0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4" name="Freeform 121">
              <a:extLst>
                <a:ext uri="{FF2B5EF4-FFF2-40B4-BE49-F238E27FC236}">
                  <a16:creationId xmlns:a16="http://schemas.microsoft.com/office/drawing/2014/main" id="{06482E0E-EE0E-45F7-81EB-D6F86BD99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29"/>
              <a:ext cx="6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26"/>
                <a:gd name="T155" fmla="*/ 24 w 24"/>
                <a:gd name="T156" fmla="*/ 26 h 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5" name="Freeform 122">
              <a:extLst>
                <a:ext uri="{FF2B5EF4-FFF2-40B4-BE49-F238E27FC236}">
                  <a16:creationId xmlns:a16="http://schemas.microsoft.com/office/drawing/2014/main" id="{778F67E8-C9E8-4EB0-8EEB-FB77D5E8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729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6"/>
                <a:gd name="T167" fmla="*/ 25 w 25"/>
                <a:gd name="T168" fmla="*/ 26 h 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6" name="Freeform 123">
              <a:extLst>
                <a:ext uri="{FF2B5EF4-FFF2-40B4-BE49-F238E27FC236}">
                  <a16:creationId xmlns:a16="http://schemas.microsoft.com/office/drawing/2014/main" id="{0839E028-2B54-4C4D-BC3F-6F92847A3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729"/>
              <a:ext cx="6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"/>
                <a:gd name="T163" fmla="*/ 0 h 26"/>
                <a:gd name="T164" fmla="*/ 24 w 24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7" name="Freeform 124">
              <a:extLst>
                <a:ext uri="{FF2B5EF4-FFF2-40B4-BE49-F238E27FC236}">
                  <a16:creationId xmlns:a16="http://schemas.microsoft.com/office/drawing/2014/main" id="{19EA6F2B-3EF2-4572-BF82-E5F33E3CD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94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w 23"/>
                <a:gd name="T113" fmla="*/ 0 h 24"/>
                <a:gd name="T114" fmla="*/ 0 w 23"/>
                <a:gd name="T115" fmla="*/ 0 h 24"/>
                <a:gd name="T116" fmla="*/ 0 w 23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"/>
                <a:gd name="T178" fmla="*/ 0 h 24"/>
                <a:gd name="T179" fmla="*/ 23 w 23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" h="24">
                  <a:moveTo>
                    <a:pt x="23" y="12"/>
                  </a:move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8" name="Freeform 125">
              <a:extLst>
                <a:ext uri="{FF2B5EF4-FFF2-40B4-BE49-F238E27FC236}">
                  <a16:creationId xmlns:a16="http://schemas.microsoft.com/office/drawing/2014/main" id="{0C26A7E1-D87F-45C2-94D7-BC8ADA3F5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05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"/>
                <a:gd name="T163" fmla="*/ 0 h 24"/>
                <a:gd name="T164" fmla="*/ 23 w 23"/>
                <a:gd name="T165" fmla="*/ 24 h 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" h="24">
                  <a:moveTo>
                    <a:pt x="23" y="12"/>
                  </a:move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9" name="Freeform 126">
              <a:extLst>
                <a:ext uri="{FF2B5EF4-FFF2-40B4-BE49-F238E27FC236}">
                  <a16:creationId xmlns:a16="http://schemas.microsoft.com/office/drawing/2014/main" id="{E924E1D6-F891-4986-AF88-DD1FAC0C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17"/>
              <a:ext cx="6" cy="6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"/>
                <a:gd name="T157" fmla="*/ 0 h 26"/>
                <a:gd name="T158" fmla="*/ 23 w 23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" h="26">
                  <a:moveTo>
                    <a:pt x="23" y="13"/>
                  </a:moveTo>
                  <a:lnTo>
                    <a:pt x="23" y="11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0" name="Freeform 127">
              <a:extLst>
                <a:ext uri="{FF2B5EF4-FFF2-40B4-BE49-F238E27FC236}">
                  <a16:creationId xmlns:a16="http://schemas.microsoft.com/office/drawing/2014/main" id="{0A2C5E22-19AE-48F2-9415-EF3FC4B5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28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"/>
                <a:gd name="T169" fmla="*/ 0 h 24"/>
                <a:gd name="T170" fmla="*/ 23 w 23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" h="24">
                  <a:moveTo>
                    <a:pt x="23" y="11"/>
                  </a:move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1" name="Freeform 128">
              <a:extLst>
                <a:ext uri="{FF2B5EF4-FFF2-40B4-BE49-F238E27FC236}">
                  <a16:creationId xmlns:a16="http://schemas.microsoft.com/office/drawing/2014/main" id="{E707BD72-A7DE-4559-9FB2-ED05B57E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39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4"/>
                <a:gd name="T167" fmla="*/ 23 w 23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4">
                  <a:moveTo>
                    <a:pt x="23" y="13"/>
                  </a:moveTo>
                  <a:lnTo>
                    <a:pt x="23" y="11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2" name="Freeform 129">
              <a:extLst>
                <a:ext uri="{FF2B5EF4-FFF2-40B4-BE49-F238E27FC236}">
                  <a16:creationId xmlns:a16="http://schemas.microsoft.com/office/drawing/2014/main" id="{24402758-CE95-402E-AB64-EE844311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50"/>
              <a:ext cx="6" cy="6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w 23"/>
                <a:gd name="T19" fmla="*/ 0 h 27"/>
                <a:gd name="T20" fmla="*/ 0 w 23"/>
                <a:gd name="T21" fmla="*/ 0 h 27"/>
                <a:gd name="T22" fmla="*/ 0 w 23"/>
                <a:gd name="T23" fmla="*/ 0 h 27"/>
                <a:gd name="T24" fmla="*/ 0 w 23"/>
                <a:gd name="T25" fmla="*/ 0 h 27"/>
                <a:gd name="T26" fmla="*/ 0 w 23"/>
                <a:gd name="T27" fmla="*/ 0 h 27"/>
                <a:gd name="T28" fmla="*/ 0 w 23"/>
                <a:gd name="T29" fmla="*/ 0 h 27"/>
                <a:gd name="T30" fmla="*/ 0 w 23"/>
                <a:gd name="T31" fmla="*/ 0 h 27"/>
                <a:gd name="T32" fmla="*/ 0 w 23"/>
                <a:gd name="T33" fmla="*/ 0 h 27"/>
                <a:gd name="T34" fmla="*/ 0 w 23"/>
                <a:gd name="T35" fmla="*/ 0 h 27"/>
                <a:gd name="T36" fmla="*/ 0 w 23"/>
                <a:gd name="T37" fmla="*/ 0 h 27"/>
                <a:gd name="T38" fmla="*/ 0 w 23"/>
                <a:gd name="T39" fmla="*/ 0 h 27"/>
                <a:gd name="T40" fmla="*/ 0 w 23"/>
                <a:gd name="T41" fmla="*/ 0 h 27"/>
                <a:gd name="T42" fmla="*/ 0 w 23"/>
                <a:gd name="T43" fmla="*/ 0 h 27"/>
                <a:gd name="T44" fmla="*/ 0 w 23"/>
                <a:gd name="T45" fmla="*/ 0 h 27"/>
                <a:gd name="T46" fmla="*/ 0 w 23"/>
                <a:gd name="T47" fmla="*/ 0 h 27"/>
                <a:gd name="T48" fmla="*/ 0 w 23"/>
                <a:gd name="T49" fmla="*/ 0 h 27"/>
                <a:gd name="T50" fmla="*/ 0 w 23"/>
                <a:gd name="T51" fmla="*/ 0 h 27"/>
                <a:gd name="T52" fmla="*/ 0 w 23"/>
                <a:gd name="T53" fmla="*/ 0 h 27"/>
                <a:gd name="T54" fmla="*/ 0 w 23"/>
                <a:gd name="T55" fmla="*/ 0 h 27"/>
                <a:gd name="T56" fmla="*/ 0 w 23"/>
                <a:gd name="T57" fmla="*/ 0 h 27"/>
                <a:gd name="T58" fmla="*/ 0 w 23"/>
                <a:gd name="T59" fmla="*/ 0 h 27"/>
                <a:gd name="T60" fmla="*/ 0 w 23"/>
                <a:gd name="T61" fmla="*/ 0 h 27"/>
                <a:gd name="T62" fmla="*/ 0 w 23"/>
                <a:gd name="T63" fmla="*/ 0 h 27"/>
                <a:gd name="T64" fmla="*/ 0 w 23"/>
                <a:gd name="T65" fmla="*/ 0 h 27"/>
                <a:gd name="T66" fmla="*/ 0 w 23"/>
                <a:gd name="T67" fmla="*/ 0 h 27"/>
                <a:gd name="T68" fmla="*/ 0 w 23"/>
                <a:gd name="T69" fmla="*/ 0 h 27"/>
                <a:gd name="T70" fmla="*/ 0 w 23"/>
                <a:gd name="T71" fmla="*/ 0 h 27"/>
                <a:gd name="T72" fmla="*/ 0 w 23"/>
                <a:gd name="T73" fmla="*/ 0 h 27"/>
                <a:gd name="T74" fmla="*/ 0 w 23"/>
                <a:gd name="T75" fmla="*/ 0 h 27"/>
                <a:gd name="T76" fmla="*/ 0 w 23"/>
                <a:gd name="T77" fmla="*/ 0 h 27"/>
                <a:gd name="T78" fmla="*/ 0 w 23"/>
                <a:gd name="T79" fmla="*/ 0 h 27"/>
                <a:gd name="T80" fmla="*/ 0 w 23"/>
                <a:gd name="T81" fmla="*/ 0 h 27"/>
                <a:gd name="T82" fmla="*/ 0 w 23"/>
                <a:gd name="T83" fmla="*/ 0 h 27"/>
                <a:gd name="T84" fmla="*/ 0 w 23"/>
                <a:gd name="T85" fmla="*/ 0 h 27"/>
                <a:gd name="T86" fmla="*/ 0 w 23"/>
                <a:gd name="T87" fmla="*/ 0 h 27"/>
                <a:gd name="T88" fmla="*/ 0 w 23"/>
                <a:gd name="T89" fmla="*/ 0 h 27"/>
                <a:gd name="T90" fmla="*/ 0 w 23"/>
                <a:gd name="T91" fmla="*/ 0 h 27"/>
                <a:gd name="T92" fmla="*/ 0 w 23"/>
                <a:gd name="T93" fmla="*/ 0 h 27"/>
                <a:gd name="T94" fmla="*/ 0 w 23"/>
                <a:gd name="T95" fmla="*/ 0 h 27"/>
                <a:gd name="T96" fmla="*/ 0 w 23"/>
                <a:gd name="T97" fmla="*/ 0 h 27"/>
                <a:gd name="T98" fmla="*/ 0 w 23"/>
                <a:gd name="T99" fmla="*/ 0 h 27"/>
                <a:gd name="T100" fmla="*/ 0 w 23"/>
                <a:gd name="T101" fmla="*/ 0 h 27"/>
                <a:gd name="T102" fmla="*/ 0 w 23"/>
                <a:gd name="T103" fmla="*/ 0 h 27"/>
                <a:gd name="T104" fmla="*/ 0 w 23"/>
                <a:gd name="T105" fmla="*/ 0 h 27"/>
                <a:gd name="T106" fmla="*/ 0 w 23"/>
                <a:gd name="T107" fmla="*/ 0 h 27"/>
                <a:gd name="T108" fmla="*/ 0 w 23"/>
                <a:gd name="T109" fmla="*/ 0 h 27"/>
                <a:gd name="T110" fmla="*/ 0 w 23"/>
                <a:gd name="T111" fmla="*/ 0 h 27"/>
                <a:gd name="T112" fmla="*/ 0 w 23"/>
                <a:gd name="T113" fmla="*/ 0 h 27"/>
                <a:gd name="T114" fmla="*/ 0 w 23"/>
                <a:gd name="T115" fmla="*/ 0 h 27"/>
                <a:gd name="T116" fmla="*/ 0 w 23"/>
                <a:gd name="T117" fmla="*/ 0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"/>
                <a:gd name="T178" fmla="*/ 0 h 27"/>
                <a:gd name="T179" fmla="*/ 23 w 23"/>
                <a:gd name="T180" fmla="*/ 27 h 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" h="27">
                  <a:moveTo>
                    <a:pt x="23" y="13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3" name="Freeform 130">
              <a:extLst>
                <a:ext uri="{FF2B5EF4-FFF2-40B4-BE49-F238E27FC236}">
                  <a16:creationId xmlns:a16="http://schemas.microsoft.com/office/drawing/2014/main" id="{9FBEACEC-34AA-42BD-95A7-5FF498C46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61"/>
              <a:ext cx="6" cy="6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w 23"/>
                <a:gd name="T19" fmla="*/ 0 h 27"/>
                <a:gd name="T20" fmla="*/ 0 w 23"/>
                <a:gd name="T21" fmla="*/ 0 h 27"/>
                <a:gd name="T22" fmla="*/ 0 w 23"/>
                <a:gd name="T23" fmla="*/ 0 h 27"/>
                <a:gd name="T24" fmla="*/ 0 w 23"/>
                <a:gd name="T25" fmla="*/ 0 h 27"/>
                <a:gd name="T26" fmla="*/ 0 w 23"/>
                <a:gd name="T27" fmla="*/ 0 h 27"/>
                <a:gd name="T28" fmla="*/ 0 w 23"/>
                <a:gd name="T29" fmla="*/ 0 h 27"/>
                <a:gd name="T30" fmla="*/ 0 w 23"/>
                <a:gd name="T31" fmla="*/ 0 h 27"/>
                <a:gd name="T32" fmla="*/ 0 w 23"/>
                <a:gd name="T33" fmla="*/ 0 h 27"/>
                <a:gd name="T34" fmla="*/ 0 w 23"/>
                <a:gd name="T35" fmla="*/ 0 h 27"/>
                <a:gd name="T36" fmla="*/ 0 w 23"/>
                <a:gd name="T37" fmla="*/ 0 h 27"/>
                <a:gd name="T38" fmla="*/ 0 w 23"/>
                <a:gd name="T39" fmla="*/ 0 h 27"/>
                <a:gd name="T40" fmla="*/ 0 w 23"/>
                <a:gd name="T41" fmla="*/ 0 h 27"/>
                <a:gd name="T42" fmla="*/ 0 w 23"/>
                <a:gd name="T43" fmla="*/ 0 h 27"/>
                <a:gd name="T44" fmla="*/ 0 w 23"/>
                <a:gd name="T45" fmla="*/ 0 h 27"/>
                <a:gd name="T46" fmla="*/ 0 w 23"/>
                <a:gd name="T47" fmla="*/ 0 h 27"/>
                <a:gd name="T48" fmla="*/ 0 w 23"/>
                <a:gd name="T49" fmla="*/ 0 h 27"/>
                <a:gd name="T50" fmla="*/ 0 w 23"/>
                <a:gd name="T51" fmla="*/ 0 h 27"/>
                <a:gd name="T52" fmla="*/ 0 w 23"/>
                <a:gd name="T53" fmla="*/ 0 h 27"/>
                <a:gd name="T54" fmla="*/ 0 w 23"/>
                <a:gd name="T55" fmla="*/ 0 h 27"/>
                <a:gd name="T56" fmla="*/ 0 w 23"/>
                <a:gd name="T57" fmla="*/ 0 h 27"/>
                <a:gd name="T58" fmla="*/ 0 w 23"/>
                <a:gd name="T59" fmla="*/ 0 h 27"/>
                <a:gd name="T60" fmla="*/ 0 w 23"/>
                <a:gd name="T61" fmla="*/ 0 h 27"/>
                <a:gd name="T62" fmla="*/ 0 w 23"/>
                <a:gd name="T63" fmla="*/ 0 h 27"/>
                <a:gd name="T64" fmla="*/ 0 w 23"/>
                <a:gd name="T65" fmla="*/ 0 h 27"/>
                <a:gd name="T66" fmla="*/ 0 w 23"/>
                <a:gd name="T67" fmla="*/ 0 h 27"/>
                <a:gd name="T68" fmla="*/ 0 w 23"/>
                <a:gd name="T69" fmla="*/ 0 h 27"/>
                <a:gd name="T70" fmla="*/ 0 w 23"/>
                <a:gd name="T71" fmla="*/ 0 h 27"/>
                <a:gd name="T72" fmla="*/ 0 w 23"/>
                <a:gd name="T73" fmla="*/ 0 h 27"/>
                <a:gd name="T74" fmla="*/ 0 w 23"/>
                <a:gd name="T75" fmla="*/ 0 h 27"/>
                <a:gd name="T76" fmla="*/ 0 w 23"/>
                <a:gd name="T77" fmla="*/ 0 h 27"/>
                <a:gd name="T78" fmla="*/ 0 w 23"/>
                <a:gd name="T79" fmla="*/ 0 h 27"/>
                <a:gd name="T80" fmla="*/ 0 w 23"/>
                <a:gd name="T81" fmla="*/ 0 h 27"/>
                <a:gd name="T82" fmla="*/ 0 w 23"/>
                <a:gd name="T83" fmla="*/ 0 h 27"/>
                <a:gd name="T84" fmla="*/ 0 w 23"/>
                <a:gd name="T85" fmla="*/ 0 h 27"/>
                <a:gd name="T86" fmla="*/ 0 w 23"/>
                <a:gd name="T87" fmla="*/ 0 h 27"/>
                <a:gd name="T88" fmla="*/ 0 w 23"/>
                <a:gd name="T89" fmla="*/ 0 h 27"/>
                <a:gd name="T90" fmla="*/ 0 w 23"/>
                <a:gd name="T91" fmla="*/ 0 h 27"/>
                <a:gd name="T92" fmla="*/ 0 w 23"/>
                <a:gd name="T93" fmla="*/ 0 h 27"/>
                <a:gd name="T94" fmla="*/ 0 w 23"/>
                <a:gd name="T95" fmla="*/ 0 h 27"/>
                <a:gd name="T96" fmla="*/ 0 w 23"/>
                <a:gd name="T97" fmla="*/ 0 h 27"/>
                <a:gd name="T98" fmla="*/ 0 w 23"/>
                <a:gd name="T99" fmla="*/ 0 h 27"/>
                <a:gd name="T100" fmla="*/ 0 w 23"/>
                <a:gd name="T101" fmla="*/ 0 h 27"/>
                <a:gd name="T102" fmla="*/ 0 w 23"/>
                <a:gd name="T103" fmla="*/ 0 h 27"/>
                <a:gd name="T104" fmla="*/ 0 w 23"/>
                <a:gd name="T105" fmla="*/ 0 h 27"/>
                <a:gd name="T106" fmla="*/ 0 w 23"/>
                <a:gd name="T107" fmla="*/ 0 h 27"/>
                <a:gd name="T108" fmla="*/ 0 w 23"/>
                <a:gd name="T109" fmla="*/ 0 h 27"/>
                <a:gd name="T110" fmla="*/ 0 w 23"/>
                <a:gd name="T111" fmla="*/ 0 h 27"/>
                <a:gd name="T112" fmla="*/ 0 w 23"/>
                <a:gd name="T113" fmla="*/ 0 h 27"/>
                <a:gd name="T114" fmla="*/ 0 w 23"/>
                <a:gd name="T115" fmla="*/ 0 h 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7"/>
                <a:gd name="T176" fmla="*/ 23 w 23"/>
                <a:gd name="T177" fmla="*/ 27 h 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7">
                  <a:moveTo>
                    <a:pt x="23" y="14"/>
                  </a:moveTo>
                  <a:lnTo>
                    <a:pt x="23" y="13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4" name="Freeform 131">
              <a:extLst>
                <a:ext uri="{FF2B5EF4-FFF2-40B4-BE49-F238E27FC236}">
                  <a16:creationId xmlns:a16="http://schemas.microsoft.com/office/drawing/2014/main" id="{56940556-C18F-451D-980A-0738E8E2F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72"/>
              <a:ext cx="6" cy="6"/>
            </a:xfrm>
            <a:custGeom>
              <a:avLst/>
              <a:gdLst>
                <a:gd name="T0" fmla="*/ 0 w 23"/>
                <a:gd name="T1" fmla="*/ 0 h 22"/>
                <a:gd name="T2" fmla="*/ 0 w 23"/>
                <a:gd name="T3" fmla="*/ 0 h 22"/>
                <a:gd name="T4" fmla="*/ 0 w 23"/>
                <a:gd name="T5" fmla="*/ 0 h 22"/>
                <a:gd name="T6" fmla="*/ 0 w 23"/>
                <a:gd name="T7" fmla="*/ 0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0 h 22"/>
                <a:gd name="T14" fmla="*/ 0 w 23"/>
                <a:gd name="T15" fmla="*/ 0 h 22"/>
                <a:gd name="T16" fmla="*/ 0 w 23"/>
                <a:gd name="T17" fmla="*/ 0 h 22"/>
                <a:gd name="T18" fmla="*/ 0 w 23"/>
                <a:gd name="T19" fmla="*/ 0 h 22"/>
                <a:gd name="T20" fmla="*/ 0 w 23"/>
                <a:gd name="T21" fmla="*/ 0 h 22"/>
                <a:gd name="T22" fmla="*/ 0 w 23"/>
                <a:gd name="T23" fmla="*/ 0 h 22"/>
                <a:gd name="T24" fmla="*/ 0 w 23"/>
                <a:gd name="T25" fmla="*/ 0 h 22"/>
                <a:gd name="T26" fmla="*/ 0 w 23"/>
                <a:gd name="T27" fmla="*/ 0 h 22"/>
                <a:gd name="T28" fmla="*/ 0 w 23"/>
                <a:gd name="T29" fmla="*/ 0 h 22"/>
                <a:gd name="T30" fmla="*/ 0 w 23"/>
                <a:gd name="T31" fmla="*/ 0 h 22"/>
                <a:gd name="T32" fmla="*/ 0 w 23"/>
                <a:gd name="T33" fmla="*/ 0 h 22"/>
                <a:gd name="T34" fmla="*/ 0 w 23"/>
                <a:gd name="T35" fmla="*/ 0 h 22"/>
                <a:gd name="T36" fmla="*/ 0 w 23"/>
                <a:gd name="T37" fmla="*/ 0 h 22"/>
                <a:gd name="T38" fmla="*/ 0 w 23"/>
                <a:gd name="T39" fmla="*/ 0 h 22"/>
                <a:gd name="T40" fmla="*/ 0 w 23"/>
                <a:gd name="T41" fmla="*/ 0 h 22"/>
                <a:gd name="T42" fmla="*/ 0 w 23"/>
                <a:gd name="T43" fmla="*/ 0 h 22"/>
                <a:gd name="T44" fmla="*/ 0 w 23"/>
                <a:gd name="T45" fmla="*/ 0 h 22"/>
                <a:gd name="T46" fmla="*/ 0 w 23"/>
                <a:gd name="T47" fmla="*/ 0 h 22"/>
                <a:gd name="T48" fmla="*/ 0 w 23"/>
                <a:gd name="T49" fmla="*/ 0 h 22"/>
                <a:gd name="T50" fmla="*/ 0 w 23"/>
                <a:gd name="T51" fmla="*/ 0 h 22"/>
                <a:gd name="T52" fmla="*/ 0 w 23"/>
                <a:gd name="T53" fmla="*/ 0 h 22"/>
                <a:gd name="T54" fmla="*/ 0 w 23"/>
                <a:gd name="T55" fmla="*/ 0 h 22"/>
                <a:gd name="T56" fmla="*/ 0 w 23"/>
                <a:gd name="T57" fmla="*/ 0 h 22"/>
                <a:gd name="T58" fmla="*/ 0 w 23"/>
                <a:gd name="T59" fmla="*/ 0 h 22"/>
                <a:gd name="T60" fmla="*/ 0 w 23"/>
                <a:gd name="T61" fmla="*/ 0 h 22"/>
                <a:gd name="T62" fmla="*/ 0 w 23"/>
                <a:gd name="T63" fmla="*/ 0 h 22"/>
                <a:gd name="T64" fmla="*/ 0 w 23"/>
                <a:gd name="T65" fmla="*/ 0 h 22"/>
                <a:gd name="T66" fmla="*/ 0 w 23"/>
                <a:gd name="T67" fmla="*/ 0 h 22"/>
                <a:gd name="T68" fmla="*/ 0 w 23"/>
                <a:gd name="T69" fmla="*/ 0 h 22"/>
                <a:gd name="T70" fmla="*/ 0 w 23"/>
                <a:gd name="T71" fmla="*/ 0 h 22"/>
                <a:gd name="T72" fmla="*/ 0 w 23"/>
                <a:gd name="T73" fmla="*/ 0 h 22"/>
                <a:gd name="T74" fmla="*/ 0 w 23"/>
                <a:gd name="T75" fmla="*/ 0 h 22"/>
                <a:gd name="T76" fmla="*/ 0 w 23"/>
                <a:gd name="T77" fmla="*/ 0 h 22"/>
                <a:gd name="T78" fmla="*/ 0 w 23"/>
                <a:gd name="T79" fmla="*/ 0 h 22"/>
                <a:gd name="T80" fmla="*/ 0 w 23"/>
                <a:gd name="T81" fmla="*/ 0 h 22"/>
                <a:gd name="T82" fmla="*/ 0 w 23"/>
                <a:gd name="T83" fmla="*/ 0 h 22"/>
                <a:gd name="T84" fmla="*/ 0 w 23"/>
                <a:gd name="T85" fmla="*/ 0 h 22"/>
                <a:gd name="T86" fmla="*/ 0 w 23"/>
                <a:gd name="T87" fmla="*/ 0 h 22"/>
                <a:gd name="T88" fmla="*/ 0 w 23"/>
                <a:gd name="T89" fmla="*/ 0 h 22"/>
                <a:gd name="T90" fmla="*/ 0 w 23"/>
                <a:gd name="T91" fmla="*/ 0 h 22"/>
                <a:gd name="T92" fmla="*/ 0 w 23"/>
                <a:gd name="T93" fmla="*/ 0 h 22"/>
                <a:gd name="T94" fmla="*/ 0 w 23"/>
                <a:gd name="T95" fmla="*/ 0 h 22"/>
                <a:gd name="T96" fmla="*/ 0 w 23"/>
                <a:gd name="T97" fmla="*/ 0 h 22"/>
                <a:gd name="T98" fmla="*/ 0 w 23"/>
                <a:gd name="T99" fmla="*/ 0 h 22"/>
                <a:gd name="T100" fmla="*/ 0 w 23"/>
                <a:gd name="T101" fmla="*/ 0 h 22"/>
                <a:gd name="T102" fmla="*/ 0 w 23"/>
                <a:gd name="T103" fmla="*/ 0 h 22"/>
                <a:gd name="T104" fmla="*/ 0 w 23"/>
                <a:gd name="T105" fmla="*/ 0 h 22"/>
                <a:gd name="T106" fmla="*/ 0 w 23"/>
                <a:gd name="T107" fmla="*/ 0 h 22"/>
                <a:gd name="T108" fmla="*/ 0 w 23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2"/>
                <a:gd name="T167" fmla="*/ 23 w 23"/>
                <a:gd name="T168" fmla="*/ 22 h 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2">
                  <a:moveTo>
                    <a:pt x="23" y="13"/>
                  </a:moveTo>
                  <a:lnTo>
                    <a:pt x="23" y="11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5" name="Freeform 132">
              <a:extLst>
                <a:ext uri="{FF2B5EF4-FFF2-40B4-BE49-F238E27FC236}">
                  <a16:creationId xmlns:a16="http://schemas.microsoft.com/office/drawing/2014/main" id="{A0341624-AFE6-47CE-8C06-0256B33FE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83"/>
              <a:ext cx="6" cy="6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0 h 25"/>
                <a:gd name="T4" fmla="*/ 0 w 23"/>
                <a:gd name="T5" fmla="*/ 0 h 25"/>
                <a:gd name="T6" fmla="*/ 0 w 23"/>
                <a:gd name="T7" fmla="*/ 0 h 25"/>
                <a:gd name="T8" fmla="*/ 0 w 23"/>
                <a:gd name="T9" fmla="*/ 0 h 25"/>
                <a:gd name="T10" fmla="*/ 0 w 23"/>
                <a:gd name="T11" fmla="*/ 0 h 25"/>
                <a:gd name="T12" fmla="*/ 0 w 23"/>
                <a:gd name="T13" fmla="*/ 0 h 25"/>
                <a:gd name="T14" fmla="*/ 0 w 23"/>
                <a:gd name="T15" fmla="*/ 0 h 25"/>
                <a:gd name="T16" fmla="*/ 0 w 23"/>
                <a:gd name="T17" fmla="*/ 0 h 25"/>
                <a:gd name="T18" fmla="*/ 0 w 23"/>
                <a:gd name="T19" fmla="*/ 0 h 25"/>
                <a:gd name="T20" fmla="*/ 0 w 23"/>
                <a:gd name="T21" fmla="*/ 0 h 25"/>
                <a:gd name="T22" fmla="*/ 0 w 23"/>
                <a:gd name="T23" fmla="*/ 0 h 25"/>
                <a:gd name="T24" fmla="*/ 0 w 23"/>
                <a:gd name="T25" fmla="*/ 0 h 25"/>
                <a:gd name="T26" fmla="*/ 0 w 23"/>
                <a:gd name="T27" fmla="*/ 0 h 25"/>
                <a:gd name="T28" fmla="*/ 0 w 23"/>
                <a:gd name="T29" fmla="*/ 0 h 25"/>
                <a:gd name="T30" fmla="*/ 0 w 23"/>
                <a:gd name="T31" fmla="*/ 0 h 25"/>
                <a:gd name="T32" fmla="*/ 0 w 23"/>
                <a:gd name="T33" fmla="*/ 0 h 25"/>
                <a:gd name="T34" fmla="*/ 0 w 23"/>
                <a:gd name="T35" fmla="*/ 0 h 25"/>
                <a:gd name="T36" fmla="*/ 0 w 23"/>
                <a:gd name="T37" fmla="*/ 0 h 25"/>
                <a:gd name="T38" fmla="*/ 0 w 23"/>
                <a:gd name="T39" fmla="*/ 0 h 25"/>
                <a:gd name="T40" fmla="*/ 0 w 23"/>
                <a:gd name="T41" fmla="*/ 0 h 25"/>
                <a:gd name="T42" fmla="*/ 0 w 23"/>
                <a:gd name="T43" fmla="*/ 0 h 25"/>
                <a:gd name="T44" fmla="*/ 0 w 23"/>
                <a:gd name="T45" fmla="*/ 0 h 25"/>
                <a:gd name="T46" fmla="*/ 0 w 23"/>
                <a:gd name="T47" fmla="*/ 0 h 25"/>
                <a:gd name="T48" fmla="*/ 0 w 23"/>
                <a:gd name="T49" fmla="*/ 0 h 25"/>
                <a:gd name="T50" fmla="*/ 0 w 23"/>
                <a:gd name="T51" fmla="*/ 0 h 25"/>
                <a:gd name="T52" fmla="*/ 0 w 23"/>
                <a:gd name="T53" fmla="*/ 0 h 25"/>
                <a:gd name="T54" fmla="*/ 0 w 23"/>
                <a:gd name="T55" fmla="*/ 0 h 25"/>
                <a:gd name="T56" fmla="*/ 0 w 23"/>
                <a:gd name="T57" fmla="*/ 0 h 25"/>
                <a:gd name="T58" fmla="*/ 0 w 23"/>
                <a:gd name="T59" fmla="*/ 0 h 25"/>
                <a:gd name="T60" fmla="*/ 0 w 23"/>
                <a:gd name="T61" fmla="*/ 0 h 25"/>
                <a:gd name="T62" fmla="*/ 0 w 23"/>
                <a:gd name="T63" fmla="*/ 0 h 25"/>
                <a:gd name="T64" fmla="*/ 0 w 23"/>
                <a:gd name="T65" fmla="*/ 0 h 25"/>
                <a:gd name="T66" fmla="*/ 0 w 23"/>
                <a:gd name="T67" fmla="*/ 0 h 25"/>
                <a:gd name="T68" fmla="*/ 0 w 23"/>
                <a:gd name="T69" fmla="*/ 0 h 25"/>
                <a:gd name="T70" fmla="*/ 0 w 23"/>
                <a:gd name="T71" fmla="*/ 0 h 25"/>
                <a:gd name="T72" fmla="*/ 0 w 23"/>
                <a:gd name="T73" fmla="*/ 0 h 25"/>
                <a:gd name="T74" fmla="*/ 0 w 23"/>
                <a:gd name="T75" fmla="*/ 0 h 25"/>
                <a:gd name="T76" fmla="*/ 0 w 23"/>
                <a:gd name="T77" fmla="*/ 0 h 25"/>
                <a:gd name="T78" fmla="*/ 0 w 23"/>
                <a:gd name="T79" fmla="*/ 0 h 25"/>
                <a:gd name="T80" fmla="*/ 0 w 23"/>
                <a:gd name="T81" fmla="*/ 0 h 25"/>
                <a:gd name="T82" fmla="*/ 0 w 23"/>
                <a:gd name="T83" fmla="*/ 0 h 25"/>
                <a:gd name="T84" fmla="*/ 0 w 23"/>
                <a:gd name="T85" fmla="*/ 0 h 25"/>
                <a:gd name="T86" fmla="*/ 0 w 23"/>
                <a:gd name="T87" fmla="*/ 0 h 25"/>
                <a:gd name="T88" fmla="*/ 0 w 23"/>
                <a:gd name="T89" fmla="*/ 0 h 25"/>
                <a:gd name="T90" fmla="*/ 0 w 23"/>
                <a:gd name="T91" fmla="*/ 0 h 25"/>
                <a:gd name="T92" fmla="*/ 0 w 23"/>
                <a:gd name="T93" fmla="*/ 0 h 25"/>
                <a:gd name="T94" fmla="*/ 0 w 23"/>
                <a:gd name="T95" fmla="*/ 0 h 25"/>
                <a:gd name="T96" fmla="*/ 0 w 23"/>
                <a:gd name="T97" fmla="*/ 0 h 25"/>
                <a:gd name="T98" fmla="*/ 0 w 23"/>
                <a:gd name="T99" fmla="*/ 0 h 25"/>
                <a:gd name="T100" fmla="*/ 0 w 23"/>
                <a:gd name="T101" fmla="*/ 0 h 25"/>
                <a:gd name="T102" fmla="*/ 0 w 23"/>
                <a:gd name="T103" fmla="*/ 0 h 25"/>
                <a:gd name="T104" fmla="*/ 0 w 23"/>
                <a:gd name="T105" fmla="*/ 0 h 25"/>
                <a:gd name="T106" fmla="*/ 0 w 23"/>
                <a:gd name="T107" fmla="*/ 0 h 25"/>
                <a:gd name="T108" fmla="*/ 0 w 23"/>
                <a:gd name="T109" fmla="*/ 0 h 25"/>
                <a:gd name="T110" fmla="*/ 0 w 23"/>
                <a:gd name="T111" fmla="*/ 0 h 25"/>
                <a:gd name="T112" fmla="*/ 0 w 23"/>
                <a:gd name="T113" fmla="*/ 0 h 25"/>
                <a:gd name="T114" fmla="*/ 0 w 23"/>
                <a:gd name="T115" fmla="*/ 0 h 25"/>
                <a:gd name="T116" fmla="*/ 0 w 23"/>
                <a:gd name="T117" fmla="*/ 0 h 25"/>
                <a:gd name="T118" fmla="*/ 0 w 23"/>
                <a:gd name="T119" fmla="*/ 0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"/>
                <a:gd name="T181" fmla="*/ 0 h 25"/>
                <a:gd name="T182" fmla="*/ 23 w 23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" h="25">
                  <a:moveTo>
                    <a:pt x="23" y="13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6" name="Freeform 133">
              <a:extLst>
                <a:ext uri="{FF2B5EF4-FFF2-40B4-BE49-F238E27FC236}">
                  <a16:creationId xmlns:a16="http://schemas.microsoft.com/office/drawing/2014/main" id="{59EE0EFD-F2F0-43D2-830C-FD3BAB37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694"/>
              <a:ext cx="6" cy="6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w 23"/>
                <a:gd name="T107" fmla="*/ 0 h 26"/>
                <a:gd name="T108" fmla="*/ 0 w 23"/>
                <a:gd name="T109" fmla="*/ 0 h 26"/>
                <a:gd name="T110" fmla="*/ 0 w 23"/>
                <a:gd name="T111" fmla="*/ 0 h 26"/>
                <a:gd name="T112" fmla="*/ 0 w 23"/>
                <a:gd name="T113" fmla="*/ 0 h 26"/>
                <a:gd name="T114" fmla="*/ 0 w 23"/>
                <a:gd name="T115" fmla="*/ 0 h 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6"/>
                <a:gd name="T176" fmla="*/ 23 w 23"/>
                <a:gd name="T177" fmla="*/ 26 h 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6">
                  <a:moveTo>
                    <a:pt x="23" y="13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7" name="Freeform 134">
              <a:extLst>
                <a:ext uri="{FF2B5EF4-FFF2-40B4-BE49-F238E27FC236}">
                  <a16:creationId xmlns:a16="http://schemas.microsoft.com/office/drawing/2014/main" id="{B1601694-9273-4703-92B7-3CD5C02A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83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4"/>
                <a:gd name="T149" fmla="*/ 23 w 23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4">
                  <a:moveTo>
                    <a:pt x="23" y="13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8" name="Freeform 135">
              <a:extLst>
                <a:ext uri="{FF2B5EF4-FFF2-40B4-BE49-F238E27FC236}">
                  <a16:creationId xmlns:a16="http://schemas.microsoft.com/office/drawing/2014/main" id="{466E0A10-BA4B-414C-9F1C-1787A5B3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561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4"/>
                <a:gd name="T167" fmla="*/ 23 w 23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4">
                  <a:moveTo>
                    <a:pt x="23" y="14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9" name="Freeform 136">
              <a:extLst>
                <a:ext uri="{FF2B5EF4-FFF2-40B4-BE49-F238E27FC236}">
                  <a16:creationId xmlns:a16="http://schemas.microsoft.com/office/drawing/2014/main" id="{C743B645-965D-4C09-BF98-44EEEA2B4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561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4"/>
                <a:gd name="T164" fmla="*/ 25 w 25"/>
                <a:gd name="T165" fmla="*/ 24 h 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0" name="Freeform 137">
              <a:extLst>
                <a:ext uri="{FF2B5EF4-FFF2-40B4-BE49-F238E27FC236}">
                  <a16:creationId xmlns:a16="http://schemas.microsoft.com/office/drawing/2014/main" id="{4FE87FBE-B0F3-4877-A2F7-857760E7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561"/>
              <a:ext cx="6" cy="6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24"/>
                <a:gd name="T158" fmla="*/ 24 w 24"/>
                <a:gd name="T159" fmla="*/ 24 h 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1" name="Freeform 138">
              <a:extLst>
                <a:ext uri="{FF2B5EF4-FFF2-40B4-BE49-F238E27FC236}">
                  <a16:creationId xmlns:a16="http://schemas.microsoft.com/office/drawing/2014/main" id="{747E10E5-F18D-45A1-B29B-BDA086DA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561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4"/>
                <a:gd name="T170" fmla="*/ 25 w 2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2" name="Freeform 139">
              <a:extLst>
                <a:ext uri="{FF2B5EF4-FFF2-40B4-BE49-F238E27FC236}">
                  <a16:creationId xmlns:a16="http://schemas.microsoft.com/office/drawing/2014/main" id="{CF8F00CB-32CE-4EF9-A549-FACD473F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561"/>
              <a:ext cx="6" cy="6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w 24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"/>
                <a:gd name="T175" fmla="*/ 0 h 24"/>
                <a:gd name="T176" fmla="*/ 24 w 24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3" name="Freeform 140">
              <a:extLst>
                <a:ext uri="{FF2B5EF4-FFF2-40B4-BE49-F238E27FC236}">
                  <a16:creationId xmlns:a16="http://schemas.microsoft.com/office/drawing/2014/main" id="{6AAA47AD-AA78-48B1-BFEB-552E87C7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561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24"/>
                <a:gd name="T161" fmla="*/ 25 w 25"/>
                <a:gd name="T162" fmla="*/ 24 h 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4" name="Freeform 141">
              <a:extLst>
                <a:ext uri="{FF2B5EF4-FFF2-40B4-BE49-F238E27FC236}">
                  <a16:creationId xmlns:a16="http://schemas.microsoft.com/office/drawing/2014/main" id="{BF37726B-E98A-45CD-8AB6-AFC37CA6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561"/>
              <a:ext cx="6" cy="6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24"/>
                <a:gd name="T155" fmla="*/ 24 w 24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5" name="Freeform 142">
              <a:extLst>
                <a:ext uri="{FF2B5EF4-FFF2-40B4-BE49-F238E27FC236}">
                  <a16:creationId xmlns:a16="http://schemas.microsoft.com/office/drawing/2014/main" id="{44CA1FE7-BF85-49E9-A88E-6A793B68B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87"/>
              <a:ext cx="6" cy="6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w 25"/>
                <a:gd name="T11" fmla="*/ 0 h 23"/>
                <a:gd name="T12" fmla="*/ 0 w 25"/>
                <a:gd name="T13" fmla="*/ 0 h 23"/>
                <a:gd name="T14" fmla="*/ 0 w 25"/>
                <a:gd name="T15" fmla="*/ 0 h 23"/>
                <a:gd name="T16" fmla="*/ 0 w 25"/>
                <a:gd name="T17" fmla="*/ 0 h 23"/>
                <a:gd name="T18" fmla="*/ 0 w 25"/>
                <a:gd name="T19" fmla="*/ 0 h 23"/>
                <a:gd name="T20" fmla="*/ 0 w 25"/>
                <a:gd name="T21" fmla="*/ 0 h 23"/>
                <a:gd name="T22" fmla="*/ 0 w 25"/>
                <a:gd name="T23" fmla="*/ 0 h 23"/>
                <a:gd name="T24" fmla="*/ 0 w 25"/>
                <a:gd name="T25" fmla="*/ 0 h 23"/>
                <a:gd name="T26" fmla="*/ 0 w 25"/>
                <a:gd name="T27" fmla="*/ 0 h 23"/>
                <a:gd name="T28" fmla="*/ 0 w 25"/>
                <a:gd name="T29" fmla="*/ 0 h 23"/>
                <a:gd name="T30" fmla="*/ 0 w 25"/>
                <a:gd name="T31" fmla="*/ 0 h 23"/>
                <a:gd name="T32" fmla="*/ 0 w 25"/>
                <a:gd name="T33" fmla="*/ 0 h 23"/>
                <a:gd name="T34" fmla="*/ 0 w 25"/>
                <a:gd name="T35" fmla="*/ 0 h 23"/>
                <a:gd name="T36" fmla="*/ 0 w 25"/>
                <a:gd name="T37" fmla="*/ 0 h 23"/>
                <a:gd name="T38" fmla="*/ 0 w 25"/>
                <a:gd name="T39" fmla="*/ 0 h 23"/>
                <a:gd name="T40" fmla="*/ 0 w 25"/>
                <a:gd name="T41" fmla="*/ 0 h 23"/>
                <a:gd name="T42" fmla="*/ 0 w 25"/>
                <a:gd name="T43" fmla="*/ 0 h 23"/>
                <a:gd name="T44" fmla="*/ 0 w 25"/>
                <a:gd name="T45" fmla="*/ 0 h 23"/>
                <a:gd name="T46" fmla="*/ 0 w 25"/>
                <a:gd name="T47" fmla="*/ 0 h 23"/>
                <a:gd name="T48" fmla="*/ 0 w 25"/>
                <a:gd name="T49" fmla="*/ 0 h 23"/>
                <a:gd name="T50" fmla="*/ 0 w 25"/>
                <a:gd name="T51" fmla="*/ 0 h 23"/>
                <a:gd name="T52" fmla="*/ 0 w 25"/>
                <a:gd name="T53" fmla="*/ 0 h 23"/>
                <a:gd name="T54" fmla="*/ 0 w 25"/>
                <a:gd name="T55" fmla="*/ 0 h 23"/>
                <a:gd name="T56" fmla="*/ 0 w 25"/>
                <a:gd name="T57" fmla="*/ 0 h 23"/>
                <a:gd name="T58" fmla="*/ 0 w 25"/>
                <a:gd name="T59" fmla="*/ 0 h 23"/>
                <a:gd name="T60" fmla="*/ 0 w 25"/>
                <a:gd name="T61" fmla="*/ 0 h 23"/>
                <a:gd name="T62" fmla="*/ 0 w 25"/>
                <a:gd name="T63" fmla="*/ 0 h 23"/>
                <a:gd name="T64" fmla="*/ 0 w 25"/>
                <a:gd name="T65" fmla="*/ 0 h 23"/>
                <a:gd name="T66" fmla="*/ 0 w 25"/>
                <a:gd name="T67" fmla="*/ 0 h 23"/>
                <a:gd name="T68" fmla="*/ 0 w 25"/>
                <a:gd name="T69" fmla="*/ 0 h 23"/>
                <a:gd name="T70" fmla="*/ 0 w 25"/>
                <a:gd name="T71" fmla="*/ 0 h 23"/>
                <a:gd name="T72" fmla="*/ 0 w 25"/>
                <a:gd name="T73" fmla="*/ 0 h 23"/>
                <a:gd name="T74" fmla="*/ 0 w 25"/>
                <a:gd name="T75" fmla="*/ 0 h 23"/>
                <a:gd name="T76" fmla="*/ 0 w 25"/>
                <a:gd name="T77" fmla="*/ 0 h 23"/>
                <a:gd name="T78" fmla="*/ 0 w 25"/>
                <a:gd name="T79" fmla="*/ 0 h 23"/>
                <a:gd name="T80" fmla="*/ 0 w 25"/>
                <a:gd name="T81" fmla="*/ 0 h 23"/>
                <a:gd name="T82" fmla="*/ 0 w 25"/>
                <a:gd name="T83" fmla="*/ 0 h 23"/>
                <a:gd name="T84" fmla="*/ 0 w 25"/>
                <a:gd name="T85" fmla="*/ 0 h 23"/>
                <a:gd name="T86" fmla="*/ 0 w 25"/>
                <a:gd name="T87" fmla="*/ 0 h 23"/>
                <a:gd name="T88" fmla="*/ 0 w 25"/>
                <a:gd name="T89" fmla="*/ 0 h 23"/>
                <a:gd name="T90" fmla="*/ 0 w 25"/>
                <a:gd name="T91" fmla="*/ 0 h 23"/>
                <a:gd name="T92" fmla="*/ 0 w 25"/>
                <a:gd name="T93" fmla="*/ 0 h 23"/>
                <a:gd name="T94" fmla="*/ 0 w 25"/>
                <a:gd name="T95" fmla="*/ 0 h 23"/>
                <a:gd name="T96" fmla="*/ 0 w 25"/>
                <a:gd name="T97" fmla="*/ 0 h 23"/>
                <a:gd name="T98" fmla="*/ 0 w 25"/>
                <a:gd name="T99" fmla="*/ 0 h 23"/>
                <a:gd name="T100" fmla="*/ 0 w 25"/>
                <a:gd name="T101" fmla="*/ 0 h 23"/>
                <a:gd name="T102" fmla="*/ 0 w 25"/>
                <a:gd name="T103" fmla="*/ 0 h 23"/>
                <a:gd name="T104" fmla="*/ 0 w 25"/>
                <a:gd name="T105" fmla="*/ 0 h 23"/>
                <a:gd name="T106" fmla="*/ 0 w 25"/>
                <a:gd name="T107" fmla="*/ 0 h 23"/>
                <a:gd name="T108" fmla="*/ 0 w 25"/>
                <a:gd name="T109" fmla="*/ 0 h 23"/>
                <a:gd name="T110" fmla="*/ 0 w 25"/>
                <a:gd name="T111" fmla="*/ 0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3"/>
                <a:gd name="T170" fmla="*/ 25 w 25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3">
                  <a:moveTo>
                    <a:pt x="25" y="11"/>
                  </a:move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6" name="Freeform 143">
              <a:extLst>
                <a:ext uri="{FF2B5EF4-FFF2-40B4-BE49-F238E27FC236}">
                  <a16:creationId xmlns:a16="http://schemas.microsoft.com/office/drawing/2014/main" id="{DF6C35AF-51B8-4CAA-B507-8F04CBFF7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98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w 25"/>
                <a:gd name="T119" fmla="*/ 0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12"/>
                  </a:move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7" name="Freeform 144">
              <a:extLst>
                <a:ext uri="{FF2B5EF4-FFF2-40B4-BE49-F238E27FC236}">
                  <a16:creationId xmlns:a16="http://schemas.microsoft.com/office/drawing/2014/main" id="{13DC8832-61F8-4F48-9547-74E8BD78F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09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5"/>
                <a:gd name="T98" fmla="*/ 25 w 25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5">
                  <a:moveTo>
                    <a:pt x="25" y="12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8" name="Freeform 145">
              <a:extLst>
                <a:ext uri="{FF2B5EF4-FFF2-40B4-BE49-F238E27FC236}">
                  <a16:creationId xmlns:a16="http://schemas.microsoft.com/office/drawing/2014/main" id="{93096CB6-680B-42F6-B826-9CF688DDB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20"/>
              <a:ext cx="6" cy="7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0 w 25"/>
                <a:gd name="T5" fmla="*/ 0 h 27"/>
                <a:gd name="T6" fmla="*/ 0 w 25"/>
                <a:gd name="T7" fmla="*/ 0 h 27"/>
                <a:gd name="T8" fmla="*/ 0 w 25"/>
                <a:gd name="T9" fmla="*/ 0 h 27"/>
                <a:gd name="T10" fmla="*/ 0 w 25"/>
                <a:gd name="T11" fmla="*/ 0 h 27"/>
                <a:gd name="T12" fmla="*/ 0 w 25"/>
                <a:gd name="T13" fmla="*/ 0 h 27"/>
                <a:gd name="T14" fmla="*/ 0 w 25"/>
                <a:gd name="T15" fmla="*/ 0 h 27"/>
                <a:gd name="T16" fmla="*/ 0 w 25"/>
                <a:gd name="T17" fmla="*/ 0 h 27"/>
                <a:gd name="T18" fmla="*/ 0 w 25"/>
                <a:gd name="T19" fmla="*/ 0 h 27"/>
                <a:gd name="T20" fmla="*/ 0 w 25"/>
                <a:gd name="T21" fmla="*/ 0 h 27"/>
                <a:gd name="T22" fmla="*/ 0 w 25"/>
                <a:gd name="T23" fmla="*/ 0 h 27"/>
                <a:gd name="T24" fmla="*/ 0 w 25"/>
                <a:gd name="T25" fmla="*/ 0 h 27"/>
                <a:gd name="T26" fmla="*/ 0 w 25"/>
                <a:gd name="T27" fmla="*/ 0 h 27"/>
                <a:gd name="T28" fmla="*/ 0 w 25"/>
                <a:gd name="T29" fmla="*/ 0 h 27"/>
                <a:gd name="T30" fmla="*/ 0 w 25"/>
                <a:gd name="T31" fmla="*/ 0 h 27"/>
                <a:gd name="T32" fmla="*/ 0 w 25"/>
                <a:gd name="T33" fmla="*/ 0 h 27"/>
                <a:gd name="T34" fmla="*/ 0 w 25"/>
                <a:gd name="T35" fmla="*/ 0 h 27"/>
                <a:gd name="T36" fmla="*/ 0 w 25"/>
                <a:gd name="T37" fmla="*/ 0 h 27"/>
                <a:gd name="T38" fmla="*/ 0 w 25"/>
                <a:gd name="T39" fmla="*/ 0 h 27"/>
                <a:gd name="T40" fmla="*/ 0 w 25"/>
                <a:gd name="T41" fmla="*/ 0 h 27"/>
                <a:gd name="T42" fmla="*/ 0 w 25"/>
                <a:gd name="T43" fmla="*/ 0 h 27"/>
                <a:gd name="T44" fmla="*/ 0 w 25"/>
                <a:gd name="T45" fmla="*/ 0 h 27"/>
                <a:gd name="T46" fmla="*/ 0 w 25"/>
                <a:gd name="T47" fmla="*/ 0 h 27"/>
                <a:gd name="T48" fmla="*/ 0 w 25"/>
                <a:gd name="T49" fmla="*/ 0 h 27"/>
                <a:gd name="T50" fmla="*/ 0 w 25"/>
                <a:gd name="T51" fmla="*/ 0 h 27"/>
                <a:gd name="T52" fmla="*/ 0 w 25"/>
                <a:gd name="T53" fmla="*/ 0 h 27"/>
                <a:gd name="T54" fmla="*/ 0 w 25"/>
                <a:gd name="T55" fmla="*/ 0 h 27"/>
                <a:gd name="T56" fmla="*/ 0 w 25"/>
                <a:gd name="T57" fmla="*/ 0 h 27"/>
                <a:gd name="T58" fmla="*/ 0 w 25"/>
                <a:gd name="T59" fmla="*/ 0 h 27"/>
                <a:gd name="T60" fmla="*/ 0 w 25"/>
                <a:gd name="T61" fmla="*/ 0 h 27"/>
                <a:gd name="T62" fmla="*/ 0 w 25"/>
                <a:gd name="T63" fmla="*/ 0 h 27"/>
                <a:gd name="T64" fmla="*/ 0 w 25"/>
                <a:gd name="T65" fmla="*/ 0 h 27"/>
                <a:gd name="T66" fmla="*/ 0 w 25"/>
                <a:gd name="T67" fmla="*/ 0 h 27"/>
                <a:gd name="T68" fmla="*/ 0 w 25"/>
                <a:gd name="T69" fmla="*/ 0 h 27"/>
                <a:gd name="T70" fmla="*/ 0 w 25"/>
                <a:gd name="T71" fmla="*/ 0 h 27"/>
                <a:gd name="T72" fmla="*/ 0 w 25"/>
                <a:gd name="T73" fmla="*/ 0 h 27"/>
                <a:gd name="T74" fmla="*/ 0 w 25"/>
                <a:gd name="T75" fmla="*/ 0 h 27"/>
                <a:gd name="T76" fmla="*/ 0 w 25"/>
                <a:gd name="T77" fmla="*/ 0 h 27"/>
                <a:gd name="T78" fmla="*/ 0 w 25"/>
                <a:gd name="T79" fmla="*/ 0 h 27"/>
                <a:gd name="T80" fmla="*/ 0 w 25"/>
                <a:gd name="T81" fmla="*/ 0 h 27"/>
                <a:gd name="T82" fmla="*/ 0 w 25"/>
                <a:gd name="T83" fmla="*/ 0 h 27"/>
                <a:gd name="T84" fmla="*/ 0 w 25"/>
                <a:gd name="T85" fmla="*/ 0 h 27"/>
                <a:gd name="T86" fmla="*/ 0 w 25"/>
                <a:gd name="T87" fmla="*/ 0 h 27"/>
                <a:gd name="T88" fmla="*/ 0 w 25"/>
                <a:gd name="T89" fmla="*/ 0 h 27"/>
                <a:gd name="T90" fmla="*/ 0 w 25"/>
                <a:gd name="T91" fmla="*/ 0 h 27"/>
                <a:gd name="T92" fmla="*/ 0 w 25"/>
                <a:gd name="T93" fmla="*/ 0 h 27"/>
                <a:gd name="T94" fmla="*/ 0 w 25"/>
                <a:gd name="T95" fmla="*/ 0 h 27"/>
                <a:gd name="T96" fmla="*/ 0 w 25"/>
                <a:gd name="T97" fmla="*/ 0 h 27"/>
                <a:gd name="T98" fmla="*/ 0 w 25"/>
                <a:gd name="T99" fmla="*/ 0 h 27"/>
                <a:gd name="T100" fmla="*/ 0 w 25"/>
                <a:gd name="T101" fmla="*/ 0 h 27"/>
                <a:gd name="T102" fmla="*/ 0 w 25"/>
                <a:gd name="T103" fmla="*/ 0 h 27"/>
                <a:gd name="T104" fmla="*/ 0 w 25"/>
                <a:gd name="T105" fmla="*/ 0 h 27"/>
                <a:gd name="T106" fmla="*/ 0 w 25"/>
                <a:gd name="T107" fmla="*/ 0 h 27"/>
                <a:gd name="T108" fmla="*/ 0 w 25"/>
                <a:gd name="T109" fmla="*/ 0 h 27"/>
                <a:gd name="T110" fmla="*/ 0 w 25"/>
                <a:gd name="T111" fmla="*/ 0 h 27"/>
                <a:gd name="T112" fmla="*/ 0 w 25"/>
                <a:gd name="T113" fmla="*/ 0 h 27"/>
                <a:gd name="T114" fmla="*/ 0 w 25"/>
                <a:gd name="T115" fmla="*/ 0 h 27"/>
                <a:gd name="T116" fmla="*/ 0 w 25"/>
                <a:gd name="T117" fmla="*/ 0 h 27"/>
                <a:gd name="T118" fmla="*/ 0 w 25"/>
                <a:gd name="T119" fmla="*/ 0 h 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7"/>
                <a:gd name="T182" fmla="*/ 25 w 25"/>
                <a:gd name="T183" fmla="*/ 27 h 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7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9" name="Freeform 146">
              <a:extLst>
                <a:ext uri="{FF2B5EF4-FFF2-40B4-BE49-F238E27FC236}">
                  <a16:creationId xmlns:a16="http://schemas.microsoft.com/office/drawing/2014/main" id="{1642C23B-0902-42CD-9CE9-E89D855AC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31"/>
              <a:ext cx="6" cy="7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6"/>
                <a:gd name="T98" fmla="*/ 25 w 25"/>
                <a:gd name="T99" fmla="*/ 26 h 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6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0" name="Freeform 147">
              <a:extLst>
                <a:ext uri="{FF2B5EF4-FFF2-40B4-BE49-F238E27FC236}">
                  <a16:creationId xmlns:a16="http://schemas.microsoft.com/office/drawing/2014/main" id="{9C535EB2-6EA3-440F-A4AA-765CA986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43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4"/>
                <a:gd name="T167" fmla="*/ 25 w 25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4">
                  <a:moveTo>
                    <a:pt x="25" y="11"/>
                  </a:moveTo>
                  <a:lnTo>
                    <a:pt x="24" y="10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1" name="Freeform 148">
              <a:extLst>
                <a:ext uri="{FF2B5EF4-FFF2-40B4-BE49-F238E27FC236}">
                  <a16:creationId xmlns:a16="http://schemas.microsoft.com/office/drawing/2014/main" id="{4CF68A4F-64F6-4688-AC50-B0E26AC1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53"/>
              <a:ext cx="6" cy="7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6"/>
                <a:gd name="T170" fmla="*/ 25 w 25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6">
                  <a:moveTo>
                    <a:pt x="25" y="14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2" name="Freeform 149">
              <a:extLst>
                <a:ext uri="{FF2B5EF4-FFF2-40B4-BE49-F238E27FC236}">
                  <a16:creationId xmlns:a16="http://schemas.microsoft.com/office/drawing/2014/main" id="{970A45B8-8210-4252-9AB0-653E60EF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65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w 25"/>
                <a:gd name="T121" fmla="*/ 0 h 25"/>
                <a:gd name="T122" fmla="*/ 0 w 25"/>
                <a:gd name="T123" fmla="*/ 0 h 25"/>
                <a:gd name="T124" fmla="*/ 0 w 25"/>
                <a:gd name="T125" fmla="*/ 0 h 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25"/>
                <a:gd name="T191" fmla="*/ 25 w 25"/>
                <a:gd name="T192" fmla="*/ 25 h 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3" name="Freeform 150">
              <a:extLst>
                <a:ext uri="{FF2B5EF4-FFF2-40B4-BE49-F238E27FC236}">
                  <a16:creationId xmlns:a16="http://schemas.microsoft.com/office/drawing/2014/main" id="{ABC5C2B5-3E11-49C2-9773-732FB1B7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76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25"/>
                <a:gd name="T161" fmla="*/ 25 w 25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4" name="Freeform 151">
              <a:extLst>
                <a:ext uri="{FF2B5EF4-FFF2-40B4-BE49-F238E27FC236}">
                  <a16:creationId xmlns:a16="http://schemas.microsoft.com/office/drawing/2014/main" id="{BCF83A51-2AFB-41C4-A1D6-1AD4969D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87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5"/>
                <a:gd name="T182" fmla="*/ 25 w 2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5" name="Freeform 152">
              <a:extLst>
                <a:ext uri="{FF2B5EF4-FFF2-40B4-BE49-F238E27FC236}">
                  <a16:creationId xmlns:a16="http://schemas.microsoft.com/office/drawing/2014/main" id="{486D0CCC-CB51-46D4-A828-9AB4A8D1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720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5"/>
                <a:gd name="T176" fmla="*/ 25 w 25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5">
                  <a:moveTo>
                    <a:pt x="25" y="12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6" name="Freeform 153">
              <a:extLst>
                <a:ext uri="{FF2B5EF4-FFF2-40B4-BE49-F238E27FC236}">
                  <a16:creationId xmlns:a16="http://schemas.microsoft.com/office/drawing/2014/main" id="{50A50F92-4FF0-42B6-9127-D49016B7E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729"/>
              <a:ext cx="7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6"/>
                <a:gd name="T176" fmla="*/ 25 w 25"/>
                <a:gd name="T177" fmla="*/ 26 h 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7" name="Freeform 154">
              <a:extLst>
                <a:ext uri="{FF2B5EF4-FFF2-40B4-BE49-F238E27FC236}">
                  <a16:creationId xmlns:a16="http://schemas.microsoft.com/office/drawing/2014/main" id="{C3C3DEB4-463B-46CE-8B5D-D766B91E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729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8" name="Freeform 155">
              <a:extLst>
                <a:ext uri="{FF2B5EF4-FFF2-40B4-BE49-F238E27FC236}">
                  <a16:creationId xmlns:a16="http://schemas.microsoft.com/office/drawing/2014/main" id="{0C0AFD65-BC20-4745-B037-9ADE5C99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729"/>
              <a:ext cx="7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26"/>
                <a:gd name="T158" fmla="*/ 24 w 24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9" name="Freeform 156">
              <a:extLst>
                <a:ext uri="{FF2B5EF4-FFF2-40B4-BE49-F238E27FC236}">
                  <a16:creationId xmlns:a16="http://schemas.microsoft.com/office/drawing/2014/main" id="{C546D397-B52D-4AED-9DF7-799EB15E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729"/>
              <a:ext cx="7" cy="6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w 24"/>
                <a:gd name="T109" fmla="*/ 0 h 26"/>
                <a:gd name="T110" fmla="*/ 0 w 24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"/>
                <a:gd name="T169" fmla="*/ 0 h 26"/>
                <a:gd name="T170" fmla="*/ 24 w 24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0" name="Freeform 157">
              <a:extLst>
                <a:ext uri="{FF2B5EF4-FFF2-40B4-BE49-F238E27FC236}">
                  <a16:creationId xmlns:a16="http://schemas.microsoft.com/office/drawing/2014/main" id="{B7E81E8B-C401-413C-85E9-7B485119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716"/>
              <a:ext cx="6" cy="7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w 23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"/>
                <a:gd name="T163" fmla="*/ 0 h 26"/>
                <a:gd name="T164" fmla="*/ 23 w 23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" h="26">
                  <a:moveTo>
                    <a:pt x="23" y="13"/>
                  </a:move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1" name="Freeform 158">
              <a:extLst>
                <a:ext uri="{FF2B5EF4-FFF2-40B4-BE49-F238E27FC236}">
                  <a16:creationId xmlns:a16="http://schemas.microsoft.com/office/drawing/2014/main" id="{4777D613-1C6A-43CC-9679-696133A45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729"/>
              <a:ext cx="7" cy="6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0 h 26"/>
                <a:gd name="T4" fmla="*/ 0 w 27"/>
                <a:gd name="T5" fmla="*/ 0 h 26"/>
                <a:gd name="T6" fmla="*/ 0 w 27"/>
                <a:gd name="T7" fmla="*/ 0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0 h 26"/>
                <a:gd name="T14" fmla="*/ 0 w 27"/>
                <a:gd name="T15" fmla="*/ 0 h 26"/>
                <a:gd name="T16" fmla="*/ 0 w 27"/>
                <a:gd name="T17" fmla="*/ 0 h 26"/>
                <a:gd name="T18" fmla="*/ 0 w 27"/>
                <a:gd name="T19" fmla="*/ 0 h 26"/>
                <a:gd name="T20" fmla="*/ 0 w 27"/>
                <a:gd name="T21" fmla="*/ 0 h 26"/>
                <a:gd name="T22" fmla="*/ 0 w 27"/>
                <a:gd name="T23" fmla="*/ 0 h 26"/>
                <a:gd name="T24" fmla="*/ 0 w 27"/>
                <a:gd name="T25" fmla="*/ 0 h 26"/>
                <a:gd name="T26" fmla="*/ 0 w 27"/>
                <a:gd name="T27" fmla="*/ 0 h 26"/>
                <a:gd name="T28" fmla="*/ 0 w 27"/>
                <a:gd name="T29" fmla="*/ 0 h 26"/>
                <a:gd name="T30" fmla="*/ 0 w 27"/>
                <a:gd name="T31" fmla="*/ 0 h 26"/>
                <a:gd name="T32" fmla="*/ 0 w 27"/>
                <a:gd name="T33" fmla="*/ 0 h 26"/>
                <a:gd name="T34" fmla="*/ 0 w 27"/>
                <a:gd name="T35" fmla="*/ 0 h 26"/>
                <a:gd name="T36" fmla="*/ 0 w 27"/>
                <a:gd name="T37" fmla="*/ 0 h 26"/>
                <a:gd name="T38" fmla="*/ 0 w 27"/>
                <a:gd name="T39" fmla="*/ 0 h 26"/>
                <a:gd name="T40" fmla="*/ 0 w 27"/>
                <a:gd name="T41" fmla="*/ 0 h 26"/>
                <a:gd name="T42" fmla="*/ 0 w 27"/>
                <a:gd name="T43" fmla="*/ 0 h 26"/>
                <a:gd name="T44" fmla="*/ 0 w 27"/>
                <a:gd name="T45" fmla="*/ 0 h 26"/>
                <a:gd name="T46" fmla="*/ 0 w 27"/>
                <a:gd name="T47" fmla="*/ 0 h 26"/>
                <a:gd name="T48" fmla="*/ 0 w 27"/>
                <a:gd name="T49" fmla="*/ 0 h 26"/>
                <a:gd name="T50" fmla="*/ 0 w 27"/>
                <a:gd name="T51" fmla="*/ 0 h 26"/>
                <a:gd name="T52" fmla="*/ 0 w 27"/>
                <a:gd name="T53" fmla="*/ 0 h 26"/>
                <a:gd name="T54" fmla="*/ 0 w 27"/>
                <a:gd name="T55" fmla="*/ 0 h 26"/>
                <a:gd name="T56" fmla="*/ 0 w 27"/>
                <a:gd name="T57" fmla="*/ 0 h 26"/>
                <a:gd name="T58" fmla="*/ 0 w 27"/>
                <a:gd name="T59" fmla="*/ 0 h 26"/>
                <a:gd name="T60" fmla="*/ 0 w 27"/>
                <a:gd name="T61" fmla="*/ 0 h 26"/>
                <a:gd name="T62" fmla="*/ 0 w 27"/>
                <a:gd name="T63" fmla="*/ 0 h 26"/>
                <a:gd name="T64" fmla="*/ 0 w 27"/>
                <a:gd name="T65" fmla="*/ 0 h 26"/>
                <a:gd name="T66" fmla="*/ 0 w 27"/>
                <a:gd name="T67" fmla="*/ 0 h 26"/>
                <a:gd name="T68" fmla="*/ 0 w 27"/>
                <a:gd name="T69" fmla="*/ 0 h 26"/>
                <a:gd name="T70" fmla="*/ 0 w 27"/>
                <a:gd name="T71" fmla="*/ 0 h 26"/>
                <a:gd name="T72" fmla="*/ 0 w 27"/>
                <a:gd name="T73" fmla="*/ 0 h 26"/>
                <a:gd name="T74" fmla="*/ 0 w 27"/>
                <a:gd name="T75" fmla="*/ 0 h 26"/>
                <a:gd name="T76" fmla="*/ 0 w 27"/>
                <a:gd name="T77" fmla="*/ 0 h 26"/>
                <a:gd name="T78" fmla="*/ 0 w 27"/>
                <a:gd name="T79" fmla="*/ 0 h 26"/>
                <a:gd name="T80" fmla="*/ 0 w 27"/>
                <a:gd name="T81" fmla="*/ 0 h 26"/>
                <a:gd name="T82" fmla="*/ 0 w 27"/>
                <a:gd name="T83" fmla="*/ 0 h 26"/>
                <a:gd name="T84" fmla="*/ 0 w 27"/>
                <a:gd name="T85" fmla="*/ 0 h 26"/>
                <a:gd name="T86" fmla="*/ 0 w 27"/>
                <a:gd name="T87" fmla="*/ 0 h 26"/>
                <a:gd name="T88" fmla="*/ 0 w 27"/>
                <a:gd name="T89" fmla="*/ 0 h 26"/>
                <a:gd name="T90" fmla="*/ 0 w 27"/>
                <a:gd name="T91" fmla="*/ 0 h 26"/>
                <a:gd name="T92" fmla="*/ 0 w 27"/>
                <a:gd name="T93" fmla="*/ 0 h 26"/>
                <a:gd name="T94" fmla="*/ 0 w 27"/>
                <a:gd name="T95" fmla="*/ 0 h 26"/>
                <a:gd name="T96" fmla="*/ 0 w 27"/>
                <a:gd name="T97" fmla="*/ 0 h 26"/>
                <a:gd name="T98" fmla="*/ 0 w 27"/>
                <a:gd name="T99" fmla="*/ 0 h 26"/>
                <a:gd name="T100" fmla="*/ 0 w 27"/>
                <a:gd name="T101" fmla="*/ 0 h 26"/>
                <a:gd name="T102" fmla="*/ 0 w 27"/>
                <a:gd name="T103" fmla="*/ 0 h 26"/>
                <a:gd name="T104" fmla="*/ 0 w 27"/>
                <a:gd name="T105" fmla="*/ 0 h 26"/>
                <a:gd name="T106" fmla="*/ 0 w 27"/>
                <a:gd name="T107" fmla="*/ 0 h 26"/>
                <a:gd name="T108" fmla="*/ 0 w 27"/>
                <a:gd name="T109" fmla="*/ 0 h 26"/>
                <a:gd name="T110" fmla="*/ 0 w 27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26"/>
                <a:gd name="T170" fmla="*/ 27 w 27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26">
                  <a:moveTo>
                    <a:pt x="27" y="13"/>
                  </a:move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2" name="Freeform 159">
              <a:extLst>
                <a:ext uri="{FF2B5EF4-FFF2-40B4-BE49-F238E27FC236}">
                  <a16:creationId xmlns:a16="http://schemas.microsoft.com/office/drawing/2014/main" id="{3B5ECBF7-528B-4008-AA69-F3F4C091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729"/>
              <a:ext cx="7" cy="6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0 h 26"/>
                <a:gd name="T4" fmla="*/ 0 w 27"/>
                <a:gd name="T5" fmla="*/ 0 h 26"/>
                <a:gd name="T6" fmla="*/ 0 w 27"/>
                <a:gd name="T7" fmla="*/ 0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0 h 26"/>
                <a:gd name="T14" fmla="*/ 0 w 27"/>
                <a:gd name="T15" fmla="*/ 0 h 26"/>
                <a:gd name="T16" fmla="*/ 0 w 27"/>
                <a:gd name="T17" fmla="*/ 0 h 26"/>
                <a:gd name="T18" fmla="*/ 0 w 27"/>
                <a:gd name="T19" fmla="*/ 0 h 26"/>
                <a:gd name="T20" fmla="*/ 0 w 27"/>
                <a:gd name="T21" fmla="*/ 0 h 26"/>
                <a:gd name="T22" fmla="*/ 0 w 27"/>
                <a:gd name="T23" fmla="*/ 0 h 26"/>
                <a:gd name="T24" fmla="*/ 0 w 27"/>
                <a:gd name="T25" fmla="*/ 0 h 26"/>
                <a:gd name="T26" fmla="*/ 0 w 27"/>
                <a:gd name="T27" fmla="*/ 0 h 26"/>
                <a:gd name="T28" fmla="*/ 0 w 27"/>
                <a:gd name="T29" fmla="*/ 0 h 26"/>
                <a:gd name="T30" fmla="*/ 0 w 27"/>
                <a:gd name="T31" fmla="*/ 0 h 26"/>
                <a:gd name="T32" fmla="*/ 0 w 27"/>
                <a:gd name="T33" fmla="*/ 0 h 26"/>
                <a:gd name="T34" fmla="*/ 0 w 27"/>
                <a:gd name="T35" fmla="*/ 0 h 26"/>
                <a:gd name="T36" fmla="*/ 0 w 27"/>
                <a:gd name="T37" fmla="*/ 0 h 26"/>
                <a:gd name="T38" fmla="*/ 0 w 27"/>
                <a:gd name="T39" fmla="*/ 0 h 26"/>
                <a:gd name="T40" fmla="*/ 0 w 27"/>
                <a:gd name="T41" fmla="*/ 0 h 26"/>
                <a:gd name="T42" fmla="*/ 0 w 27"/>
                <a:gd name="T43" fmla="*/ 0 h 26"/>
                <a:gd name="T44" fmla="*/ 0 w 27"/>
                <a:gd name="T45" fmla="*/ 0 h 26"/>
                <a:gd name="T46" fmla="*/ 0 w 27"/>
                <a:gd name="T47" fmla="*/ 0 h 26"/>
                <a:gd name="T48" fmla="*/ 0 w 27"/>
                <a:gd name="T49" fmla="*/ 0 h 26"/>
                <a:gd name="T50" fmla="*/ 0 w 27"/>
                <a:gd name="T51" fmla="*/ 0 h 26"/>
                <a:gd name="T52" fmla="*/ 0 w 27"/>
                <a:gd name="T53" fmla="*/ 0 h 26"/>
                <a:gd name="T54" fmla="*/ 0 w 27"/>
                <a:gd name="T55" fmla="*/ 0 h 26"/>
                <a:gd name="T56" fmla="*/ 0 w 27"/>
                <a:gd name="T57" fmla="*/ 0 h 26"/>
                <a:gd name="T58" fmla="*/ 0 w 27"/>
                <a:gd name="T59" fmla="*/ 0 h 26"/>
                <a:gd name="T60" fmla="*/ 0 w 27"/>
                <a:gd name="T61" fmla="*/ 0 h 26"/>
                <a:gd name="T62" fmla="*/ 0 w 27"/>
                <a:gd name="T63" fmla="*/ 0 h 26"/>
                <a:gd name="T64" fmla="*/ 0 w 27"/>
                <a:gd name="T65" fmla="*/ 0 h 26"/>
                <a:gd name="T66" fmla="*/ 0 w 27"/>
                <a:gd name="T67" fmla="*/ 0 h 26"/>
                <a:gd name="T68" fmla="*/ 0 w 27"/>
                <a:gd name="T69" fmla="*/ 0 h 26"/>
                <a:gd name="T70" fmla="*/ 0 w 27"/>
                <a:gd name="T71" fmla="*/ 0 h 26"/>
                <a:gd name="T72" fmla="*/ 0 w 27"/>
                <a:gd name="T73" fmla="*/ 0 h 26"/>
                <a:gd name="T74" fmla="*/ 0 w 27"/>
                <a:gd name="T75" fmla="*/ 0 h 26"/>
                <a:gd name="T76" fmla="*/ 0 w 27"/>
                <a:gd name="T77" fmla="*/ 0 h 26"/>
                <a:gd name="T78" fmla="*/ 0 w 27"/>
                <a:gd name="T79" fmla="*/ 0 h 26"/>
                <a:gd name="T80" fmla="*/ 0 w 27"/>
                <a:gd name="T81" fmla="*/ 0 h 26"/>
                <a:gd name="T82" fmla="*/ 0 w 27"/>
                <a:gd name="T83" fmla="*/ 0 h 26"/>
                <a:gd name="T84" fmla="*/ 0 w 27"/>
                <a:gd name="T85" fmla="*/ 0 h 26"/>
                <a:gd name="T86" fmla="*/ 0 w 27"/>
                <a:gd name="T87" fmla="*/ 0 h 26"/>
                <a:gd name="T88" fmla="*/ 0 w 27"/>
                <a:gd name="T89" fmla="*/ 0 h 26"/>
                <a:gd name="T90" fmla="*/ 0 w 27"/>
                <a:gd name="T91" fmla="*/ 0 h 26"/>
                <a:gd name="T92" fmla="*/ 0 w 27"/>
                <a:gd name="T93" fmla="*/ 0 h 26"/>
                <a:gd name="T94" fmla="*/ 0 w 27"/>
                <a:gd name="T95" fmla="*/ 0 h 26"/>
                <a:gd name="T96" fmla="*/ 0 w 27"/>
                <a:gd name="T97" fmla="*/ 0 h 26"/>
                <a:gd name="T98" fmla="*/ 0 w 27"/>
                <a:gd name="T99" fmla="*/ 0 h 26"/>
                <a:gd name="T100" fmla="*/ 0 w 27"/>
                <a:gd name="T101" fmla="*/ 0 h 26"/>
                <a:gd name="T102" fmla="*/ 0 w 27"/>
                <a:gd name="T103" fmla="*/ 0 h 26"/>
                <a:gd name="T104" fmla="*/ 0 w 27"/>
                <a:gd name="T105" fmla="*/ 0 h 26"/>
                <a:gd name="T106" fmla="*/ 0 w 27"/>
                <a:gd name="T107" fmla="*/ 0 h 26"/>
                <a:gd name="T108" fmla="*/ 0 w 27"/>
                <a:gd name="T109" fmla="*/ 0 h 26"/>
                <a:gd name="T110" fmla="*/ 0 w 27"/>
                <a:gd name="T111" fmla="*/ 0 h 26"/>
                <a:gd name="T112" fmla="*/ 0 w 27"/>
                <a:gd name="T113" fmla="*/ 0 h 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26"/>
                <a:gd name="T173" fmla="*/ 27 w 27"/>
                <a:gd name="T174" fmla="*/ 26 h 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26">
                  <a:moveTo>
                    <a:pt x="27" y="13"/>
                  </a:moveTo>
                  <a:lnTo>
                    <a:pt x="27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3" name="Freeform 160">
              <a:extLst>
                <a:ext uri="{FF2B5EF4-FFF2-40B4-BE49-F238E27FC236}">
                  <a16:creationId xmlns:a16="http://schemas.microsoft.com/office/drawing/2014/main" id="{D8F40317-8B47-4AB3-87A3-803F9D884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705"/>
              <a:ext cx="6" cy="6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0 h 25"/>
                <a:gd name="T4" fmla="*/ 0 w 23"/>
                <a:gd name="T5" fmla="*/ 0 h 25"/>
                <a:gd name="T6" fmla="*/ 0 w 23"/>
                <a:gd name="T7" fmla="*/ 0 h 25"/>
                <a:gd name="T8" fmla="*/ 0 w 23"/>
                <a:gd name="T9" fmla="*/ 0 h 25"/>
                <a:gd name="T10" fmla="*/ 0 w 23"/>
                <a:gd name="T11" fmla="*/ 0 h 25"/>
                <a:gd name="T12" fmla="*/ 0 w 23"/>
                <a:gd name="T13" fmla="*/ 0 h 25"/>
                <a:gd name="T14" fmla="*/ 0 w 23"/>
                <a:gd name="T15" fmla="*/ 0 h 25"/>
                <a:gd name="T16" fmla="*/ 0 w 23"/>
                <a:gd name="T17" fmla="*/ 0 h 25"/>
                <a:gd name="T18" fmla="*/ 0 w 23"/>
                <a:gd name="T19" fmla="*/ 0 h 25"/>
                <a:gd name="T20" fmla="*/ 0 w 23"/>
                <a:gd name="T21" fmla="*/ 0 h 25"/>
                <a:gd name="T22" fmla="*/ 0 w 23"/>
                <a:gd name="T23" fmla="*/ 0 h 25"/>
                <a:gd name="T24" fmla="*/ 0 w 23"/>
                <a:gd name="T25" fmla="*/ 0 h 25"/>
                <a:gd name="T26" fmla="*/ 0 w 23"/>
                <a:gd name="T27" fmla="*/ 0 h 25"/>
                <a:gd name="T28" fmla="*/ 0 w 23"/>
                <a:gd name="T29" fmla="*/ 0 h 25"/>
                <a:gd name="T30" fmla="*/ 0 w 23"/>
                <a:gd name="T31" fmla="*/ 0 h 25"/>
                <a:gd name="T32" fmla="*/ 0 w 23"/>
                <a:gd name="T33" fmla="*/ 0 h 25"/>
                <a:gd name="T34" fmla="*/ 0 w 23"/>
                <a:gd name="T35" fmla="*/ 0 h 25"/>
                <a:gd name="T36" fmla="*/ 0 w 23"/>
                <a:gd name="T37" fmla="*/ 0 h 25"/>
                <a:gd name="T38" fmla="*/ 0 w 23"/>
                <a:gd name="T39" fmla="*/ 0 h 25"/>
                <a:gd name="T40" fmla="*/ 0 w 23"/>
                <a:gd name="T41" fmla="*/ 0 h 25"/>
                <a:gd name="T42" fmla="*/ 0 w 23"/>
                <a:gd name="T43" fmla="*/ 0 h 25"/>
                <a:gd name="T44" fmla="*/ 0 w 23"/>
                <a:gd name="T45" fmla="*/ 0 h 25"/>
                <a:gd name="T46" fmla="*/ 0 w 23"/>
                <a:gd name="T47" fmla="*/ 0 h 25"/>
                <a:gd name="T48" fmla="*/ 0 w 23"/>
                <a:gd name="T49" fmla="*/ 0 h 25"/>
                <a:gd name="T50" fmla="*/ 0 w 23"/>
                <a:gd name="T51" fmla="*/ 0 h 25"/>
                <a:gd name="T52" fmla="*/ 0 w 23"/>
                <a:gd name="T53" fmla="*/ 0 h 25"/>
                <a:gd name="T54" fmla="*/ 0 w 23"/>
                <a:gd name="T55" fmla="*/ 0 h 25"/>
                <a:gd name="T56" fmla="*/ 0 w 23"/>
                <a:gd name="T57" fmla="*/ 0 h 25"/>
                <a:gd name="T58" fmla="*/ 0 w 23"/>
                <a:gd name="T59" fmla="*/ 0 h 25"/>
                <a:gd name="T60" fmla="*/ 0 w 23"/>
                <a:gd name="T61" fmla="*/ 0 h 25"/>
                <a:gd name="T62" fmla="*/ 0 w 23"/>
                <a:gd name="T63" fmla="*/ 0 h 25"/>
                <a:gd name="T64" fmla="*/ 0 w 23"/>
                <a:gd name="T65" fmla="*/ 0 h 25"/>
                <a:gd name="T66" fmla="*/ 0 w 23"/>
                <a:gd name="T67" fmla="*/ 0 h 25"/>
                <a:gd name="T68" fmla="*/ 0 w 23"/>
                <a:gd name="T69" fmla="*/ 0 h 25"/>
                <a:gd name="T70" fmla="*/ 0 w 23"/>
                <a:gd name="T71" fmla="*/ 0 h 25"/>
                <a:gd name="T72" fmla="*/ 0 w 23"/>
                <a:gd name="T73" fmla="*/ 0 h 25"/>
                <a:gd name="T74" fmla="*/ 0 w 23"/>
                <a:gd name="T75" fmla="*/ 0 h 25"/>
                <a:gd name="T76" fmla="*/ 0 w 23"/>
                <a:gd name="T77" fmla="*/ 0 h 25"/>
                <a:gd name="T78" fmla="*/ 0 w 23"/>
                <a:gd name="T79" fmla="*/ 0 h 25"/>
                <a:gd name="T80" fmla="*/ 0 w 23"/>
                <a:gd name="T81" fmla="*/ 0 h 25"/>
                <a:gd name="T82" fmla="*/ 0 w 23"/>
                <a:gd name="T83" fmla="*/ 0 h 25"/>
                <a:gd name="T84" fmla="*/ 0 w 23"/>
                <a:gd name="T85" fmla="*/ 0 h 25"/>
                <a:gd name="T86" fmla="*/ 0 w 23"/>
                <a:gd name="T87" fmla="*/ 0 h 25"/>
                <a:gd name="T88" fmla="*/ 0 w 23"/>
                <a:gd name="T89" fmla="*/ 0 h 25"/>
                <a:gd name="T90" fmla="*/ 0 w 23"/>
                <a:gd name="T91" fmla="*/ 0 h 25"/>
                <a:gd name="T92" fmla="*/ 0 w 23"/>
                <a:gd name="T93" fmla="*/ 0 h 25"/>
                <a:gd name="T94" fmla="*/ 0 w 23"/>
                <a:gd name="T95" fmla="*/ 0 h 25"/>
                <a:gd name="T96" fmla="*/ 0 w 23"/>
                <a:gd name="T97" fmla="*/ 0 h 25"/>
                <a:gd name="T98" fmla="*/ 0 w 23"/>
                <a:gd name="T99" fmla="*/ 0 h 25"/>
                <a:gd name="T100" fmla="*/ 0 w 23"/>
                <a:gd name="T101" fmla="*/ 0 h 25"/>
                <a:gd name="T102" fmla="*/ 0 w 23"/>
                <a:gd name="T103" fmla="*/ 0 h 25"/>
                <a:gd name="T104" fmla="*/ 0 w 23"/>
                <a:gd name="T105" fmla="*/ 0 h 25"/>
                <a:gd name="T106" fmla="*/ 0 w 23"/>
                <a:gd name="T107" fmla="*/ 0 h 25"/>
                <a:gd name="T108" fmla="*/ 0 w 23"/>
                <a:gd name="T109" fmla="*/ 0 h 25"/>
                <a:gd name="T110" fmla="*/ 0 w 23"/>
                <a:gd name="T111" fmla="*/ 0 h 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"/>
                <a:gd name="T169" fmla="*/ 0 h 25"/>
                <a:gd name="T170" fmla="*/ 23 w 23"/>
                <a:gd name="T171" fmla="*/ 25 h 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" h="25">
                  <a:moveTo>
                    <a:pt x="23" y="13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4" name="Freeform 161">
              <a:extLst>
                <a:ext uri="{FF2B5EF4-FFF2-40B4-BE49-F238E27FC236}">
                  <a16:creationId xmlns:a16="http://schemas.microsoft.com/office/drawing/2014/main" id="{1A002C1C-E884-4D6D-BFA5-41EE66C6D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61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w 23"/>
                <a:gd name="T113" fmla="*/ 0 h 24"/>
                <a:gd name="T114" fmla="*/ 0 w 23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4"/>
                <a:gd name="T176" fmla="*/ 23 w 23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4">
                  <a:moveTo>
                    <a:pt x="23" y="14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5" name="Freeform 162">
              <a:extLst>
                <a:ext uri="{FF2B5EF4-FFF2-40B4-BE49-F238E27FC236}">
                  <a16:creationId xmlns:a16="http://schemas.microsoft.com/office/drawing/2014/main" id="{32908468-C9F8-491C-A9E1-4C550BE38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61"/>
              <a:ext cx="7" cy="6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w 27"/>
                <a:gd name="T43" fmla="*/ 0 h 24"/>
                <a:gd name="T44" fmla="*/ 0 w 27"/>
                <a:gd name="T45" fmla="*/ 0 h 24"/>
                <a:gd name="T46" fmla="*/ 0 w 27"/>
                <a:gd name="T47" fmla="*/ 0 h 24"/>
                <a:gd name="T48" fmla="*/ 0 w 27"/>
                <a:gd name="T49" fmla="*/ 0 h 24"/>
                <a:gd name="T50" fmla="*/ 0 w 27"/>
                <a:gd name="T51" fmla="*/ 0 h 24"/>
                <a:gd name="T52" fmla="*/ 0 w 27"/>
                <a:gd name="T53" fmla="*/ 0 h 24"/>
                <a:gd name="T54" fmla="*/ 0 w 27"/>
                <a:gd name="T55" fmla="*/ 0 h 24"/>
                <a:gd name="T56" fmla="*/ 0 w 27"/>
                <a:gd name="T57" fmla="*/ 0 h 24"/>
                <a:gd name="T58" fmla="*/ 0 w 27"/>
                <a:gd name="T59" fmla="*/ 0 h 24"/>
                <a:gd name="T60" fmla="*/ 0 w 27"/>
                <a:gd name="T61" fmla="*/ 0 h 24"/>
                <a:gd name="T62" fmla="*/ 0 w 27"/>
                <a:gd name="T63" fmla="*/ 0 h 24"/>
                <a:gd name="T64" fmla="*/ 0 w 27"/>
                <a:gd name="T65" fmla="*/ 0 h 24"/>
                <a:gd name="T66" fmla="*/ 0 w 27"/>
                <a:gd name="T67" fmla="*/ 0 h 24"/>
                <a:gd name="T68" fmla="*/ 0 w 27"/>
                <a:gd name="T69" fmla="*/ 0 h 24"/>
                <a:gd name="T70" fmla="*/ 0 w 27"/>
                <a:gd name="T71" fmla="*/ 0 h 24"/>
                <a:gd name="T72" fmla="*/ 0 w 27"/>
                <a:gd name="T73" fmla="*/ 0 h 24"/>
                <a:gd name="T74" fmla="*/ 0 w 27"/>
                <a:gd name="T75" fmla="*/ 0 h 24"/>
                <a:gd name="T76" fmla="*/ 0 w 27"/>
                <a:gd name="T77" fmla="*/ 0 h 24"/>
                <a:gd name="T78" fmla="*/ 0 w 27"/>
                <a:gd name="T79" fmla="*/ 0 h 24"/>
                <a:gd name="T80" fmla="*/ 0 w 27"/>
                <a:gd name="T81" fmla="*/ 0 h 24"/>
                <a:gd name="T82" fmla="*/ 0 w 27"/>
                <a:gd name="T83" fmla="*/ 0 h 24"/>
                <a:gd name="T84" fmla="*/ 0 w 27"/>
                <a:gd name="T85" fmla="*/ 0 h 24"/>
                <a:gd name="T86" fmla="*/ 0 w 27"/>
                <a:gd name="T87" fmla="*/ 0 h 24"/>
                <a:gd name="T88" fmla="*/ 0 w 27"/>
                <a:gd name="T89" fmla="*/ 0 h 24"/>
                <a:gd name="T90" fmla="*/ 0 w 27"/>
                <a:gd name="T91" fmla="*/ 0 h 24"/>
                <a:gd name="T92" fmla="*/ 0 w 27"/>
                <a:gd name="T93" fmla="*/ 0 h 24"/>
                <a:gd name="T94" fmla="*/ 0 w 27"/>
                <a:gd name="T95" fmla="*/ 0 h 24"/>
                <a:gd name="T96" fmla="*/ 0 w 27"/>
                <a:gd name="T97" fmla="*/ 0 h 24"/>
                <a:gd name="T98" fmla="*/ 0 w 27"/>
                <a:gd name="T99" fmla="*/ 0 h 24"/>
                <a:gd name="T100" fmla="*/ 0 w 27"/>
                <a:gd name="T101" fmla="*/ 0 h 24"/>
                <a:gd name="T102" fmla="*/ 0 w 27"/>
                <a:gd name="T103" fmla="*/ 0 h 24"/>
                <a:gd name="T104" fmla="*/ 0 w 27"/>
                <a:gd name="T105" fmla="*/ 0 h 24"/>
                <a:gd name="T106" fmla="*/ 0 w 27"/>
                <a:gd name="T107" fmla="*/ 0 h 24"/>
                <a:gd name="T108" fmla="*/ 0 w 27"/>
                <a:gd name="T109" fmla="*/ 0 h 24"/>
                <a:gd name="T110" fmla="*/ 0 w 27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24"/>
                <a:gd name="T170" fmla="*/ 27 w 2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24">
                  <a:moveTo>
                    <a:pt x="27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6" name="Freeform 163">
              <a:extLst>
                <a:ext uri="{FF2B5EF4-FFF2-40B4-BE49-F238E27FC236}">
                  <a16:creationId xmlns:a16="http://schemas.microsoft.com/office/drawing/2014/main" id="{A37850F7-4512-47BB-B089-9805B017D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72"/>
              <a:ext cx="6" cy="6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"/>
                <a:gd name="T160" fmla="*/ 0 h 24"/>
                <a:gd name="T161" fmla="*/ 23 w 23"/>
                <a:gd name="T162" fmla="*/ 24 h 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" h="24">
                  <a:moveTo>
                    <a:pt x="23" y="10"/>
                  </a:move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7" name="Freeform 164">
              <a:extLst>
                <a:ext uri="{FF2B5EF4-FFF2-40B4-BE49-F238E27FC236}">
                  <a16:creationId xmlns:a16="http://schemas.microsoft.com/office/drawing/2014/main" id="{9EBA0C69-9F48-46C5-8CB3-75042D23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561"/>
              <a:ext cx="7" cy="6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w 27"/>
                <a:gd name="T43" fmla="*/ 0 h 24"/>
                <a:gd name="T44" fmla="*/ 0 w 27"/>
                <a:gd name="T45" fmla="*/ 0 h 24"/>
                <a:gd name="T46" fmla="*/ 0 w 27"/>
                <a:gd name="T47" fmla="*/ 0 h 24"/>
                <a:gd name="T48" fmla="*/ 0 w 27"/>
                <a:gd name="T49" fmla="*/ 0 h 24"/>
                <a:gd name="T50" fmla="*/ 0 w 27"/>
                <a:gd name="T51" fmla="*/ 0 h 24"/>
                <a:gd name="T52" fmla="*/ 0 w 27"/>
                <a:gd name="T53" fmla="*/ 0 h 24"/>
                <a:gd name="T54" fmla="*/ 0 w 27"/>
                <a:gd name="T55" fmla="*/ 0 h 24"/>
                <a:gd name="T56" fmla="*/ 0 w 27"/>
                <a:gd name="T57" fmla="*/ 0 h 24"/>
                <a:gd name="T58" fmla="*/ 0 w 27"/>
                <a:gd name="T59" fmla="*/ 0 h 24"/>
                <a:gd name="T60" fmla="*/ 0 w 27"/>
                <a:gd name="T61" fmla="*/ 0 h 24"/>
                <a:gd name="T62" fmla="*/ 0 w 27"/>
                <a:gd name="T63" fmla="*/ 0 h 24"/>
                <a:gd name="T64" fmla="*/ 0 w 27"/>
                <a:gd name="T65" fmla="*/ 0 h 24"/>
                <a:gd name="T66" fmla="*/ 0 w 27"/>
                <a:gd name="T67" fmla="*/ 0 h 24"/>
                <a:gd name="T68" fmla="*/ 0 w 27"/>
                <a:gd name="T69" fmla="*/ 0 h 24"/>
                <a:gd name="T70" fmla="*/ 0 w 27"/>
                <a:gd name="T71" fmla="*/ 0 h 24"/>
                <a:gd name="T72" fmla="*/ 0 w 27"/>
                <a:gd name="T73" fmla="*/ 0 h 24"/>
                <a:gd name="T74" fmla="*/ 0 w 27"/>
                <a:gd name="T75" fmla="*/ 0 h 24"/>
                <a:gd name="T76" fmla="*/ 0 w 27"/>
                <a:gd name="T77" fmla="*/ 0 h 24"/>
                <a:gd name="T78" fmla="*/ 0 w 27"/>
                <a:gd name="T79" fmla="*/ 0 h 24"/>
                <a:gd name="T80" fmla="*/ 0 w 27"/>
                <a:gd name="T81" fmla="*/ 0 h 24"/>
                <a:gd name="T82" fmla="*/ 0 w 27"/>
                <a:gd name="T83" fmla="*/ 0 h 24"/>
                <a:gd name="T84" fmla="*/ 0 w 27"/>
                <a:gd name="T85" fmla="*/ 0 h 24"/>
                <a:gd name="T86" fmla="*/ 0 w 27"/>
                <a:gd name="T87" fmla="*/ 0 h 24"/>
                <a:gd name="T88" fmla="*/ 0 w 27"/>
                <a:gd name="T89" fmla="*/ 0 h 24"/>
                <a:gd name="T90" fmla="*/ 0 w 27"/>
                <a:gd name="T91" fmla="*/ 0 h 24"/>
                <a:gd name="T92" fmla="*/ 0 w 27"/>
                <a:gd name="T93" fmla="*/ 0 h 24"/>
                <a:gd name="T94" fmla="*/ 0 w 27"/>
                <a:gd name="T95" fmla="*/ 0 h 24"/>
                <a:gd name="T96" fmla="*/ 0 w 27"/>
                <a:gd name="T97" fmla="*/ 0 h 24"/>
                <a:gd name="T98" fmla="*/ 0 w 27"/>
                <a:gd name="T99" fmla="*/ 0 h 24"/>
                <a:gd name="T100" fmla="*/ 0 w 27"/>
                <a:gd name="T101" fmla="*/ 0 h 24"/>
                <a:gd name="T102" fmla="*/ 0 w 27"/>
                <a:gd name="T103" fmla="*/ 0 h 24"/>
                <a:gd name="T104" fmla="*/ 0 w 27"/>
                <a:gd name="T105" fmla="*/ 0 h 24"/>
                <a:gd name="T106" fmla="*/ 0 w 27"/>
                <a:gd name="T107" fmla="*/ 0 h 24"/>
                <a:gd name="T108" fmla="*/ 0 w 27"/>
                <a:gd name="T109" fmla="*/ 0 h 24"/>
                <a:gd name="T110" fmla="*/ 0 w 27"/>
                <a:gd name="T111" fmla="*/ 0 h 24"/>
                <a:gd name="T112" fmla="*/ 0 w 27"/>
                <a:gd name="T113" fmla="*/ 0 h 24"/>
                <a:gd name="T114" fmla="*/ 0 w 27"/>
                <a:gd name="T115" fmla="*/ 0 h 24"/>
                <a:gd name="T116" fmla="*/ 0 w 27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"/>
                <a:gd name="T178" fmla="*/ 0 h 24"/>
                <a:gd name="T179" fmla="*/ 27 w 27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" h="24">
                  <a:moveTo>
                    <a:pt x="27" y="14"/>
                  </a:move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8" name="Freeform 165">
              <a:extLst>
                <a:ext uri="{FF2B5EF4-FFF2-40B4-BE49-F238E27FC236}">
                  <a16:creationId xmlns:a16="http://schemas.microsoft.com/office/drawing/2014/main" id="{5A9F7F58-3AA8-4DB2-84BE-09BC21C9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561"/>
              <a:ext cx="7" cy="6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w 24"/>
                <a:gd name="T115" fmla="*/ 0 h 24"/>
                <a:gd name="T116" fmla="*/ 0 w 24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"/>
                <a:gd name="T178" fmla="*/ 0 h 24"/>
                <a:gd name="T179" fmla="*/ 24 w 24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9" name="Freeform 166">
              <a:extLst>
                <a:ext uri="{FF2B5EF4-FFF2-40B4-BE49-F238E27FC236}">
                  <a16:creationId xmlns:a16="http://schemas.microsoft.com/office/drawing/2014/main" id="{6F964A98-AC78-42D9-863F-49FF792A8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561"/>
              <a:ext cx="7" cy="6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"/>
                <a:gd name="T172" fmla="*/ 0 h 24"/>
                <a:gd name="T173" fmla="*/ 24 w 24"/>
                <a:gd name="T174" fmla="*/ 24 h 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0" name="Freeform 167">
              <a:extLst>
                <a:ext uri="{FF2B5EF4-FFF2-40B4-BE49-F238E27FC236}">
                  <a16:creationId xmlns:a16="http://schemas.microsoft.com/office/drawing/2014/main" id="{2457B354-D814-4090-82AC-25EACDA0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561"/>
              <a:ext cx="7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4"/>
                <a:gd name="T176" fmla="*/ 25 w 2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1" name="Freeform 168">
              <a:extLst>
                <a:ext uri="{FF2B5EF4-FFF2-40B4-BE49-F238E27FC236}">
                  <a16:creationId xmlns:a16="http://schemas.microsoft.com/office/drawing/2014/main" id="{E53FAC7A-B269-4F89-8845-C1A0D3AA0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5"/>
              <a:ext cx="6" cy="6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w 25"/>
                <a:gd name="T117" fmla="*/ 0 h 24"/>
                <a:gd name="T118" fmla="*/ 0 w 25"/>
                <a:gd name="T119" fmla="*/ 0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4"/>
                <a:gd name="T182" fmla="*/ 25 w 25"/>
                <a:gd name="T183" fmla="*/ 24 h 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4">
                  <a:moveTo>
                    <a:pt x="25" y="12"/>
                  </a:moveTo>
                  <a:lnTo>
                    <a:pt x="24" y="11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2" name="Freeform 169">
              <a:extLst>
                <a:ext uri="{FF2B5EF4-FFF2-40B4-BE49-F238E27FC236}">
                  <a16:creationId xmlns:a16="http://schemas.microsoft.com/office/drawing/2014/main" id="{3B3C5016-C0C0-4992-9E73-46E219DE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76"/>
              <a:ext cx="6" cy="6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w 25"/>
                <a:gd name="T121" fmla="*/ 0 h 25"/>
                <a:gd name="T122" fmla="*/ 0 w 25"/>
                <a:gd name="T123" fmla="*/ 0 h 25"/>
                <a:gd name="T124" fmla="*/ 0 w 25"/>
                <a:gd name="T125" fmla="*/ 0 h 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25"/>
                <a:gd name="T191" fmla="*/ 25 w 25"/>
                <a:gd name="T192" fmla="*/ 25 h 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25">
                  <a:moveTo>
                    <a:pt x="25" y="13"/>
                  </a:moveTo>
                  <a:lnTo>
                    <a:pt x="24" y="13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3" name="Freeform 170">
              <a:extLst>
                <a:ext uri="{FF2B5EF4-FFF2-40B4-BE49-F238E27FC236}">
                  <a16:creationId xmlns:a16="http://schemas.microsoft.com/office/drawing/2014/main" id="{88D888E8-7726-4E6F-A15D-860692CC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698"/>
              <a:ext cx="6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26"/>
                <a:gd name="T179" fmla="*/ 25 w 25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26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4" name="Freeform 171">
              <a:extLst>
                <a:ext uri="{FF2B5EF4-FFF2-40B4-BE49-F238E27FC236}">
                  <a16:creationId xmlns:a16="http://schemas.microsoft.com/office/drawing/2014/main" id="{E8DC1FF1-71D8-4936-9A98-275BE784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709"/>
              <a:ext cx="6" cy="6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w 25"/>
                <a:gd name="T11" fmla="*/ 0 h 23"/>
                <a:gd name="T12" fmla="*/ 0 w 25"/>
                <a:gd name="T13" fmla="*/ 0 h 23"/>
                <a:gd name="T14" fmla="*/ 0 w 25"/>
                <a:gd name="T15" fmla="*/ 0 h 23"/>
                <a:gd name="T16" fmla="*/ 0 w 25"/>
                <a:gd name="T17" fmla="*/ 0 h 23"/>
                <a:gd name="T18" fmla="*/ 0 w 25"/>
                <a:gd name="T19" fmla="*/ 0 h 23"/>
                <a:gd name="T20" fmla="*/ 0 w 25"/>
                <a:gd name="T21" fmla="*/ 0 h 23"/>
                <a:gd name="T22" fmla="*/ 0 w 25"/>
                <a:gd name="T23" fmla="*/ 0 h 23"/>
                <a:gd name="T24" fmla="*/ 0 w 25"/>
                <a:gd name="T25" fmla="*/ 0 h 23"/>
                <a:gd name="T26" fmla="*/ 0 w 25"/>
                <a:gd name="T27" fmla="*/ 0 h 23"/>
                <a:gd name="T28" fmla="*/ 0 w 25"/>
                <a:gd name="T29" fmla="*/ 0 h 23"/>
                <a:gd name="T30" fmla="*/ 0 w 25"/>
                <a:gd name="T31" fmla="*/ 0 h 23"/>
                <a:gd name="T32" fmla="*/ 0 w 25"/>
                <a:gd name="T33" fmla="*/ 0 h 23"/>
                <a:gd name="T34" fmla="*/ 0 w 25"/>
                <a:gd name="T35" fmla="*/ 0 h 23"/>
                <a:gd name="T36" fmla="*/ 0 w 25"/>
                <a:gd name="T37" fmla="*/ 0 h 23"/>
                <a:gd name="T38" fmla="*/ 0 w 25"/>
                <a:gd name="T39" fmla="*/ 0 h 23"/>
                <a:gd name="T40" fmla="*/ 0 w 25"/>
                <a:gd name="T41" fmla="*/ 0 h 23"/>
                <a:gd name="T42" fmla="*/ 0 w 25"/>
                <a:gd name="T43" fmla="*/ 0 h 23"/>
                <a:gd name="T44" fmla="*/ 0 w 25"/>
                <a:gd name="T45" fmla="*/ 0 h 23"/>
                <a:gd name="T46" fmla="*/ 0 w 25"/>
                <a:gd name="T47" fmla="*/ 0 h 23"/>
                <a:gd name="T48" fmla="*/ 0 w 25"/>
                <a:gd name="T49" fmla="*/ 0 h 23"/>
                <a:gd name="T50" fmla="*/ 0 w 25"/>
                <a:gd name="T51" fmla="*/ 0 h 23"/>
                <a:gd name="T52" fmla="*/ 0 w 25"/>
                <a:gd name="T53" fmla="*/ 0 h 23"/>
                <a:gd name="T54" fmla="*/ 0 w 25"/>
                <a:gd name="T55" fmla="*/ 0 h 23"/>
                <a:gd name="T56" fmla="*/ 0 w 25"/>
                <a:gd name="T57" fmla="*/ 0 h 23"/>
                <a:gd name="T58" fmla="*/ 0 w 25"/>
                <a:gd name="T59" fmla="*/ 0 h 23"/>
                <a:gd name="T60" fmla="*/ 0 w 25"/>
                <a:gd name="T61" fmla="*/ 0 h 23"/>
                <a:gd name="T62" fmla="*/ 0 w 25"/>
                <a:gd name="T63" fmla="*/ 0 h 23"/>
                <a:gd name="T64" fmla="*/ 0 w 25"/>
                <a:gd name="T65" fmla="*/ 0 h 23"/>
                <a:gd name="T66" fmla="*/ 0 w 25"/>
                <a:gd name="T67" fmla="*/ 0 h 23"/>
                <a:gd name="T68" fmla="*/ 0 w 25"/>
                <a:gd name="T69" fmla="*/ 0 h 23"/>
                <a:gd name="T70" fmla="*/ 0 w 25"/>
                <a:gd name="T71" fmla="*/ 0 h 23"/>
                <a:gd name="T72" fmla="*/ 0 w 25"/>
                <a:gd name="T73" fmla="*/ 0 h 23"/>
                <a:gd name="T74" fmla="*/ 0 w 25"/>
                <a:gd name="T75" fmla="*/ 0 h 23"/>
                <a:gd name="T76" fmla="*/ 0 w 25"/>
                <a:gd name="T77" fmla="*/ 0 h 23"/>
                <a:gd name="T78" fmla="*/ 0 w 25"/>
                <a:gd name="T79" fmla="*/ 0 h 23"/>
                <a:gd name="T80" fmla="*/ 0 w 25"/>
                <a:gd name="T81" fmla="*/ 0 h 23"/>
                <a:gd name="T82" fmla="*/ 0 w 25"/>
                <a:gd name="T83" fmla="*/ 0 h 23"/>
                <a:gd name="T84" fmla="*/ 0 w 25"/>
                <a:gd name="T85" fmla="*/ 0 h 23"/>
                <a:gd name="T86" fmla="*/ 0 w 25"/>
                <a:gd name="T87" fmla="*/ 0 h 23"/>
                <a:gd name="T88" fmla="*/ 0 w 25"/>
                <a:gd name="T89" fmla="*/ 0 h 23"/>
                <a:gd name="T90" fmla="*/ 0 w 25"/>
                <a:gd name="T91" fmla="*/ 0 h 23"/>
                <a:gd name="T92" fmla="*/ 0 w 25"/>
                <a:gd name="T93" fmla="*/ 0 h 23"/>
                <a:gd name="T94" fmla="*/ 0 w 25"/>
                <a:gd name="T95" fmla="*/ 0 h 23"/>
                <a:gd name="T96" fmla="*/ 0 w 25"/>
                <a:gd name="T97" fmla="*/ 0 h 23"/>
                <a:gd name="T98" fmla="*/ 0 w 25"/>
                <a:gd name="T99" fmla="*/ 0 h 23"/>
                <a:gd name="T100" fmla="*/ 0 w 25"/>
                <a:gd name="T101" fmla="*/ 0 h 23"/>
                <a:gd name="T102" fmla="*/ 0 w 25"/>
                <a:gd name="T103" fmla="*/ 0 h 23"/>
                <a:gd name="T104" fmla="*/ 0 w 25"/>
                <a:gd name="T105" fmla="*/ 0 h 23"/>
                <a:gd name="T106" fmla="*/ 0 w 25"/>
                <a:gd name="T107" fmla="*/ 0 h 23"/>
                <a:gd name="T108" fmla="*/ 0 w 25"/>
                <a:gd name="T109" fmla="*/ 0 h 23"/>
                <a:gd name="T110" fmla="*/ 0 w 25"/>
                <a:gd name="T111" fmla="*/ 0 h 23"/>
                <a:gd name="T112" fmla="*/ 0 w 25"/>
                <a:gd name="T113" fmla="*/ 0 h 23"/>
                <a:gd name="T114" fmla="*/ 0 w 25"/>
                <a:gd name="T115" fmla="*/ 0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3"/>
                <a:gd name="T176" fmla="*/ 25 w 25"/>
                <a:gd name="T177" fmla="*/ 23 h 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3">
                  <a:moveTo>
                    <a:pt x="25" y="10"/>
                  </a:moveTo>
                  <a:lnTo>
                    <a:pt x="24" y="10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5" name="Line 172">
              <a:extLst>
                <a:ext uri="{FF2B5EF4-FFF2-40B4-BE49-F238E27FC236}">
                  <a16:creationId xmlns:a16="http://schemas.microsoft.com/office/drawing/2014/main" id="{49FADD37-3B65-4499-9091-93B81DEFE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561"/>
              <a:ext cx="320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36" name="Line 173">
              <a:extLst>
                <a:ext uri="{FF2B5EF4-FFF2-40B4-BE49-F238E27FC236}">
                  <a16:creationId xmlns:a16="http://schemas.microsoft.com/office/drawing/2014/main" id="{B36F92B8-6FA1-4046-BB28-98B1E69A8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834"/>
              <a:ext cx="493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37" name="Line 174">
              <a:extLst>
                <a:ext uri="{FF2B5EF4-FFF2-40B4-BE49-F238E27FC236}">
                  <a16:creationId xmlns:a16="http://schemas.microsoft.com/office/drawing/2014/main" id="{AD90CA50-7A05-46FC-AE6C-F48F23B7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063"/>
              <a:ext cx="264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38" name="Line 175">
              <a:extLst>
                <a:ext uri="{FF2B5EF4-FFF2-40B4-BE49-F238E27FC236}">
                  <a16:creationId xmlns:a16="http://schemas.microsoft.com/office/drawing/2014/main" id="{70DF4A80-811B-4130-83BF-7D292BC46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902"/>
              <a:ext cx="493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39" name="Line 176">
              <a:extLst>
                <a:ext uri="{FF2B5EF4-FFF2-40B4-BE49-F238E27FC236}">
                  <a16:creationId xmlns:a16="http://schemas.microsoft.com/office/drawing/2014/main" id="{2E17E24F-A088-4B6D-AF7C-65FEFEACF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957"/>
              <a:ext cx="493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0" name="Line 177">
              <a:extLst>
                <a:ext uri="{FF2B5EF4-FFF2-40B4-BE49-F238E27FC236}">
                  <a16:creationId xmlns:a16="http://schemas.microsoft.com/office/drawing/2014/main" id="{F07984B7-3923-43BE-94FF-678EB0922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" y="1005"/>
              <a:ext cx="493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1" name="Line 178">
              <a:extLst>
                <a:ext uri="{FF2B5EF4-FFF2-40B4-BE49-F238E27FC236}">
                  <a16:creationId xmlns:a16="http://schemas.microsoft.com/office/drawing/2014/main" id="{D5C3C0C5-B31D-4BBC-A618-9678AABAD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612"/>
              <a:ext cx="320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2" name="Line 179">
              <a:extLst>
                <a:ext uri="{FF2B5EF4-FFF2-40B4-BE49-F238E27FC236}">
                  <a16:creationId xmlns:a16="http://schemas.microsoft.com/office/drawing/2014/main" id="{7C8898D5-1322-473A-89BC-61A49A6D1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655"/>
              <a:ext cx="320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3" name="Line 180">
              <a:extLst>
                <a:ext uri="{FF2B5EF4-FFF2-40B4-BE49-F238E27FC236}">
                  <a16:creationId xmlns:a16="http://schemas.microsoft.com/office/drawing/2014/main" id="{0A5A821C-19F5-4714-969C-544EFF039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692"/>
              <a:ext cx="320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44" name="Rectangle 181">
              <a:extLst>
                <a:ext uri="{FF2B5EF4-FFF2-40B4-BE49-F238E27FC236}">
                  <a16:creationId xmlns:a16="http://schemas.microsoft.com/office/drawing/2014/main" id="{8215CBA2-E397-4BEC-AA97-9E5BCB8E42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60000">
              <a:off x="2234" y="719"/>
              <a:ext cx="843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 b="1">
                  <a:solidFill>
                    <a:srgbClr val="000000"/>
                  </a:solidFill>
                </a:rPr>
                <a:t>Wahlunterlagen</a:t>
              </a:r>
              <a:endParaRPr lang="de-DE" altLang="de-DE" sz="14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507"/>
          <p:cNvGrpSpPr>
            <a:grpSpLocks/>
          </p:cNvGrpSpPr>
          <p:nvPr/>
        </p:nvGrpSpPr>
        <p:grpSpPr bwMode="auto">
          <a:xfrm>
            <a:off x="5257800" y="1524000"/>
            <a:ext cx="685800" cy="830263"/>
            <a:chOff x="384" y="2304"/>
            <a:chExt cx="432" cy="523"/>
          </a:xfrm>
        </p:grpSpPr>
        <p:sp>
          <p:nvSpPr>
            <p:cNvPr id="50351" name="Rectangle 508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CCECFF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352" name="Text Box 509"/>
            <p:cNvSpPr txBox="1">
              <a:spLocks noChangeArrowheads="1"/>
            </p:cNvSpPr>
            <p:nvPr/>
          </p:nvSpPr>
          <p:spPr bwMode="auto">
            <a:xfrm>
              <a:off x="404" y="2318"/>
              <a:ext cx="361" cy="28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>
                  <a:solidFill>
                    <a:schemeClr val="accent2"/>
                  </a:solidFill>
                </a:rPr>
                <a:t>Merk-</a:t>
              </a:r>
            </a:p>
            <a:p>
              <a:pPr algn="ctr"/>
              <a:r>
                <a:rPr lang="de-DE" sz="1200">
                  <a:solidFill>
                    <a:schemeClr val="accent2"/>
                  </a:solidFill>
                </a:rPr>
                <a:t>blatt</a:t>
              </a:r>
            </a:p>
          </p:txBody>
        </p:sp>
        <p:sp>
          <p:nvSpPr>
            <p:cNvPr id="50353" name="Line 510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54" name="Line 511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55" name="Line 512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56" name="Line 513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371600" y="3352800"/>
            <a:ext cx="1879600" cy="769938"/>
          </a:xfrm>
          <a:prstGeom prst="rect">
            <a:avLst/>
          </a:prstGeom>
          <a:solidFill>
            <a:srgbClr val="EAEAE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Den Stimmzettel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und die persönliche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Erklärung ausfüllen</a:t>
            </a:r>
          </a:p>
        </p:txBody>
      </p:sp>
      <p:grpSp>
        <p:nvGrpSpPr>
          <p:cNvPr id="50180" name="Group 204"/>
          <p:cNvGrpSpPr>
            <a:grpSpLocks/>
          </p:cNvGrpSpPr>
          <p:nvPr/>
        </p:nvGrpSpPr>
        <p:grpSpPr bwMode="auto">
          <a:xfrm>
            <a:off x="457200" y="1500188"/>
            <a:ext cx="685800" cy="884237"/>
            <a:chOff x="336" y="1344"/>
            <a:chExt cx="432" cy="557"/>
          </a:xfrm>
        </p:grpSpPr>
        <p:sp>
          <p:nvSpPr>
            <p:cNvPr id="57541" name="Rectangle 197"/>
            <p:cNvSpPr>
              <a:spLocks noChangeArrowheads="1"/>
            </p:cNvSpPr>
            <p:nvPr/>
          </p:nvSpPr>
          <p:spPr bwMode="auto">
            <a:xfrm>
              <a:off x="336" y="1392"/>
              <a:ext cx="432" cy="4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350" name="Rectangle 16"/>
            <p:cNvSpPr>
              <a:spLocks noChangeArrowheads="1"/>
            </p:cNvSpPr>
            <p:nvPr/>
          </p:nvSpPr>
          <p:spPr bwMode="auto">
            <a:xfrm>
              <a:off x="432" y="1344"/>
              <a:ext cx="2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800" b="1">
                  <a:solidFill>
                    <a:srgbClr val="FF0000"/>
                  </a:solidFill>
                  <a:latin typeface="Arial Narrow" pitchFamily="34" charset="0"/>
                </a:rPr>
                <a:t>1</a:t>
              </a:r>
              <a:endParaRPr lang="de-DE" b="1">
                <a:latin typeface="Times New Roman" pitchFamily="18" charset="0"/>
              </a:endParaRPr>
            </a:p>
          </p:txBody>
        </p:sp>
      </p:grpSp>
      <p:grpSp>
        <p:nvGrpSpPr>
          <p:cNvPr id="50181" name="Group 424"/>
          <p:cNvGrpSpPr>
            <a:grpSpLocks/>
          </p:cNvGrpSpPr>
          <p:nvPr/>
        </p:nvGrpSpPr>
        <p:grpSpPr bwMode="auto">
          <a:xfrm>
            <a:off x="1371600" y="1524000"/>
            <a:ext cx="1692275" cy="838200"/>
            <a:chOff x="1248" y="696"/>
            <a:chExt cx="1066" cy="528"/>
          </a:xfrm>
        </p:grpSpPr>
        <p:sp>
          <p:nvSpPr>
            <p:cNvPr id="50272" name="Rectangle 20"/>
            <p:cNvSpPr>
              <a:spLocks noChangeArrowheads="1"/>
            </p:cNvSpPr>
            <p:nvPr/>
          </p:nvSpPr>
          <p:spPr bwMode="auto">
            <a:xfrm>
              <a:off x="1248" y="696"/>
              <a:ext cx="1066" cy="5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3" name="Rectangle 21"/>
            <p:cNvSpPr>
              <a:spLocks noChangeArrowheads="1"/>
            </p:cNvSpPr>
            <p:nvPr/>
          </p:nvSpPr>
          <p:spPr bwMode="auto">
            <a:xfrm>
              <a:off x="2114" y="729"/>
              <a:ext cx="97" cy="1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4" name="Freeform 22"/>
            <p:cNvSpPr>
              <a:spLocks/>
            </p:cNvSpPr>
            <p:nvPr/>
          </p:nvSpPr>
          <p:spPr bwMode="auto">
            <a:xfrm>
              <a:off x="2128" y="726"/>
              <a:ext cx="4" cy="4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4"/>
                <a:gd name="T176" fmla="*/ 25 w 2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5" name="Rectangle 23"/>
            <p:cNvSpPr>
              <a:spLocks noChangeArrowheads="1"/>
            </p:cNvSpPr>
            <p:nvPr/>
          </p:nvSpPr>
          <p:spPr bwMode="auto">
            <a:xfrm>
              <a:off x="2121" y="737"/>
              <a:ext cx="82" cy="1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6" name="Freeform 24"/>
            <p:cNvSpPr>
              <a:spLocks/>
            </p:cNvSpPr>
            <p:nvPr/>
          </p:nvSpPr>
          <p:spPr bwMode="auto">
            <a:xfrm>
              <a:off x="2141" y="757"/>
              <a:ext cx="11" cy="64"/>
            </a:xfrm>
            <a:custGeom>
              <a:avLst/>
              <a:gdLst>
                <a:gd name="T0" fmla="*/ 0 w 60"/>
                <a:gd name="T1" fmla="*/ 0 h 320"/>
                <a:gd name="T2" fmla="*/ 0 w 60"/>
                <a:gd name="T3" fmla="*/ 0 h 320"/>
                <a:gd name="T4" fmla="*/ 0 w 60"/>
                <a:gd name="T5" fmla="*/ 0 h 320"/>
                <a:gd name="T6" fmla="*/ 0 w 60"/>
                <a:gd name="T7" fmla="*/ 0 h 320"/>
                <a:gd name="T8" fmla="*/ 0 w 60"/>
                <a:gd name="T9" fmla="*/ 0 h 320"/>
                <a:gd name="T10" fmla="*/ 0 w 60"/>
                <a:gd name="T11" fmla="*/ 0 h 320"/>
                <a:gd name="T12" fmla="*/ 0 w 60"/>
                <a:gd name="T13" fmla="*/ 0 h 320"/>
                <a:gd name="T14" fmla="*/ 0 w 60"/>
                <a:gd name="T15" fmla="*/ 0 h 320"/>
                <a:gd name="T16" fmla="*/ 0 w 60"/>
                <a:gd name="T17" fmla="*/ 0 h 320"/>
                <a:gd name="T18" fmla="*/ 0 w 60"/>
                <a:gd name="T19" fmla="*/ 0 h 320"/>
                <a:gd name="T20" fmla="*/ 0 w 60"/>
                <a:gd name="T21" fmla="*/ 0 h 320"/>
                <a:gd name="T22" fmla="*/ 0 w 60"/>
                <a:gd name="T23" fmla="*/ 0 h 320"/>
                <a:gd name="T24" fmla="*/ 0 w 60"/>
                <a:gd name="T25" fmla="*/ 0 h 320"/>
                <a:gd name="T26" fmla="*/ 0 w 60"/>
                <a:gd name="T27" fmla="*/ 0 h 320"/>
                <a:gd name="T28" fmla="*/ 0 w 60"/>
                <a:gd name="T29" fmla="*/ 0 h 320"/>
                <a:gd name="T30" fmla="*/ 0 w 60"/>
                <a:gd name="T31" fmla="*/ 0 h 320"/>
                <a:gd name="T32" fmla="*/ 0 w 60"/>
                <a:gd name="T33" fmla="*/ 0 h 320"/>
                <a:gd name="T34" fmla="*/ 0 w 60"/>
                <a:gd name="T35" fmla="*/ 0 h 320"/>
                <a:gd name="T36" fmla="*/ 0 w 60"/>
                <a:gd name="T37" fmla="*/ 0 h 320"/>
                <a:gd name="T38" fmla="*/ 0 w 60"/>
                <a:gd name="T39" fmla="*/ 0 h 320"/>
                <a:gd name="T40" fmla="*/ 0 w 60"/>
                <a:gd name="T41" fmla="*/ 0 h 320"/>
                <a:gd name="T42" fmla="*/ 0 w 60"/>
                <a:gd name="T43" fmla="*/ 0 h 320"/>
                <a:gd name="T44" fmla="*/ 0 w 60"/>
                <a:gd name="T45" fmla="*/ 0 h 320"/>
                <a:gd name="T46" fmla="*/ 0 w 60"/>
                <a:gd name="T47" fmla="*/ 0 h 3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20"/>
                <a:gd name="T74" fmla="*/ 60 w 60"/>
                <a:gd name="T75" fmla="*/ 320 h 3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20">
                  <a:moveTo>
                    <a:pt x="0" y="0"/>
                  </a:moveTo>
                  <a:lnTo>
                    <a:pt x="12" y="6"/>
                  </a:lnTo>
                  <a:lnTo>
                    <a:pt x="36" y="10"/>
                  </a:lnTo>
                  <a:lnTo>
                    <a:pt x="43" y="33"/>
                  </a:lnTo>
                  <a:lnTo>
                    <a:pt x="48" y="42"/>
                  </a:lnTo>
                  <a:lnTo>
                    <a:pt x="54" y="67"/>
                  </a:lnTo>
                  <a:lnTo>
                    <a:pt x="58" y="95"/>
                  </a:lnTo>
                  <a:lnTo>
                    <a:pt x="60" y="111"/>
                  </a:lnTo>
                  <a:lnTo>
                    <a:pt x="60" y="125"/>
                  </a:lnTo>
                  <a:lnTo>
                    <a:pt x="58" y="143"/>
                  </a:lnTo>
                  <a:lnTo>
                    <a:pt x="54" y="157"/>
                  </a:lnTo>
                  <a:lnTo>
                    <a:pt x="49" y="180"/>
                  </a:lnTo>
                  <a:lnTo>
                    <a:pt x="48" y="189"/>
                  </a:lnTo>
                  <a:lnTo>
                    <a:pt x="45" y="202"/>
                  </a:lnTo>
                  <a:lnTo>
                    <a:pt x="43" y="219"/>
                  </a:lnTo>
                  <a:lnTo>
                    <a:pt x="41" y="227"/>
                  </a:lnTo>
                  <a:lnTo>
                    <a:pt x="37" y="235"/>
                  </a:lnTo>
                  <a:lnTo>
                    <a:pt x="36" y="248"/>
                  </a:lnTo>
                  <a:lnTo>
                    <a:pt x="29" y="263"/>
                  </a:lnTo>
                  <a:lnTo>
                    <a:pt x="22" y="278"/>
                  </a:lnTo>
                  <a:lnTo>
                    <a:pt x="15" y="295"/>
                  </a:lnTo>
                  <a:lnTo>
                    <a:pt x="7" y="309"/>
                  </a:lnTo>
                  <a:lnTo>
                    <a:pt x="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7" name="Freeform 25"/>
            <p:cNvSpPr>
              <a:spLocks/>
            </p:cNvSpPr>
            <p:nvPr/>
          </p:nvSpPr>
          <p:spPr bwMode="auto">
            <a:xfrm>
              <a:off x="2146" y="758"/>
              <a:ext cx="45" cy="55"/>
            </a:xfrm>
            <a:custGeom>
              <a:avLst/>
              <a:gdLst>
                <a:gd name="T0" fmla="*/ 0 w 246"/>
                <a:gd name="T1" fmla="*/ 0 h 274"/>
                <a:gd name="T2" fmla="*/ 0 w 246"/>
                <a:gd name="T3" fmla="*/ 0 h 274"/>
                <a:gd name="T4" fmla="*/ 0 w 246"/>
                <a:gd name="T5" fmla="*/ 0 h 274"/>
                <a:gd name="T6" fmla="*/ 0 w 246"/>
                <a:gd name="T7" fmla="*/ 0 h 274"/>
                <a:gd name="T8" fmla="*/ 0 w 246"/>
                <a:gd name="T9" fmla="*/ 0 h 274"/>
                <a:gd name="T10" fmla="*/ 0 w 246"/>
                <a:gd name="T11" fmla="*/ 0 h 274"/>
                <a:gd name="T12" fmla="*/ 0 w 246"/>
                <a:gd name="T13" fmla="*/ 0 h 274"/>
                <a:gd name="T14" fmla="*/ 0 w 246"/>
                <a:gd name="T15" fmla="*/ 0 h 274"/>
                <a:gd name="T16" fmla="*/ 0 w 246"/>
                <a:gd name="T17" fmla="*/ 0 h 274"/>
                <a:gd name="T18" fmla="*/ 0 w 246"/>
                <a:gd name="T19" fmla="*/ 0 h 274"/>
                <a:gd name="T20" fmla="*/ 0 w 246"/>
                <a:gd name="T21" fmla="*/ 0 h 274"/>
                <a:gd name="T22" fmla="*/ 0 w 246"/>
                <a:gd name="T23" fmla="*/ 0 h 274"/>
                <a:gd name="T24" fmla="*/ 0 w 246"/>
                <a:gd name="T25" fmla="*/ 0 h 274"/>
                <a:gd name="T26" fmla="*/ 0 w 246"/>
                <a:gd name="T27" fmla="*/ 0 h 274"/>
                <a:gd name="T28" fmla="*/ 0 w 246"/>
                <a:gd name="T29" fmla="*/ 0 h 274"/>
                <a:gd name="T30" fmla="*/ 0 w 246"/>
                <a:gd name="T31" fmla="*/ 0 h 2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274"/>
                <a:gd name="T50" fmla="*/ 246 w 246"/>
                <a:gd name="T51" fmla="*/ 274 h 2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274">
                  <a:moveTo>
                    <a:pt x="29" y="140"/>
                  </a:moveTo>
                  <a:lnTo>
                    <a:pt x="29" y="120"/>
                  </a:lnTo>
                  <a:lnTo>
                    <a:pt x="29" y="98"/>
                  </a:lnTo>
                  <a:lnTo>
                    <a:pt x="26" y="75"/>
                  </a:lnTo>
                  <a:lnTo>
                    <a:pt x="25" y="56"/>
                  </a:lnTo>
                  <a:lnTo>
                    <a:pt x="20" y="43"/>
                  </a:lnTo>
                  <a:lnTo>
                    <a:pt x="16" y="28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91" y="47"/>
                  </a:lnTo>
                  <a:lnTo>
                    <a:pt x="246" y="87"/>
                  </a:lnTo>
                  <a:lnTo>
                    <a:pt x="218" y="274"/>
                  </a:lnTo>
                  <a:lnTo>
                    <a:pt x="135" y="244"/>
                  </a:lnTo>
                  <a:lnTo>
                    <a:pt x="10" y="214"/>
                  </a:lnTo>
                  <a:lnTo>
                    <a:pt x="20" y="176"/>
                  </a:lnTo>
                  <a:lnTo>
                    <a:pt x="29" y="1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8" name="Freeform 26"/>
            <p:cNvSpPr>
              <a:spLocks/>
            </p:cNvSpPr>
            <p:nvPr/>
          </p:nvSpPr>
          <p:spPr bwMode="auto">
            <a:xfrm>
              <a:off x="2146" y="758"/>
              <a:ext cx="23" cy="23"/>
            </a:xfrm>
            <a:custGeom>
              <a:avLst/>
              <a:gdLst>
                <a:gd name="T0" fmla="*/ 0 w 124"/>
                <a:gd name="T1" fmla="*/ 0 h 111"/>
                <a:gd name="T2" fmla="*/ 0 w 124"/>
                <a:gd name="T3" fmla="*/ 0 h 111"/>
                <a:gd name="T4" fmla="*/ 0 w 124"/>
                <a:gd name="T5" fmla="*/ 0 h 111"/>
                <a:gd name="T6" fmla="*/ 0 w 124"/>
                <a:gd name="T7" fmla="*/ 0 h 111"/>
                <a:gd name="T8" fmla="*/ 0 w 124"/>
                <a:gd name="T9" fmla="*/ 0 h 111"/>
                <a:gd name="T10" fmla="*/ 0 w 124"/>
                <a:gd name="T11" fmla="*/ 0 h 111"/>
                <a:gd name="T12" fmla="*/ 0 w 124"/>
                <a:gd name="T13" fmla="*/ 0 h 111"/>
                <a:gd name="T14" fmla="*/ 0 w 124"/>
                <a:gd name="T15" fmla="*/ 0 h 111"/>
                <a:gd name="T16" fmla="*/ 0 w 124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111"/>
                <a:gd name="T29" fmla="*/ 124 w 124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111">
                  <a:moveTo>
                    <a:pt x="124" y="31"/>
                  </a:moveTo>
                  <a:lnTo>
                    <a:pt x="124" y="111"/>
                  </a:lnTo>
                  <a:lnTo>
                    <a:pt x="32" y="95"/>
                  </a:lnTo>
                  <a:lnTo>
                    <a:pt x="28" y="74"/>
                  </a:lnTo>
                  <a:lnTo>
                    <a:pt x="27" y="57"/>
                  </a:lnTo>
                  <a:lnTo>
                    <a:pt x="24" y="43"/>
                  </a:lnTo>
                  <a:lnTo>
                    <a:pt x="19" y="28"/>
                  </a:lnTo>
                  <a:lnTo>
                    <a:pt x="0" y="0"/>
                  </a:lnTo>
                  <a:lnTo>
                    <a:pt x="124" y="3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9" name="Freeform 27"/>
            <p:cNvSpPr>
              <a:spLocks/>
            </p:cNvSpPr>
            <p:nvPr/>
          </p:nvSpPr>
          <p:spPr bwMode="auto">
            <a:xfrm>
              <a:off x="2169" y="771"/>
              <a:ext cx="21" cy="13"/>
            </a:xfrm>
            <a:custGeom>
              <a:avLst/>
              <a:gdLst>
                <a:gd name="T0" fmla="*/ 0 w 119"/>
                <a:gd name="T1" fmla="*/ 0 h 70"/>
                <a:gd name="T2" fmla="*/ 0 w 119"/>
                <a:gd name="T3" fmla="*/ 0 h 70"/>
                <a:gd name="T4" fmla="*/ 0 w 119"/>
                <a:gd name="T5" fmla="*/ 0 h 70"/>
                <a:gd name="T6" fmla="*/ 0 w 119"/>
                <a:gd name="T7" fmla="*/ 0 h 70"/>
                <a:gd name="T8" fmla="*/ 0 w 119"/>
                <a:gd name="T9" fmla="*/ 0 h 70"/>
                <a:gd name="T10" fmla="*/ 0 w 119"/>
                <a:gd name="T11" fmla="*/ 0 h 70"/>
                <a:gd name="T12" fmla="*/ 0 w 119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70"/>
                <a:gd name="T23" fmla="*/ 119 w 11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70">
                  <a:moveTo>
                    <a:pt x="0" y="0"/>
                  </a:moveTo>
                  <a:lnTo>
                    <a:pt x="82" y="15"/>
                  </a:lnTo>
                  <a:lnTo>
                    <a:pt x="119" y="42"/>
                  </a:lnTo>
                  <a:lnTo>
                    <a:pt x="115" y="70"/>
                  </a:lnTo>
                  <a:lnTo>
                    <a:pt x="95" y="4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0" name="Freeform 28"/>
            <p:cNvSpPr>
              <a:spLocks/>
            </p:cNvSpPr>
            <p:nvPr/>
          </p:nvSpPr>
          <p:spPr bwMode="auto">
            <a:xfrm>
              <a:off x="2152" y="778"/>
              <a:ext cx="37" cy="20"/>
            </a:xfrm>
            <a:custGeom>
              <a:avLst/>
              <a:gdLst>
                <a:gd name="T0" fmla="*/ 0 w 203"/>
                <a:gd name="T1" fmla="*/ 0 h 101"/>
                <a:gd name="T2" fmla="*/ 0 w 203"/>
                <a:gd name="T3" fmla="*/ 0 h 101"/>
                <a:gd name="T4" fmla="*/ 0 w 203"/>
                <a:gd name="T5" fmla="*/ 0 h 101"/>
                <a:gd name="T6" fmla="*/ 0 w 203"/>
                <a:gd name="T7" fmla="*/ 0 h 101"/>
                <a:gd name="T8" fmla="*/ 0 w 203"/>
                <a:gd name="T9" fmla="*/ 0 h 101"/>
                <a:gd name="T10" fmla="*/ 0 w 203"/>
                <a:gd name="T11" fmla="*/ 0 h 101"/>
                <a:gd name="T12" fmla="*/ 0 w 203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101"/>
                <a:gd name="T23" fmla="*/ 203 w 20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101">
                  <a:moveTo>
                    <a:pt x="0" y="0"/>
                  </a:moveTo>
                  <a:lnTo>
                    <a:pt x="165" y="30"/>
                  </a:lnTo>
                  <a:lnTo>
                    <a:pt x="203" y="74"/>
                  </a:lnTo>
                  <a:lnTo>
                    <a:pt x="199" y="101"/>
                  </a:lnTo>
                  <a:lnTo>
                    <a:pt x="161" y="61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1" name="Freeform 29"/>
            <p:cNvSpPr>
              <a:spLocks/>
            </p:cNvSpPr>
            <p:nvPr/>
          </p:nvSpPr>
          <p:spPr bwMode="auto">
            <a:xfrm>
              <a:off x="2151" y="790"/>
              <a:ext cx="36" cy="18"/>
            </a:xfrm>
            <a:custGeom>
              <a:avLst/>
              <a:gdLst>
                <a:gd name="T0" fmla="*/ 0 w 204"/>
                <a:gd name="T1" fmla="*/ 0 h 93"/>
                <a:gd name="T2" fmla="*/ 0 w 204"/>
                <a:gd name="T3" fmla="*/ 0 h 93"/>
                <a:gd name="T4" fmla="*/ 0 w 204"/>
                <a:gd name="T5" fmla="*/ 0 h 93"/>
                <a:gd name="T6" fmla="*/ 0 w 204"/>
                <a:gd name="T7" fmla="*/ 0 h 93"/>
                <a:gd name="T8" fmla="*/ 0 w 204"/>
                <a:gd name="T9" fmla="*/ 0 h 93"/>
                <a:gd name="T10" fmla="*/ 0 w 204"/>
                <a:gd name="T11" fmla="*/ 0 h 93"/>
                <a:gd name="T12" fmla="*/ 0 w 204"/>
                <a:gd name="T13" fmla="*/ 0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93"/>
                <a:gd name="T23" fmla="*/ 204 w 204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93">
                  <a:moveTo>
                    <a:pt x="7" y="0"/>
                  </a:moveTo>
                  <a:lnTo>
                    <a:pt x="142" y="28"/>
                  </a:lnTo>
                  <a:lnTo>
                    <a:pt x="204" y="72"/>
                  </a:lnTo>
                  <a:lnTo>
                    <a:pt x="204" y="93"/>
                  </a:lnTo>
                  <a:lnTo>
                    <a:pt x="142" y="58"/>
                  </a:lnTo>
                  <a:lnTo>
                    <a:pt x="0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2" name="Freeform 30"/>
            <p:cNvSpPr>
              <a:spLocks/>
            </p:cNvSpPr>
            <p:nvPr/>
          </p:nvSpPr>
          <p:spPr bwMode="auto">
            <a:xfrm>
              <a:off x="2135" y="746"/>
              <a:ext cx="7" cy="8"/>
            </a:xfrm>
            <a:custGeom>
              <a:avLst/>
              <a:gdLst>
                <a:gd name="T0" fmla="*/ 0 w 38"/>
                <a:gd name="T1" fmla="*/ 0 h 40"/>
                <a:gd name="T2" fmla="*/ 0 w 38"/>
                <a:gd name="T3" fmla="*/ 0 h 40"/>
                <a:gd name="T4" fmla="*/ 0 w 38"/>
                <a:gd name="T5" fmla="*/ 0 h 40"/>
                <a:gd name="T6" fmla="*/ 0 w 38"/>
                <a:gd name="T7" fmla="*/ 0 h 40"/>
                <a:gd name="T8" fmla="*/ 0 w 38"/>
                <a:gd name="T9" fmla="*/ 0 h 40"/>
                <a:gd name="T10" fmla="*/ 0 w 38"/>
                <a:gd name="T11" fmla="*/ 0 h 40"/>
                <a:gd name="T12" fmla="*/ 0 w 38"/>
                <a:gd name="T13" fmla="*/ 0 h 40"/>
                <a:gd name="T14" fmla="*/ 0 w 38"/>
                <a:gd name="T15" fmla="*/ 0 h 40"/>
                <a:gd name="T16" fmla="*/ 0 w 38"/>
                <a:gd name="T17" fmla="*/ 0 h 40"/>
                <a:gd name="T18" fmla="*/ 0 w 38"/>
                <a:gd name="T19" fmla="*/ 0 h 40"/>
                <a:gd name="T20" fmla="*/ 0 w 38"/>
                <a:gd name="T21" fmla="*/ 0 h 40"/>
                <a:gd name="T22" fmla="*/ 0 w 38"/>
                <a:gd name="T23" fmla="*/ 0 h 40"/>
                <a:gd name="T24" fmla="*/ 0 w 38"/>
                <a:gd name="T25" fmla="*/ 0 h 40"/>
                <a:gd name="T26" fmla="*/ 0 w 38"/>
                <a:gd name="T27" fmla="*/ 0 h 40"/>
                <a:gd name="T28" fmla="*/ 0 w 38"/>
                <a:gd name="T29" fmla="*/ 0 h 40"/>
                <a:gd name="T30" fmla="*/ 0 w 38"/>
                <a:gd name="T31" fmla="*/ 0 h 40"/>
                <a:gd name="T32" fmla="*/ 0 w 38"/>
                <a:gd name="T33" fmla="*/ 0 h 40"/>
                <a:gd name="T34" fmla="*/ 0 w 38"/>
                <a:gd name="T35" fmla="*/ 0 h 40"/>
                <a:gd name="T36" fmla="*/ 0 w 38"/>
                <a:gd name="T37" fmla="*/ 0 h 40"/>
                <a:gd name="T38" fmla="*/ 0 w 38"/>
                <a:gd name="T39" fmla="*/ 0 h 40"/>
                <a:gd name="T40" fmla="*/ 0 w 38"/>
                <a:gd name="T41" fmla="*/ 0 h 40"/>
                <a:gd name="T42" fmla="*/ 0 w 38"/>
                <a:gd name="T43" fmla="*/ 0 h 40"/>
                <a:gd name="T44" fmla="*/ 0 w 38"/>
                <a:gd name="T45" fmla="*/ 0 h 40"/>
                <a:gd name="T46" fmla="*/ 0 w 38"/>
                <a:gd name="T47" fmla="*/ 0 h 40"/>
                <a:gd name="T48" fmla="*/ 0 w 38"/>
                <a:gd name="T49" fmla="*/ 0 h 40"/>
                <a:gd name="T50" fmla="*/ 0 w 38"/>
                <a:gd name="T51" fmla="*/ 0 h 40"/>
                <a:gd name="T52" fmla="*/ 0 w 38"/>
                <a:gd name="T53" fmla="*/ 0 h 40"/>
                <a:gd name="T54" fmla="*/ 0 w 38"/>
                <a:gd name="T55" fmla="*/ 0 h 40"/>
                <a:gd name="T56" fmla="*/ 0 w 38"/>
                <a:gd name="T57" fmla="*/ 0 h 40"/>
                <a:gd name="T58" fmla="*/ 0 w 38"/>
                <a:gd name="T59" fmla="*/ 0 h 40"/>
                <a:gd name="T60" fmla="*/ 0 w 38"/>
                <a:gd name="T61" fmla="*/ 0 h 40"/>
                <a:gd name="T62" fmla="*/ 0 w 38"/>
                <a:gd name="T63" fmla="*/ 0 h 40"/>
                <a:gd name="T64" fmla="*/ 0 w 38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40"/>
                <a:gd name="T101" fmla="*/ 38 w 38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40">
                  <a:moveTo>
                    <a:pt x="38" y="19"/>
                  </a:moveTo>
                  <a:lnTo>
                    <a:pt x="38" y="17"/>
                  </a:lnTo>
                  <a:lnTo>
                    <a:pt x="38" y="15"/>
                  </a:lnTo>
                  <a:lnTo>
                    <a:pt x="37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4" y="8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3" name="Freeform 31"/>
            <p:cNvSpPr>
              <a:spLocks/>
            </p:cNvSpPr>
            <p:nvPr/>
          </p:nvSpPr>
          <p:spPr bwMode="auto">
            <a:xfrm>
              <a:off x="2136" y="752"/>
              <a:ext cx="5" cy="97"/>
            </a:xfrm>
            <a:custGeom>
              <a:avLst/>
              <a:gdLst>
                <a:gd name="T0" fmla="*/ 0 w 29"/>
                <a:gd name="T1" fmla="*/ 0 h 485"/>
                <a:gd name="T2" fmla="*/ 0 w 29"/>
                <a:gd name="T3" fmla="*/ 0 h 485"/>
                <a:gd name="T4" fmla="*/ 0 w 29"/>
                <a:gd name="T5" fmla="*/ 0 h 485"/>
                <a:gd name="T6" fmla="*/ 0 w 29"/>
                <a:gd name="T7" fmla="*/ 0 h 485"/>
                <a:gd name="T8" fmla="*/ 0 w 29"/>
                <a:gd name="T9" fmla="*/ 0 h 4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485"/>
                <a:gd name="T17" fmla="*/ 29 w 29"/>
                <a:gd name="T18" fmla="*/ 485 h 4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485">
                  <a:moveTo>
                    <a:pt x="0" y="0"/>
                  </a:moveTo>
                  <a:lnTo>
                    <a:pt x="28" y="0"/>
                  </a:lnTo>
                  <a:lnTo>
                    <a:pt x="29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4" name="Freeform 32"/>
            <p:cNvSpPr>
              <a:spLocks/>
            </p:cNvSpPr>
            <p:nvPr/>
          </p:nvSpPr>
          <p:spPr bwMode="auto">
            <a:xfrm>
              <a:off x="2136" y="860"/>
              <a:ext cx="4" cy="5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"/>
                <a:gd name="T160" fmla="*/ 0 h 26"/>
                <a:gd name="T161" fmla="*/ 23 w 23"/>
                <a:gd name="T162" fmla="*/ 26 h 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" h="26">
                  <a:moveTo>
                    <a:pt x="23" y="13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5" name="Freeform 33"/>
            <p:cNvSpPr>
              <a:spLocks/>
            </p:cNvSpPr>
            <p:nvPr/>
          </p:nvSpPr>
          <p:spPr bwMode="auto">
            <a:xfrm>
              <a:off x="2144" y="860"/>
              <a:ext cx="4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6"/>
                <a:gd name="T167" fmla="*/ 25 w 25"/>
                <a:gd name="T168" fmla="*/ 26 h 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6" name="Freeform 34"/>
            <p:cNvSpPr>
              <a:spLocks/>
            </p:cNvSpPr>
            <p:nvPr/>
          </p:nvSpPr>
          <p:spPr bwMode="auto">
            <a:xfrm>
              <a:off x="2152" y="860"/>
              <a:ext cx="4" cy="5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"/>
                <a:gd name="T163" fmla="*/ 0 h 26"/>
                <a:gd name="T164" fmla="*/ 24 w 24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7" name="Freeform 35"/>
            <p:cNvSpPr>
              <a:spLocks/>
            </p:cNvSpPr>
            <p:nvPr/>
          </p:nvSpPr>
          <p:spPr bwMode="auto">
            <a:xfrm>
              <a:off x="2160" y="860"/>
              <a:ext cx="4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w 25"/>
                <a:gd name="T119" fmla="*/ 0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8" name="Freeform 36"/>
            <p:cNvSpPr>
              <a:spLocks/>
            </p:cNvSpPr>
            <p:nvPr/>
          </p:nvSpPr>
          <p:spPr bwMode="auto">
            <a:xfrm>
              <a:off x="2168" y="860"/>
              <a:ext cx="4" cy="5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26"/>
                <a:gd name="T155" fmla="*/ 24 w 24"/>
                <a:gd name="T156" fmla="*/ 26 h 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89" name="Freeform 37"/>
            <p:cNvSpPr>
              <a:spLocks/>
            </p:cNvSpPr>
            <p:nvPr/>
          </p:nvSpPr>
          <p:spPr bwMode="auto">
            <a:xfrm>
              <a:off x="2176" y="860"/>
              <a:ext cx="4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6"/>
                <a:gd name="T167" fmla="*/ 25 w 25"/>
                <a:gd name="T168" fmla="*/ 26 h 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2" y="24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0" name="Freeform 38"/>
            <p:cNvSpPr>
              <a:spLocks/>
            </p:cNvSpPr>
            <p:nvPr/>
          </p:nvSpPr>
          <p:spPr bwMode="auto">
            <a:xfrm>
              <a:off x="2184" y="860"/>
              <a:ext cx="4" cy="5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"/>
                <a:gd name="T163" fmla="*/ 0 h 26"/>
                <a:gd name="T164" fmla="*/ 24 w 24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1" name="Freeform 39"/>
            <p:cNvSpPr>
              <a:spLocks/>
            </p:cNvSpPr>
            <p:nvPr/>
          </p:nvSpPr>
          <p:spPr bwMode="auto">
            <a:xfrm>
              <a:off x="2111" y="752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w 23"/>
                <a:gd name="T113" fmla="*/ 0 h 24"/>
                <a:gd name="T114" fmla="*/ 0 w 23"/>
                <a:gd name="T115" fmla="*/ 0 h 24"/>
                <a:gd name="T116" fmla="*/ 0 w 23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"/>
                <a:gd name="T178" fmla="*/ 0 h 24"/>
                <a:gd name="T179" fmla="*/ 23 w 23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" h="24">
                  <a:moveTo>
                    <a:pt x="23" y="12"/>
                  </a:move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2" name="Freeform 40"/>
            <p:cNvSpPr>
              <a:spLocks/>
            </p:cNvSpPr>
            <p:nvPr/>
          </p:nvSpPr>
          <p:spPr bwMode="auto">
            <a:xfrm>
              <a:off x="2111" y="761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"/>
                <a:gd name="T163" fmla="*/ 0 h 24"/>
                <a:gd name="T164" fmla="*/ 23 w 23"/>
                <a:gd name="T165" fmla="*/ 24 h 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" h="24">
                  <a:moveTo>
                    <a:pt x="23" y="12"/>
                  </a:move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3" name="Freeform 41"/>
            <p:cNvSpPr>
              <a:spLocks/>
            </p:cNvSpPr>
            <p:nvPr/>
          </p:nvSpPr>
          <p:spPr bwMode="auto">
            <a:xfrm>
              <a:off x="2111" y="771"/>
              <a:ext cx="5" cy="4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"/>
                <a:gd name="T157" fmla="*/ 0 h 26"/>
                <a:gd name="T158" fmla="*/ 23 w 23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" h="26">
                  <a:moveTo>
                    <a:pt x="23" y="13"/>
                  </a:moveTo>
                  <a:lnTo>
                    <a:pt x="23" y="11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4" name="Freeform 42"/>
            <p:cNvSpPr>
              <a:spLocks/>
            </p:cNvSpPr>
            <p:nvPr/>
          </p:nvSpPr>
          <p:spPr bwMode="auto">
            <a:xfrm>
              <a:off x="2111" y="779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"/>
                <a:gd name="T169" fmla="*/ 0 h 24"/>
                <a:gd name="T170" fmla="*/ 23 w 23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" h="24">
                  <a:moveTo>
                    <a:pt x="23" y="11"/>
                  </a:move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5" name="Freeform 43"/>
            <p:cNvSpPr>
              <a:spLocks/>
            </p:cNvSpPr>
            <p:nvPr/>
          </p:nvSpPr>
          <p:spPr bwMode="auto">
            <a:xfrm>
              <a:off x="2111" y="788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4"/>
                <a:gd name="T167" fmla="*/ 23 w 23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4">
                  <a:moveTo>
                    <a:pt x="23" y="13"/>
                  </a:moveTo>
                  <a:lnTo>
                    <a:pt x="23" y="11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6" name="Freeform 44"/>
            <p:cNvSpPr>
              <a:spLocks/>
            </p:cNvSpPr>
            <p:nvPr/>
          </p:nvSpPr>
          <p:spPr bwMode="auto">
            <a:xfrm>
              <a:off x="2111" y="797"/>
              <a:ext cx="5" cy="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w 23"/>
                <a:gd name="T19" fmla="*/ 0 h 27"/>
                <a:gd name="T20" fmla="*/ 0 w 23"/>
                <a:gd name="T21" fmla="*/ 0 h 27"/>
                <a:gd name="T22" fmla="*/ 0 w 23"/>
                <a:gd name="T23" fmla="*/ 0 h 27"/>
                <a:gd name="T24" fmla="*/ 0 w 23"/>
                <a:gd name="T25" fmla="*/ 0 h 27"/>
                <a:gd name="T26" fmla="*/ 0 w 23"/>
                <a:gd name="T27" fmla="*/ 0 h 27"/>
                <a:gd name="T28" fmla="*/ 0 w 23"/>
                <a:gd name="T29" fmla="*/ 0 h 27"/>
                <a:gd name="T30" fmla="*/ 0 w 23"/>
                <a:gd name="T31" fmla="*/ 0 h 27"/>
                <a:gd name="T32" fmla="*/ 0 w 23"/>
                <a:gd name="T33" fmla="*/ 0 h 27"/>
                <a:gd name="T34" fmla="*/ 0 w 23"/>
                <a:gd name="T35" fmla="*/ 0 h 27"/>
                <a:gd name="T36" fmla="*/ 0 w 23"/>
                <a:gd name="T37" fmla="*/ 0 h 27"/>
                <a:gd name="T38" fmla="*/ 0 w 23"/>
                <a:gd name="T39" fmla="*/ 0 h 27"/>
                <a:gd name="T40" fmla="*/ 0 w 23"/>
                <a:gd name="T41" fmla="*/ 0 h 27"/>
                <a:gd name="T42" fmla="*/ 0 w 23"/>
                <a:gd name="T43" fmla="*/ 0 h 27"/>
                <a:gd name="T44" fmla="*/ 0 w 23"/>
                <a:gd name="T45" fmla="*/ 0 h 27"/>
                <a:gd name="T46" fmla="*/ 0 w 23"/>
                <a:gd name="T47" fmla="*/ 0 h 27"/>
                <a:gd name="T48" fmla="*/ 0 w 23"/>
                <a:gd name="T49" fmla="*/ 0 h 27"/>
                <a:gd name="T50" fmla="*/ 0 w 23"/>
                <a:gd name="T51" fmla="*/ 0 h 27"/>
                <a:gd name="T52" fmla="*/ 0 w 23"/>
                <a:gd name="T53" fmla="*/ 0 h 27"/>
                <a:gd name="T54" fmla="*/ 0 w 23"/>
                <a:gd name="T55" fmla="*/ 0 h 27"/>
                <a:gd name="T56" fmla="*/ 0 w 23"/>
                <a:gd name="T57" fmla="*/ 0 h 27"/>
                <a:gd name="T58" fmla="*/ 0 w 23"/>
                <a:gd name="T59" fmla="*/ 0 h 27"/>
                <a:gd name="T60" fmla="*/ 0 w 23"/>
                <a:gd name="T61" fmla="*/ 0 h 27"/>
                <a:gd name="T62" fmla="*/ 0 w 23"/>
                <a:gd name="T63" fmla="*/ 0 h 27"/>
                <a:gd name="T64" fmla="*/ 0 w 23"/>
                <a:gd name="T65" fmla="*/ 0 h 27"/>
                <a:gd name="T66" fmla="*/ 0 w 23"/>
                <a:gd name="T67" fmla="*/ 0 h 27"/>
                <a:gd name="T68" fmla="*/ 0 w 23"/>
                <a:gd name="T69" fmla="*/ 0 h 27"/>
                <a:gd name="T70" fmla="*/ 0 w 23"/>
                <a:gd name="T71" fmla="*/ 0 h 27"/>
                <a:gd name="T72" fmla="*/ 0 w 23"/>
                <a:gd name="T73" fmla="*/ 0 h 27"/>
                <a:gd name="T74" fmla="*/ 0 w 23"/>
                <a:gd name="T75" fmla="*/ 0 h 27"/>
                <a:gd name="T76" fmla="*/ 0 w 23"/>
                <a:gd name="T77" fmla="*/ 0 h 27"/>
                <a:gd name="T78" fmla="*/ 0 w 23"/>
                <a:gd name="T79" fmla="*/ 0 h 27"/>
                <a:gd name="T80" fmla="*/ 0 w 23"/>
                <a:gd name="T81" fmla="*/ 0 h 27"/>
                <a:gd name="T82" fmla="*/ 0 w 23"/>
                <a:gd name="T83" fmla="*/ 0 h 27"/>
                <a:gd name="T84" fmla="*/ 0 w 23"/>
                <a:gd name="T85" fmla="*/ 0 h 27"/>
                <a:gd name="T86" fmla="*/ 0 w 23"/>
                <a:gd name="T87" fmla="*/ 0 h 27"/>
                <a:gd name="T88" fmla="*/ 0 w 23"/>
                <a:gd name="T89" fmla="*/ 0 h 27"/>
                <a:gd name="T90" fmla="*/ 0 w 23"/>
                <a:gd name="T91" fmla="*/ 0 h 27"/>
                <a:gd name="T92" fmla="*/ 0 w 23"/>
                <a:gd name="T93" fmla="*/ 0 h 27"/>
                <a:gd name="T94" fmla="*/ 0 w 23"/>
                <a:gd name="T95" fmla="*/ 0 h 27"/>
                <a:gd name="T96" fmla="*/ 0 w 23"/>
                <a:gd name="T97" fmla="*/ 0 h 27"/>
                <a:gd name="T98" fmla="*/ 0 w 23"/>
                <a:gd name="T99" fmla="*/ 0 h 27"/>
                <a:gd name="T100" fmla="*/ 0 w 23"/>
                <a:gd name="T101" fmla="*/ 0 h 27"/>
                <a:gd name="T102" fmla="*/ 0 w 23"/>
                <a:gd name="T103" fmla="*/ 0 h 27"/>
                <a:gd name="T104" fmla="*/ 0 w 23"/>
                <a:gd name="T105" fmla="*/ 0 h 27"/>
                <a:gd name="T106" fmla="*/ 0 w 23"/>
                <a:gd name="T107" fmla="*/ 0 h 27"/>
                <a:gd name="T108" fmla="*/ 0 w 23"/>
                <a:gd name="T109" fmla="*/ 0 h 27"/>
                <a:gd name="T110" fmla="*/ 0 w 23"/>
                <a:gd name="T111" fmla="*/ 0 h 27"/>
                <a:gd name="T112" fmla="*/ 0 w 23"/>
                <a:gd name="T113" fmla="*/ 0 h 27"/>
                <a:gd name="T114" fmla="*/ 0 w 23"/>
                <a:gd name="T115" fmla="*/ 0 h 27"/>
                <a:gd name="T116" fmla="*/ 0 w 23"/>
                <a:gd name="T117" fmla="*/ 0 h 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"/>
                <a:gd name="T178" fmla="*/ 0 h 27"/>
                <a:gd name="T179" fmla="*/ 23 w 23"/>
                <a:gd name="T180" fmla="*/ 27 h 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" h="27">
                  <a:moveTo>
                    <a:pt x="23" y="13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7" name="Freeform 45"/>
            <p:cNvSpPr>
              <a:spLocks/>
            </p:cNvSpPr>
            <p:nvPr/>
          </p:nvSpPr>
          <p:spPr bwMode="auto">
            <a:xfrm>
              <a:off x="2111" y="806"/>
              <a:ext cx="5" cy="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w 23"/>
                <a:gd name="T19" fmla="*/ 0 h 27"/>
                <a:gd name="T20" fmla="*/ 0 w 23"/>
                <a:gd name="T21" fmla="*/ 0 h 27"/>
                <a:gd name="T22" fmla="*/ 0 w 23"/>
                <a:gd name="T23" fmla="*/ 0 h 27"/>
                <a:gd name="T24" fmla="*/ 0 w 23"/>
                <a:gd name="T25" fmla="*/ 0 h 27"/>
                <a:gd name="T26" fmla="*/ 0 w 23"/>
                <a:gd name="T27" fmla="*/ 0 h 27"/>
                <a:gd name="T28" fmla="*/ 0 w 23"/>
                <a:gd name="T29" fmla="*/ 0 h 27"/>
                <a:gd name="T30" fmla="*/ 0 w 23"/>
                <a:gd name="T31" fmla="*/ 0 h 27"/>
                <a:gd name="T32" fmla="*/ 0 w 23"/>
                <a:gd name="T33" fmla="*/ 0 h 27"/>
                <a:gd name="T34" fmla="*/ 0 w 23"/>
                <a:gd name="T35" fmla="*/ 0 h 27"/>
                <a:gd name="T36" fmla="*/ 0 w 23"/>
                <a:gd name="T37" fmla="*/ 0 h 27"/>
                <a:gd name="T38" fmla="*/ 0 w 23"/>
                <a:gd name="T39" fmla="*/ 0 h 27"/>
                <a:gd name="T40" fmla="*/ 0 w 23"/>
                <a:gd name="T41" fmla="*/ 0 h 27"/>
                <a:gd name="T42" fmla="*/ 0 w 23"/>
                <a:gd name="T43" fmla="*/ 0 h 27"/>
                <a:gd name="T44" fmla="*/ 0 w 23"/>
                <a:gd name="T45" fmla="*/ 0 h 27"/>
                <a:gd name="T46" fmla="*/ 0 w 23"/>
                <a:gd name="T47" fmla="*/ 0 h 27"/>
                <a:gd name="T48" fmla="*/ 0 w 23"/>
                <a:gd name="T49" fmla="*/ 0 h 27"/>
                <a:gd name="T50" fmla="*/ 0 w 23"/>
                <a:gd name="T51" fmla="*/ 0 h 27"/>
                <a:gd name="T52" fmla="*/ 0 w 23"/>
                <a:gd name="T53" fmla="*/ 0 h 27"/>
                <a:gd name="T54" fmla="*/ 0 w 23"/>
                <a:gd name="T55" fmla="*/ 0 h 27"/>
                <a:gd name="T56" fmla="*/ 0 w 23"/>
                <a:gd name="T57" fmla="*/ 0 h 27"/>
                <a:gd name="T58" fmla="*/ 0 w 23"/>
                <a:gd name="T59" fmla="*/ 0 h 27"/>
                <a:gd name="T60" fmla="*/ 0 w 23"/>
                <a:gd name="T61" fmla="*/ 0 h 27"/>
                <a:gd name="T62" fmla="*/ 0 w 23"/>
                <a:gd name="T63" fmla="*/ 0 h 27"/>
                <a:gd name="T64" fmla="*/ 0 w 23"/>
                <a:gd name="T65" fmla="*/ 0 h 27"/>
                <a:gd name="T66" fmla="*/ 0 w 23"/>
                <a:gd name="T67" fmla="*/ 0 h 27"/>
                <a:gd name="T68" fmla="*/ 0 w 23"/>
                <a:gd name="T69" fmla="*/ 0 h 27"/>
                <a:gd name="T70" fmla="*/ 0 w 23"/>
                <a:gd name="T71" fmla="*/ 0 h 27"/>
                <a:gd name="T72" fmla="*/ 0 w 23"/>
                <a:gd name="T73" fmla="*/ 0 h 27"/>
                <a:gd name="T74" fmla="*/ 0 w 23"/>
                <a:gd name="T75" fmla="*/ 0 h 27"/>
                <a:gd name="T76" fmla="*/ 0 w 23"/>
                <a:gd name="T77" fmla="*/ 0 h 27"/>
                <a:gd name="T78" fmla="*/ 0 w 23"/>
                <a:gd name="T79" fmla="*/ 0 h 27"/>
                <a:gd name="T80" fmla="*/ 0 w 23"/>
                <a:gd name="T81" fmla="*/ 0 h 27"/>
                <a:gd name="T82" fmla="*/ 0 w 23"/>
                <a:gd name="T83" fmla="*/ 0 h 27"/>
                <a:gd name="T84" fmla="*/ 0 w 23"/>
                <a:gd name="T85" fmla="*/ 0 h 27"/>
                <a:gd name="T86" fmla="*/ 0 w 23"/>
                <a:gd name="T87" fmla="*/ 0 h 27"/>
                <a:gd name="T88" fmla="*/ 0 w 23"/>
                <a:gd name="T89" fmla="*/ 0 h 27"/>
                <a:gd name="T90" fmla="*/ 0 w 23"/>
                <a:gd name="T91" fmla="*/ 0 h 27"/>
                <a:gd name="T92" fmla="*/ 0 w 23"/>
                <a:gd name="T93" fmla="*/ 0 h 27"/>
                <a:gd name="T94" fmla="*/ 0 w 23"/>
                <a:gd name="T95" fmla="*/ 0 h 27"/>
                <a:gd name="T96" fmla="*/ 0 w 23"/>
                <a:gd name="T97" fmla="*/ 0 h 27"/>
                <a:gd name="T98" fmla="*/ 0 w 23"/>
                <a:gd name="T99" fmla="*/ 0 h 27"/>
                <a:gd name="T100" fmla="*/ 0 w 23"/>
                <a:gd name="T101" fmla="*/ 0 h 27"/>
                <a:gd name="T102" fmla="*/ 0 w 23"/>
                <a:gd name="T103" fmla="*/ 0 h 27"/>
                <a:gd name="T104" fmla="*/ 0 w 23"/>
                <a:gd name="T105" fmla="*/ 0 h 27"/>
                <a:gd name="T106" fmla="*/ 0 w 23"/>
                <a:gd name="T107" fmla="*/ 0 h 27"/>
                <a:gd name="T108" fmla="*/ 0 w 23"/>
                <a:gd name="T109" fmla="*/ 0 h 27"/>
                <a:gd name="T110" fmla="*/ 0 w 23"/>
                <a:gd name="T111" fmla="*/ 0 h 27"/>
                <a:gd name="T112" fmla="*/ 0 w 23"/>
                <a:gd name="T113" fmla="*/ 0 h 27"/>
                <a:gd name="T114" fmla="*/ 0 w 23"/>
                <a:gd name="T115" fmla="*/ 0 h 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7"/>
                <a:gd name="T176" fmla="*/ 23 w 23"/>
                <a:gd name="T177" fmla="*/ 27 h 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7">
                  <a:moveTo>
                    <a:pt x="23" y="14"/>
                  </a:moveTo>
                  <a:lnTo>
                    <a:pt x="23" y="13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8" name="Freeform 46"/>
            <p:cNvSpPr>
              <a:spLocks/>
            </p:cNvSpPr>
            <p:nvPr/>
          </p:nvSpPr>
          <p:spPr bwMode="auto">
            <a:xfrm>
              <a:off x="2111" y="815"/>
              <a:ext cx="5" cy="4"/>
            </a:xfrm>
            <a:custGeom>
              <a:avLst/>
              <a:gdLst>
                <a:gd name="T0" fmla="*/ 0 w 23"/>
                <a:gd name="T1" fmla="*/ 0 h 22"/>
                <a:gd name="T2" fmla="*/ 0 w 23"/>
                <a:gd name="T3" fmla="*/ 0 h 22"/>
                <a:gd name="T4" fmla="*/ 0 w 23"/>
                <a:gd name="T5" fmla="*/ 0 h 22"/>
                <a:gd name="T6" fmla="*/ 0 w 23"/>
                <a:gd name="T7" fmla="*/ 0 h 22"/>
                <a:gd name="T8" fmla="*/ 0 w 23"/>
                <a:gd name="T9" fmla="*/ 0 h 22"/>
                <a:gd name="T10" fmla="*/ 0 w 23"/>
                <a:gd name="T11" fmla="*/ 0 h 22"/>
                <a:gd name="T12" fmla="*/ 0 w 23"/>
                <a:gd name="T13" fmla="*/ 0 h 22"/>
                <a:gd name="T14" fmla="*/ 0 w 23"/>
                <a:gd name="T15" fmla="*/ 0 h 22"/>
                <a:gd name="T16" fmla="*/ 0 w 23"/>
                <a:gd name="T17" fmla="*/ 0 h 22"/>
                <a:gd name="T18" fmla="*/ 0 w 23"/>
                <a:gd name="T19" fmla="*/ 0 h 22"/>
                <a:gd name="T20" fmla="*/ 0 w 23"/>
                <a:gd name="T21" fmla="*/ 0 h 22"/>
                <a:gd name="T22" fmla="*/ 0 w 23"/>
                <a:gd name="T23" fmla="*/ 0 h 22"/>
                <a:gd name="T24" fmla="*/ 0 w 23"/>
                <a:gd name="T25" fmla="*/ 0 h 22"/>
                <a:gd name="T26" fmla="*/ 0 w 23"/>
                <a:gd name="T27" fmla="*/ 0 h 22"/>
                <a:gd name="T28" fmla="*/ 0 w 23"/>
                <a:gd name="T29" fmla="*/ 0 h 22"/>
                <a:gd name="T30" fmla="*/ 0 w 23"/>
                <a:gd name="T31" fmla="*/ 0 h 22"/>
                <a:gd name="T32" fmla="*/ 0 w 23"/>
                <a:gd name="T33" fmla="*/ 0 h 22"/>
                <a:gd name="T34" fmla="*/ 0 w 23"/>
                <a:gd name="T35" fmla="*/ 0 h 22"/>
                <a:gd name="T36" fmla="*/ 0 w 23"/>
                <a:gd name="T37" fmla="*/ 0 h 22"/>
                <a:gd name="T38" fmla="*/ 0 w 23"/>
                <a:gd name="T39" fmla="*/ 0 h 22"/>
                <a:gd name="T40" fmla="*/ 0 w 23"/>
                <a:gd name="T41" fmla="*/ 0 h 22"/>
                <a:gd name="T42" fmla="*/ 0 w 23"/>
                <a:gd name="T43" fmla="*/ 0 h 22"/>
                <a:gd name="T44" fmla="*/ 0 w 23"/>
                <a:gd name="T45" fmla="*/ 0 h 22"/>
                <a:gd name="T46" fmla="*/ 0 w 23"/>
                <a:gd name="T47" fmla="*/ 0 h 22"/>
                <a:gd name="T48" fmla="*/ 0 w 23"/>
                <a:gd name="T49" fmla="*/ 0 h 22"/>
                <a:gd name="T50" fmla="*/ 0 w 23"/>
                <a:gd name="T51" fmla="*/ 0 h 22"/>
                <a:gd name="T52" fmla="*/ 0 w 23"/>
                <a:gd name="T53" fmla="*/ 0 h 22"/>
                <a:gd name="T54" fmla="*/ 0 w 23"/>
                <a:gd name="T55" fmla="*/ 0 h 22"/>
                <a:gd name="T56" fmla="*/ 0 w 23"/>
                <a:gd name="T57" fmla="*/ 0 h 22"/>
                <a:gd name="T58" fmla="*/ 0 w 23"/>
                <a:gd name="T59" fmla="*/ 0 h 22"/>
                <a:gd name="T60" fmla="*/ 0 w 23"/>
                <a:gd name="T61" fmla="*/ 0 h 22"/>
                <a:gd name="T62" fmla="*/ 0 w 23"/>
                <a:gd name="T63" fmla="*/ 0 h 22"/>
                <a:gd name="T64" fmla="*/ 0 w 23"/>
                <a:gd name="T65" fmla="*/ 0 h 22"/>
                <a:gd name="T66" fmla="*/ 0 w 23"/>
                <a:gd name="T67" fmla="*/ 0 h 22"/>
                <a:gd name="T68" fmla="*/ 0 w 23"/>
                <a:gd name="T69" fmla="*/ 0 h 22"/>
                <a:gd name="T70" fmla="*/ 0 w 23"/>
                <a:gd name="T71" fmla="*/ 0 h 22"/>
                <a:gd name="T72" fmla="*/ 0 w 23"/>
                <a:gd name="T73" fmla="*/ 0 h 22"/>
                <a:gd name="T74" fmla="*/ 0 w 23"/>
                <a:gd name="T75" fmla="*/ 0 h 22"/>
                <a:gd name="T76" fmla="*/ 0 w 23"/>
                <a:gd name="T77" fmla="*/ 0 h 22"/>
                <a:gd name="T78" fmla="*/ 0 w 23"/>
                <a:gd name="T79" fmla="*/ 0 h 22"/>
                <a:gd name="T80" fmla="*/ 0 w 23"/>
                <a:gd name="T81" fmla="*/ 0 h 22"/>
                <a:gd name="T82" fmla="*/ 0 w 23"/>
                <a:gd name="T83" fmla="*/ 0 h 22"/>
                <a:gd name="T84" fmla="*/ 0 w 23"/>
                <a:gd name="T85" fmla="*/ 0 h 22"/>
                <a:gd name="T86" fmla="*/ 0 w 23"/>
                <a:gd name="T87" fmla="*/ 0 h 22"/>
                <a:gd name="T88" fmla="*/ 0 w 23"/>
                <a:gd name="T89" fmla="*/ 0 h 22"/>
                <a:gd name="T90" fmla="*/ 0 w 23"/>
                <a:gd name="T91" fmla="*/ 0 h 22"/>
                <a:gd name="T92" fmla="*/ 0 w 23"/>
                <a:gd name="T93" fmla="*/ 0 h 22"/>
                <a:gd name="T94" fmla="*/ 0 w 23"/>
                <a:gd name="T95" fmla="*/ 0 h 22"/>
                <a:gd name="T96" fmla="*/ 0 w 23"/>
                <a:gd name="T97" fmla="*/ 0 h 22"/>
                <a:gd name="T98" fmla="*/ 0 w 23"/>
                <a:gd name="T99" fmla="*/ 0 h 22"/>
                <a:gd name="T100" fmla="*/ 0 w 23"/>
                <a:gd name="T101" fmla="*/ 0 h 22"/>
                <a:gd name="T102" fmla="*/ 0 w 23"/>
                <a:gd name="T103" fmla="*/ 0 h 22"/>
                <a:gd name="T104" fmla="*/ 0 w 23"/>
                <a:gd name="T105" fmla="*/ 0 h 22"/>
                <a:gd name="T106" fmla="*/ 0 w 23"/>
                <a:gd name="T107" fmla="*/ 0 h 22"/>
                <a:gd name="T108" fmla="*/ 0 w 23"/>
                <a:gd name="T109" fmla="*/ 0 h 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2"/>
                <a:gd name="T167" fmla="*/ 23 w 23"/>
                <a:gd name="T168" fmla="*/ 22 h 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2">
                  <a:moveTo>
                    <a:pt x="23" y="13"/>
                  </a:moveTo>
                  <a:lnTo>
                    <a:pt x="23" y="11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99" name="Freeform 47"/>
            <p:cNvSpPr>
              <a:spLocks/>
            </p:cNvSpPr>
            <p:nvPr/>
          </p:nvSpPr>
          <p:spPr bwMode="auto">
            <a:xfrm>
              <a:off x="2111" y="823"/>
              <a:ext cx="5" cy="5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0 h 25"/>
                <a:gd name="T4" fmla="*/ 0 w 23"/>
                <a:gd name="T5" fmla="*/ 0 h 25"/>
                <a:gd name="T6" fmla="*/ 0 w 23"/>
                <a:gd name="T7" fmla="*/ 0 h 25"/>
                <a:gd name="T8" fmla="*/ 0 w 23"/>
                <a:gd name="T9" fmla="*/ 0 h 25"/>
                <a:gd name="T10" fmla="*/ 0 w 23"/>
                <a:gd name="T11" fmla="*/ 0 h 25"/>
                <a:gd name="T12" fmla="*/ 0 w 23"/>
                <a:gd name="T13" fmla="*/ 0 h 25"/>
                <a:gd name="T14" fmla="*/ 0 w 23"/>
                <a:gd name="T15" fmla="*/ 0 h 25"/>
                <a:gd name="T16" fmla="*/ 0 w 23"/>
                <a:gd name="T17" fmla="*/ 0 h 25"/>
                <a:gd name="T18" fmla="*/ 0 w 23"/>
                <a:gd name="T19" fmla="*/ 0 h 25"/>
                <a:gd name="T20" fmla="*/ 0 w 23"/>
                <a:gd name="T21" fmla="*/ 0 h 25"/>
                <a:gd name="T22" fmla="*/ 0 w 23"/>
                <a:gd name="T23" fmla="*/ 0 h 25"/>
                <a:gd name="T24" fmla="*/ 0 w 23"/>
                <a:gd name="T25" fmla="*/ 0 h 25"/>
                <a:gd name="T26" fmla="*/ 0 w 23"/>
                <a:gd name="T27" fmla="*/ 0 h 25"/>
                <a:gd name="T28" fmla="*/ 0 w 23"/>
                <a:gd name="T29" fmla="*/ 0 h 25"/>
                <a:gd name="T30" fmla="*/ 0 w 23"/>
                <a:gd name="T31" fmla="*/ 0 h 25"/>
                <a:gd name="T32" fmla="*/ 0 w 23"/>
                <a:gd name="T33" fmla="*/ 0 h 25"/>
                <a:gd name="T34" fmla="*/ 0 w 23"/>
                <a:gd name="T35" fmla="*/ 0 h 25"/>
                <a:gd name="T36" fmla="*/ 0 w 23"/>
                <a:gd name="T37" fmla="*/ 0 h 25"/>
                <a:gd name="T38" fmla="*/ 0 w 23"/>
                <a:gd name="T39" fmla="*/ 0 h 25"/>
                <a:gd name="T40" fmla="*/ 0 w 23"/>
                <a:gd name="T41" fmla="*/ 0 h 25"/>
                <a:gd name="T42" fmla="*/ 0 w 23"/>
                <a:gd name="T43" fmla="*/ 0 h 25"/>
                <a:gd name="T44" fmla="*/ 0 w 23"/>
                <a:gd name="T45" fmla="*/ 0 h 25"/>
                <a:gd name="T46" fmla="*/ 0 w 23"/>
                <a:gd name="T47" fmla="*/ 0 h 25"/>
                <a:gd name="T48" fmla="*/ 0 w 23"/>
                <a:gd name="T49" fmla="*/ 0 h 25"/>
                <a:gd name="T50" fmla="*/ 0 w 23"/>
                <a:gd name="T51" fmla="*/ 0 h 25"/>
                <a:gd name="T52" fmla="*/ 0 w 23"/>
                <a:gd name="T53" fmla="*/ 0 h 25"/>
                <a:gd name="T54" fmla="*/ 0 w 23"/>
                <a:gd name="T55" fmla="*/ 0 h 25"/>
                <a:gd name="T56" fmla="*/ 0 w 23"/>
                <a:gd name="T57" fmla="*/ 0 h 25"/>
                <a:gd name="T58" fmla="*/ 0 w 23"/>
                <a:gd name="T59" fmla="*/ 0 h 25"/>
                <a:gd name="T60" fmla="*/ 0 w 23"/>
                <a:gd name="T61" fmla="*/ 0 h 25"/>
                <a:gd name="T62" fmla="*/ 0 w 23"/>
                <a:gd name="T63" fmla="*/ 0 h 25"/>
                <a:gd name="T64" fmla="*/ 0 w 23"/>
                <a:gd name="T65" fmla="*/ 0 h 25"/>
                <a:gd name="T66" fmla="*/ 0 w 23"/>
                <a:gd name="T67" fmla="*/ 0 h 25"/>
                <a:gd name="T68" fmla="*/ 0 w 23"/>
                <a:gd name="T69" fmla="*/ 0 h 25"/>
                <a:gd name="T70" fmla="*/ 0 w 23"/>
                <a:gd name="T71" fmla="*/ 0 h 25"/>
                <a:gd name="T72" fmla="*/ 0 w 23"/>
                <a:gd name="T73" fmla="*/ 0 h 25"/>
                <a:gd name="T74" fmla="*/ 0 w 23"/>
                <a:gd name="T75" fmla="*/ 0 h 25"/>
                <a:gd name="T76" fmla="*/ 0 w 23"/>
                <a:gd name="T77" fmla="*/ 0 h 25"/>
                <a:gd name="T78" fmla="*/ 0 w 23"/>
                <a:gd name="T79" fmla="*/ 0 h 25"/>
                <a:gd name="T80" fmla="*/ 0 w 23"/>
                <a:gd name="T81" fmla="*/ 0 h 25"/>
                <a:gd name="T82" fmla="*/ 0 w 23"/>
                <a:gd name="T83" fmla="*/ 0 h 25"/>
                <a:gd name="T84" fmla="*/ 0 w 23"/>
                <a:gd name="T85" fmla="*/ 0 h 25"/>
                <a:gd name="T86" fmla="*/ 0 w 23"/>
                <a:gd name="T87" fmla="*/ 0 h 25"/>
                <a:gd name="T88" fmla="*/ 0 w 23"/>
                <a:gd name="T89" fmla="*/ 0 h 25"/>
                <a:gd name="T90" fmla="*/ 0 w 23"/>
                <a:gd name="T91" fmla="*/ 0 h 25"/>
                <a:gd name="T92" fmla="*/ 0 w 23"/>
                <a:gd name="T93" fmla="*/ 0 h 25"/>
                <a:gd name="T94" fmla="*/ 0 w 23"/>
                <a:gd name="T95" fmla="*/ 0 h 25"/>
                <a:gd name="T96" fmla="*/ 0 w 23"/>
                <a:gd name="T97" fmla="*/ 0 h 25"/>
                <a:gd name="T98" fmla="*/ 0 w 23"/>
                <a:gd name="T99" fmla="*/ 0 h 25"/>
                <a:gd name="T100" fmla="*/ 0 w 23"/>
                <a:gd name="T101" fmla="*/ 0 h 25"/>
                <a:gd name="T102" fmla="*/ 0 w 23"/>
                <a:gd name="T103" fmla="*/ 0 h 25"/>
                <a:gd name="T104" fmla="*/ 0 w 23"/>
                <a:gd name="T105" fmla="*/ 0 h 25"/>
                <a:gd name="T106" fmla="*/ 0 w 23"/>
                <a:gd name="T107" fmla="*/ 0 h 25"/>
                <a:gd name="T108" fmla="*/ 0 w 23"/>
                <a:gd name="T109" fmla="*/ 0 h 25"/>
                <a:gd name="T110" fmla="*/ 0 w 23"/>
                <a:gd name="T111" fmla="*/ 0 h 25"/>
                <a:gd name="T112" fmla="*/ 0 w 23"/>
                <a:gd name="T113" fmla="*/ 0 h 25"/>
                <a:gd name="T114" fmla="*/ 0 w 23"/>
                <a:gd name="T115" fmla="*/ 0 h 25"/>
                <a:gd name="T116" fmla="*/ 0 w 23"/>
                <a:gd name="T117" fmla="*/ 0 h 25"/>
                <a:gd name="T118" fmla="*/ 0 w 23"/>
                <a:gd name="T119" fmla="*/ 0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"/>
                <a:gd name="T181" fmla="*/ 0 h 25"/>
                <a:gd name="T182" fmla="*/ 23 w 23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" h="25">
                  <a:moveTo>
                    <a:pt x="23" y="13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0" name="Freeform 48"/>
            <p:cNvSpPr>
              <a:spLocks/>
            </p:cNvSpPr>
            <p:nvPr/>
          </p:nvSpPr>
          <p:spPr bwMode="auto">
            <a:xfrm>
              <a:off x="2111" y="832"/>
              <a:ext cx="5" cy="5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w 23"/>
                <a:gd name="T107" fmla="*/ 0 h 26"/>
                <a:gd name="T108" fmla="*/ 0 w 23"/>
                <a:gd name="T109" fmla="*/ 0 h 26"/>
                <a:gd name="T110" fmla="*/ 0 w 23"/>
                <a:gd name="T111" fmla="*/ 0 h 26"/>
                <a:gd name="T112" fmla="*/ 0 w 23"/>
                <a:gd name="T113" fmla="*/ 0 h 26"/>
                <a:gd name="T114" fmla="*/ 0 w 23"/>
                <a:gd name="T115" fmla="*/ 0 h 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6"/>
                <a:gd name="T176" fmla="*/ 23 w 23"/>
                <a:gd name="T177" fmla="*/ 26 h 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6">
                  <a:moveTo>
                    <a:pt x="23" y="13"/>
                  </a:moveTo>
                  <a:lnTo>
                    <a:pt x="23" y="12"/>
                  </a:lnTo>
                  <a:lnTo>
                    <a:pt x="23" y="11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1" name="Freeform 49"/>
            <p:cNvSpPr>
              <a:spLocks/>
            </p:cNvSpPr>
            <p:nvPr/>
          </p:nvSpPr>
          <p:spPr bwMode="auto">
            <a:xfrm>
              <a:off x="2111" y="743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4"/>
                <a:gd name="T149" fmla="*/ 23 w 23"/>
                <a:gd name="T150" fmla="*/ 24 h 2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4">
                  <a:moveTo>
                    <a:pt x="23" y="13"/>
                  </a:move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2" name="Freeform 50"/>
            <p:cNvSpPr>
              <a:spLocks/>
            </p:cNvSpPr>
            <p:nvPr/>
          </p:nvSpPr>
          <p:spPr bwMode="auto">
            <a:xfrm>
              <a:off x="2136" y="726"/>
              <a:ext cx="4" cy="4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"/>
                <a:gd name="T166" fmla="*/ 0 h 24"/>
                <a:gd name="T167" fmla="*/ 23 w 23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" h="24">
                  <a:moveTo>
                    <a:pt x="23" y="14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3" name="Freeform 51"/>
            <p:cNvSpPr>
              <a:spLocks/>
            </p:cNvSpPr>
            <p:nvPr/>
          </p:nvSpPr>
          <p:spPr bwMode="auto">
            <a:xfrm>
              <a:off x="2144" y="726"/>
              <a:ext cx="4" cy="4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4"/>
                <a:gd name="T164" fmla="*/ 25 w 25"/>
                <a:gd name="T165" fmla="*/ 24 h 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4" name="Freeform 52"/>
            <p:cNvSpPr>
              <a:spLocks/>
            </p:cNvSpPr>
            <p:nvPr/>
          </p:nvSpPr>
          <p:spPr bwMode="auto">
            <a:xfrm>
              <a:off x="2152" y="726"/>
              <a:ext cx="4" cy="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24"/>
                <a:gd name="T158" fmla="*/ 24 w 24"/>
                <a:gd name="T159" fmla="*/ 24 h 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5" name="Freeform 53"/>
            <p:cNvSpPr>
              <a:spLocks/>
            </p:cNvSpPr>
            <p:nvPr/>
          </p:nvSpPr>
          <p:spPr bwMode="auto">
            <a:xfrm>
              <a:off x="2160" y="726"/>
              <a:ext cx="4" cy="4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4"/>
                <a:gd name="T170" fmla="*/ 25 w 2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6" name="Freeform 54"/>
            <p:cNvSpPr>
              <a:spLocks/>
            </p:cNvSpPr>
            <p:nvPr/>
          </p:nvSpPr>
          <p:spPr bwMode="auto">
            <a:xfrm>
              <a:off x="2168" y="726"/>
              <a:ext cx="4" cy="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w 24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"/>
                <a:gd name="T175" fmla="*/ 0 h 24"/>
                <a:gd name="T176" fmla="*/ 24 w 24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7" name="Freeform 55"/>
            <p:cNvSpPr>
              <a:spLocks/>
            </p:cNvSpPr>
            <p:nvPr/>
          </p:nvSpPr>
          <p:spPr bwMode="auto">
            <a:xfrm>
              <a:off x="2176" y="726"/>
              <a:ext cx="4" cy="4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24"/>
                <a:gd name="T161" fmla="*/ 25 w 25"/>
                <a:gd name="T162" fmla="*/ 24 h 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8" name="Freeform 56"/>
            <p:cNvSpPr>
              <a:spLocks/>
            </p:cNvSpPr>
            <p:nvPr/>
          </p:nvSpPr>
          <p:spPr bwMode="auto">
            <a:xfrm>
              <a:off x="2184" y="726"/>
              <a:ext cx="4" cy="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24"/>
                <a:gd name="T155" fmla="*/ 24 w 24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8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09" name="Freeform 57"/>
            <p:cNvSpPr>
              <a:spLocks/>
            </p:cNvSpPr>
            <p:nvPr/>
          </p:nvSpPr>
          <p:spPr bwMode="auto">
            <a:xfrm>
              <a:off x="2209" y="746"/>
              <a:ext cx="5" cy="5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w 25"/>
                <a:gd name="T11" fmla="*/ 0 h 23"/>
                <a:gd name="T12" fmla="*/ 0 w 25"/>
                <a:gd name="T13" fmla="*/ 0 h 23"/>
                <a:gd name="T14" fmla="*/ 0 w 25"/>
                <a:gd name="T15" fmla="*/ 0 h 23"/>
                <a:gd name="T16" fmla="*/ 0 w 25"/>
                <a:gd name="T17" fmla="*/ 0 h 23"/>
                <a:gd name="T18" fmla="*/ 0 w 25"/>
                <a:gd name="T19" fmla="*/ 0 h 23"/>
                <a:gd name="T20" fmla="*/ 0 w 25"/>
                <a:gd name="T21" fmla="*/ 0 h 23"/>
                <a:gd name="T22" fmla="*/ 0 w 25"/>
                <a:gd name="T23" fmla="*/ 0 h 23"/>
                <a:gd name="T24" fmla="*/ 0 w 25"/>
                <a:gd name="T25" fmla="*/ 0 h 23"/>
                <a:gd name="T26" fmla="*/ 0 w 25"/>
                <a:gd name="T27" fmla="*/ 0 h 23"/>
                <a:gd name="T28" fmla="*/ 0 w 25"/>
                <a:gd name="T29" fmla="*/ 0 h 23"/>
                <a:gd name="T30" fmla="*/ 0 w 25"/>
                <a:gd name="T31" fmla="*/ 0 h 23"/>
                <a:gd name="T32" fmla="*/ 0 w 25"/>
                <a:gd name="T33" fmla="*/ 0 h 23"/>
                <a:gd name="T34" fmla="*/ 0 w 25"/>
                <a:gd name="T35" fmla="*/ 0 h 23"/>
                <a:gd name="T36" fmla="*/ 0 w 25"/>
                <a:gd name="T37" fmla="*/ 0 h 23"/>
                <a:gd name="T38" fmla="*/ 0 w 25"/>
                <a:gd name="T39" fmla="*/ 0 h 23"/>
                <a:gd name="T40" fmla="*/ 0 w 25"/>
                <a:gd name="T41" fmla="*/ 0 h 23"/>
                <a:gd name="T42" fmla="*/ 0 w 25"/>
                <a:gd name="T43" fmla="*/ 0 h 23"/>
                <a:gd name="T44" fmla="*/ 0 w 25"/>
                <a:gd name="T45" fmla="*/ 0 h 23"/>
                <a:gd name="T46" fmla="*/ 0 w 25"/>
                <a:gd name="T47" fmla="*/ 0 h 23"/>
                <a:gd name="T48" fmla="*/ 0 w 25"/>
                <a:gd name="T49" fmla="*/ 0 h 23"/>
                <a:gd name="T50" fmla="*/ 0 w 25"/>
                <a:gd name="T51" fmla="*/ 0 h 23"/>
                <a:gd name="T52" fmla="*/ 0 w 25"/>
                <a:gd name="T53" fmla="*/ 0 h 23"/>
                <a:gd name="T54" fmla="*/ 0 w 25"/>
                <a:gd name="T55" fmla="*/ 0 h 23"/>
                <a:gd name="T56" fmla="*/ 0 w 25"/>
                <a:gd name="T57" fmla="*/ 0 h 23"/>
                <a:gd name="T58" fmla="*/ 0 w 25"/>
                <a:gd name="T59" fmla="*/ 0 h 23"/>
                <a:gd name="T60" fmla="*/ 0 w 25"/>
                <a:gd name="T61" fmla="*/ 0 h 23"/>
                <a:gd name="T62" fmla="*/ 0 w 25"/>
                <a:gd name="T63" fmla="*/ 0 h 23"/>
                <a:gd name="T64" fmla="*/ 0 w 25"/>
                <a:gd name="T65" fmla="*/ 0 h 23"/>
                <a:gd name="T66" fmla="*/ 0 w 25"/>
                <a:gd name="T67" fmla="*/ 0 h 23"/>
                <a:gd name="T68" fmla="*/ 0 w 25"/>
                <a:gd name="T69" fmla="*/ 0 h 23"/>
                <a:gd name="T70" fmla="*/ 0 w 25"/>
                <a:gd name="T71" fmla="*/ 0 h 23"/>
                <a:gd name="T72" fmla="*/ 0 w 25"/>
                <a:gd name="T73" fmla="*/ 0 h 23"/>
                <a:gd name="T74" fmla="*/ 0 w 25"/>
                <a:gd name="T75" fmla="*/ 0 h 23"/>
                <a:gd name="T76" fmla="*/ 0 w 25"/>
                <a:gd name="T77" fmla="*/ 0 h 23"/>
                <a:gd name="T78" fmla="*/ 0 w 25"/>
                <a:gd name="T79" fmla="*/ 0 h 23"/>
                <a:gd name="T80" fmla="*/ 0 w 25"/>
                <a:gd name="T81" fmla="*/ 0 h 23"/>
                <a:gd name="T82" fmla="*/ 0 w 25"/>
                <a:gd name="T83" fmla="*/ 0 h 23"/>
                <a:gd name="T84" fmla="*/ 0 w 25"/>
                <a:gd name="T85" fmla="*/ 0 h 23"/>
                <a:gd name="T86" fmla="*/ 0 w 25"/>
                <a:gd name="T87" fmla="*/ 0 h 23"/>
                <a:gd name="T88" fmla="*/ 0 w 25"/>
                <a:gd name="T89" fmla="*/ 0 h 23"/>
                <a:gd name="T90" fmla="*/ 0 w 25"/>
                <a:gd name="T91" fmla="*/ 0 h 23"/>
                <a:gd name="T92" fmla="*/ 0 w 25"/>
                <a:gd name="T93" fmla="*/ 0 h 23"/>
                <a:gd name="T94" fmla="*/ 0 w 25"/>
                <a:gd name="T95" fmla="*/ 0 h 23"/>
                <a:gd name="T96" fmla="*/ 0 w 25"/>
                <a:gd name="T97" fmla="*/ 0 h 23"/>
                <a:gd name="T98" fmla="*/ 0 w 25"/>
                <a:gd name="T99" fmla="*/ 0 h 23"/>
                <a:gd name="T100" fmla="*/ 0 w 25"/>
                <a:gd name="T101" fmla="*/ 0 h 23"/>
                <a:gd name="T102" fmla="*/ 0 w 25"/>
                <a:gd name="T103" fmla="*/ 0 h 23"/>
                <a:gd name="T104" fmla="*/ 0 w 25"/>
                <a:gd name="T105" fmla="*/ 0 h 23"/>
                <a:gd name="T106" fmla="*/ 0 w 25"/>
                <a:gd name="T107" fmla="*/ 0 h 23"/>
                <a:gd name="T108" fmla="*/ 0 w 25"/>
                <a:gd name="T109" fmla="*/ 0 h 23"/>
                <a:gd name="T110" fmla="*/ 0 w 25"/>
                <a:gd name="T111" fmla="*/ 0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3"/>
                <a:gd name="T170" fmla="*/ 25 w 25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3">
                  <a:moveTo>
                    <a:pt x="25" y="11"/>
                  </a:move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0" name="Freeform 58"/>
            <p:cNvSpPr>
              <a:spLocks/>
            </p:cNvSpPr>
            <p:nvPr/>
          </p:nvSpPr>
          <p:spPr bwMode="auto">
            <a:xfrm>
              <a:off x="2209" y="755"/>
              <a:ext cx="5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w 25"/>
                <a:gd name="T119" fmla="*/ 0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12"/>
                  </a:move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1" name="Freeform 59"/>
            <p:cNvSpPr>
              <a:spLocks/>
            </p:cNvSpPr>
            <p:nvPr/>
          </p:nvSpPr>
          <p:spPr bwMode="auto">
            <a:xfrm>
              <a:off x="2209" y="764"/>
              <a:ext cx="5" cy="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5"/>
                <a:gd name="T98" fmla="*/ 25 w 25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5">
                  <a:moveTo>
                    <a:pt x="25" y="12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2" name="Freeform 60"/>
            <p:cNvSpPr>
              <a:spLocks/>
            </p:cNvSpPr>
            <p:nvPr/>
          </p:nvSpPr>
          <p:spPr bwMode="auto">
            <a:xfrm>
              <a:off x="2209" y="773"/>
              <a:ext cx="5" cy="6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0 w 25"/>
                <a:gd name="T5" fmla="*/ 0 h 27"/>
                <a:gd name="T6" fmla="*/ 0 w 25"/>
                <a:gd name="T7" fmla="*/ 0 h 27"/>
                <a:gd name="T8" fmla="*/ 0 w 25"/>
                <a:gd name="T9" fmla="*/ 0 h 27"/>
                <a:gd name="T10" fmla="*/ 0 w 25"/>
                <a:gd name="T11" fmla="*/ 0 h 27"/>
                <a:gd name="T12" fmla="*/ 0 w 25"/>
                <a:gd name="T13" fmla="*/ 0 h 27"/>
                <a:gd name="T14" fmla="*/ 0 w 25"/>
                <a:gd name="T15" fmla="*/ 0 h 27"/>
                <a:gd name="T16" fmla="*/ 0 w 25"/>
                <a:gd name="T17" fmla="*/ 0 h 27"/>
                <a:gd name="T18" fmla="*/ 0 w 25"/>
                <a:gd name="T19" fmla="*/ 0 h 27"/>
                <a:gd name="T20" fmla="*/ 0 w 25"/>
                <a:gd name="T21" fmla="*/ 0 h 27"/>
                <a:gd name="T22" fmla="*/ 0 w 25"/>
                <a:gd name="T23" fmla="*/ 0 h 27"/>
                <a:gd name="T24" fmla="*/ 0 w 25"/>
                <a:gd name="T25" fmla="*/ 0 h 27"/>
                <a:gd name="T26" fmla="*/ 0 w 25"/>
                <a:gd name="T27" fmla="*/ 0 h 27"/>
                <a:gd name="T28" fmla="*/ 0 w 25"/>
                <a:gd name="T29" fmla="*/ 0 h 27"/>
                <a:gd name="T30" fmla="*/ 0 w 25"/>
                <a:gd name="T31" fmla="*/ 0 h 27"/>
                <a:gd name="T32" fmla="*/ 0 w 25"/>
                <a:gd name="T33" fmla="*/ 0 h 27"/>
                <a:gd name="T34" fmla="*/ 0 w 25"/>
                <a:gd name="T35" fmla="*/ 0 h 27"/>
                <a:gd name="T36" fmla="*/ 0 w 25"/>
                <a:gd name="T37" fmla="*/ 0 h 27"/>
                <a:gd name="T38" fmla="*/ 0 w 25"/>
                <a:gd name="T39" fmla="*/ 0 h 27"/>
                <a:gd name="T40" fmla="*/ 0 w 25"/>
                <a:gd name="T41" fmla="*/ 0 h 27"/>
                <a:gd name="T42" fmla="*/ 0 w 25"/>
                <a:gd name="T43" fmla="*/ 0 h 27"/>
                <a:gd name="T44" fmla="*/ 0 w 25"/>
                <a:gd name="T45" fmla="*/ 0 h 27"/>
                <a:gd name="T46" fmla="*/ 0 w 25"/>
                <a:gd name="T47" fmla="*/ 0 h 27"/>
                <a:gd name="T48" fmla="*/ 0 w 25"/>
                <a:gd name="T49" fmla="*/ 0 h 27"/>
                <a:gd name="T50" fmla="*/ 0 w 25"/>
                <a:gd name="T51" fmla="*/ 0 h 27"/>
                <a:gd name="T52" fmla="*/ 0 w 25"/>
                <a:gd name="T53" fmla="*/ 0 h 27"/>
                <a:gd name="T54" fmla="*/ 0 w 25"/>
                <a:gd name="T55" fmla="*/ 0 h 27"/>
                <a:gd name="T56" fmla="*/ 0 w 25"/>
                <a:gd name="T57" fmla="*/ 0 h 27"/>
                <a:gd name="T58" fmla="*/ 0 w 25"/>
                <a:gd name="T59" fmla="*/ 0 h 27"/>
                <a:gd name="T60" fmla="*/ 0 w 25"/>
                <a:gd name="T61" fmla="*/ 0 h 27"/>
                <a:gd name="T62" fmla="*/ 0 w 25"/>
                <a:gd name="T63" fmla="*/ 0 h 27"/>
                <a:gd name="T64" fmla="*/ 0 w 25"/>
                <a:gd name="T65" fmla="*/ 0 h 27"/>
                <a:gd name="T66" fmla="*/ 0 w 25"/>
                <a:gd name="T67" fmla="*/ 0 h 27"/>
                <a:gd name="T68" fmla="*/ 0 w 25"/>
                <a:gd name="T69" fmla="*/ 0 h 27"/>
                <a:gd name="T70" fmla="*/ 0 w 25"/>
                <a:gd name="T71" fmla="*/ 0 h 27"/>
                <a:gd name="T72" fmla="*/ 0 w 25"/>
                <a:gd name="T73" fmla="*/ 0 h 27"/>
                <a:gd name="T74" fmla="*/ 0 w 25"/>
                <a:gd name="T75" fmla="*/ 0 h 27"/>
                <a:gd name="T76" fmla="*/ 0 w 25"/>
                <a:gd name="T77" fmla="*/ 0 h 27"/>
                <a:gd name="T78" fmla="*/ 0 w 25"/>
                <a:gd name="T79" fmla="*/ 0 h 27"/>
                <a:gd name="T80" fmla="*/ 0 w 25"/>
                <a:gd name="T81" fmla="*/ 0 h 27"/>
                <a:gd name="T82" fmla="*/ 0 w 25"/>
                <a:gd name="T83" fmla="*/ 0 h 27"/>
                <a:gd name="T84" fmla="*/ 0 w 25"/>
                <a:gd name="T85" fmla="*/ 0 h 27"/>
                <a:gd name="T86" fmla="*/ 0 w 25"/>
                <a:gd name="T87" fmla="*/ 0 h 27"/>
                <a:gd name="T88" fmla="*/ 0 w 25"/>
                <a:gd name="T89" fmla="*/ 0 h 27"/>
                <a:gd name="T90" fmla="*/ 0 w 25"/>
                <a:gd name="T91" fmla="*/ 0 h 27"/>
                <a:gd name="T92" fmla="*/ 0 w 25"/>
                <a:gd name="T93" fmla="*/ 0 h 27"/>
                <a:gd name="T94" fmla="*/ 0 w 25"/>
                <a:gd name="T95" fmla="*/ 0 h 27"/>
                <a:gd name="T96" fmla="*/ 0 w 25"/>
                <a:gd name="T97" fmla="*/ 0 h 27"/>
                <a:gd name="T98" fmla="*/ 0 w 25"/>
                <a:gd name="T99" fmla="*/ 0 h 27"/>
                <a:gd name="T100" fmla="*/ 0 w 25"/>
                <a:gd name="T101" fmla="*/ 0 h 27"/>
                <a:gd name="T102" fmla="*/ 0 w 25"/>
                <a:gd name="T103" fmla="*/ 0 h 27"/>
                <a:gd name="T104" fmla="*/ 0 w 25"/>
                <a:gd name="T105" fmla="*/ 0 h 27"/>
                <a:gd name="T106" fmla="*/ 0 w 25"/>
                <a:gd name="T107" fmla="*/ 0 h 27"/>
                <a:gd name="T108" fmla="*/ 0 w 25"/>
                <a:gd name="T109" fmla="*/ 0 h 27"/>
                <a:gd name="T110" fmla="*/ 0 w 25"/>
                <a:gd name="T111" fmla="*/ 0 h 27"/>
                <a:gd name="T112" fmla="*/ 0 w 25"/>
                <a:gd name="T113" fmla="*/ 0 h 27"/>
                <a:gd name="T114" fmla="*/ 0 w 25"/>
                <a:gd name="T115" fmla="*/ 0 h 27"/>
                <a:gd name="T116" fmla="*/ 0 w 25"/>
                <a:gd name="T117" fmla="*/ 0 h 27"/>
                <a:gd name="T118" fmla="*/ 0 w 25"/>
                <a:gd name="T119" fmla="*/ 0 h 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7"/>
                <a:gd name="T182" fmla="*/ 25 w 25"/>
                <a:gd name="T183" fmla="*/ 27 h 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7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3" name="Freeform 61"/>
            <p:cNvSpPr>
              <a:spLocks/>
            </p:cNvSpPr>
            <p:nvPr/>
          </p:nvSpPr>
          <p:spPr bwMode="auto">
            <a:xfrm>
              <a:off x="2209" y="782"/>
              <a:ext cx="5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"/>
                <a:gd name="T97" fmla="*/ 0 h 26"/>
                <a:gd name="T98" fmla="*/ 25 w 25"/>
                <a:gd name="T99" fmla="*/ 26 h 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" h="26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4" name="Freeform 62"/>
            <p:cNvSpPr>
              <a:spLocks/>
            </p:cNvSpPr>
            <p:nvPr/>
          </p:nvSpPr>
          <p:spPr bwMode="auto">
            <a:xfrm>
              <a:off x="2209" y="791"/>
              <a:ext cx="5" cy="5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"/>
                <a:gd name="T166" fmla="*/ 0 h 24"/>
                <a:gd name="T167" fmla="*/ 25 w 25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" h="24">
                  <a:moveTo>
                    <a:pt x="25" y="11"/>
                  </a:moveTo>
                  <a:lnTo>
                    <a:pt x="24" y="10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5" name="Freeform 63"/>
            <p:cNvSpPr>
              <a:spLocks/>
            </p:cNvSpPr>
            <p:nvPr/>
          </p:nvSpPr>
          <p:spPr bwMode="auto">
            <a:xfrm>
              <a:off x="2209" y="799"/>
              <a:ext cx="5" cy="6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26"/>
                <a:gd name="T170" fmla="*/ 25 w 25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26">
                  <a:moveTo>
                    <a:pt x="25" y="14"/>
                  </a:moveTo>
                  <a:lnTo>
                    <a:pt x="24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6" name="Freeform 64"/>
            <p:cNvSpPr>
              <a:spLocks/>
            </p:cNvSpPr>
            <p:nvPr/>
          </p:nvSpPr>
          <p:spPr bwMode="auto">
            <a:xfrm>
              <a:off x="2209" y="809"/>
              <a:ext cx="5" cy="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w 25"/>
                <a:gd name="T121" fmla="*/ 0 h 25"/>
                <a:gd name="T122" fmla="*/ 0 w 25"/>
                <a:gd name="T123" fmla="*/ 0 h 25"/>
                <a:gd name="T124" fmla="*/ 0 w 25"/>
                <a:gd name="T125" fmla="*/ 0 h 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25"/>
                <a:gd name="T191" fmla="*/ 25 w 25"/>
                <a:gd name="T192" fmla="*/ 25 h 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7" name="Freeform 65"/>
            <p:cNvSpPr>
              <a:spLocks/>
            </p:cNvSpPr>
            <p:nvPr/>
          </p:nvSpPr>
          <p:spPr bwMode="auto">
            <a:xfrm>
              <a:off x="2209" y="818"/>
              <a:ext cx="5" cy="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25"/>
                <a:gd name="T161" fmla="*/ 25 w 25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8" name="Freeform 66"/>
            <p:cNvSpPr>
              <a:spLocks/>
            </p:cNvSpPr>
            <p:nvPr/>
          </p:nvSpPr>
          <p:spPr bwMode="auto">
            <a:xfrm>
              <a:off x="2209" y="827"/>
              <a:ext cx="5" cy="4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5"/>
                <a:gd name="T182" fmla="*/ 25 w 2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5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19" name="Freeform 67"/>
            <p:cNvSpPr>
              <a:spLocks/>
            </p:cNvSpPr>
            <p:nvPr/>
          </p:nvSpPr>
          <p:spPr bwMode="auto">
            <a:xfrm>
              <a:off x="2209" y="853"/>
              <a:ext cx="5" cy="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5"/>
                <a:gd name="T176" fmla="*/ 25 w 25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5">
                  <a:moveTo>
                    <a:pt x="25" y="12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0" name="Freeform 68"/>
            <p:cNvSpPr>
              <a:spLocks/>
            </p:cNvSpPr>
            <p:nvPr/>
          </p:nvSpPr>
          <p:spPr bwMode="auto">
            <a:xfrm>
              <a:off x="2208" y="860"/>
              <a:ext cx="5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6"/>
                <a:gd name="T176" fmla="*/ 25 w 25"/>
                <a:gd name="T177" fmla="*/ 26 h 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1" name="Freeform 69"/>
            <p:cNvSpPr>
              <a:spLocks/>
            </p:cNvSpPr>
            <p:nvPr/>
          </p:nvSpPr>
          <p:spPr bwMode="auto">
            <a:xfrm>
              <a:off x="2128" y="860"/>
              <a:ext cx="4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25" y="13"/>
                  </a:moveTo>
                  <a:lnTo>
                    <a:pt x="25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2" name="Freeform 70"/>
            <p:cNvSpPr>
              <a:spLocks/>
            </p:cNvSpPr>
            <p:nvPr/>
          </p:nvSpPr>
          <p:spPr bwMode="auto">
            <a:xfrm>
              <a:off x="2192" y="860"/>
              <a:ext cx="5" cy="5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"/>
                <a:gd name="T157" fmla="*/ 0 h 26"/>
                <a:gd name="T158" fmla="*/ 24 w 24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3" name="Freeform 71"/>
            <p:cNvSpPr>
              <a:spLocks/>
            </p:cNvSpPr>
            <p:nvPr/>
          </p:nvSpPr>
          <p:spPr bwMode="auto">
            <a:xfrm>
              <a:off x="2200" y="860"/>
              <a:ext cx="5" cy="5"/>
            </a:xfrm>
            <a:custGeom>
              <a:avLst/>
              <a:gdLst>
                <a:gd name="T0" fmla="*/ 0 w 24"/>
                <a:gd name="T1" fmla="*/ 0 h 26"/>
                <a:gd name="T2" fmla="*/ 0 w 24"/>
                <a:gd name="T3" fmla="*/ 0 h 26"/>
                <a:gd name="T4" fmla="*/ 0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w 24"/>
                <a:gd name="T13" fmla="*/ 0 h 26"/>
                <a:gd name="T14" fmla="*/ 0 w 24"/>
                <a:gd name="T15" fmla="*/ 0 h 26"/>
                <a:gd name="T16" fmla="*/ 0 w 24"/>
                <a:gd name="T17" fmla="*/ 0 h 26"/>
                <a:gd name="T18" fmla="*/ 0 w 24"/>
                <a:gd name="T19" fmla="*/ 0 h 26"/>
                <a:gd name="T20" fmla="*/ 0 w 24"/>
                <a:gd name="T21" fmla="*/ 0 h 26"/>
                <a:gd name="T22" fmla="*/ 0 w 24"/>
                <a:gd name="T23" fmla="*/ 0 h 26"/>
                <a:gd name="T24" fmla="*/ 0 w 24"/>
                <a:gd name="T25" fmla="*/ 0 h 26"/>
                <a:gd name="T26" fmla="*/ 0 w 24"/>
                <a:gd name="T27" fmla="*/ 0 h 26"/>
                <a:gd name="T28" fmla="*/ 0 w 24"/>
                <a:gd name="T29" fmla="*/ 0 h 26"/>
                <a:gd name="T30" fmla="*/ 0 w 24"/>
                <a:gd name="T31" fmla="*/ 0 h 26"/>
                <a:gd name="T32" fmla="*/ 0 w 24"/>
                <a:gd name="T33" fmla="*/ 0 h 26"/>
                <a:gd name="T34" fmla="*/ 0 w 24"/>
                <a:gd name="T35" fmla="*/ 0 h 26"/>
                <a:gd name="T36" fmla="*/ 0 w 24"/>
                <a:gd name="T37" fmla="*/ 0 h 26"/>
                <a:gd name="T38" fmla="*/ 0 w 24"/>
                <a:gd name="T39" fmla="*/ 0 h 26"/>
                <a:gd name="T40" fmla="*/ 0 w 24"/>
                <a:gd name="T41" fmla="*/ 0 h 26"/>
                <a:gd name="T42" fmla="*/ 0 w 24"/>
                <a:gd name="T43" fmla="*/ 0 h 26"/>
                <a:gd name="T44" fmla="*/ 0 w 24"/>
                <a:gd name="T45" fmla="*/ 0 h 26"/>
                <a:gd name="T46" fmla="*/ 0 w 24"/>
                <a:gd name="T47" fmla="*/ 0 h 26"/>
                <a:gd name="T48" fmla="*/ 0 w 24"/>
                <a:gd name="T49" fmla="*/ 0 h 26"/>
                <a:gd name="T50" fmla="*/ 0 w 24"/>
                <a:gd name="T51" fmla="*/ 0 h 26"/>
                <a:gd name="T52" fmla="*/ 0 w 24"/>
                <a:gd name="T53" fmla="*/ 0 h 26"/>
                <a:gd name="T54" fmla="*/ 0 w 24"/>
                <a:gd name="T55" fmla="*/ 0 h 26"/>
                <a:gd name="T56" fmla="*/ 0 w 24"/>
                <a:gd name="T57" fmla="*/ 0 h 26"/>
                <a:gd name="T58" fmla="*/ 0 w 24"/>
                <a:gd name="T59" fmla="*/ 0 h 26"/>
                <a:gd name="T60" fmla="*/ 0 w 24"/>
                <a:gd name="T61" fmla="*/ 0 h 26"/>
                <a:gd name="T62" fmla="*/ 0 w 24"/>
                <a:gd name="T63" fmla="*/ 0 h 26"/>
                <a:gd name="T64" fmla="*/ 0 w 24"/>
                <a:gd name="T65" fmla="*/ 0 h 26"/>
                <a:gd name="T66" fmla="*/ 0 w 24"/>
                <a:gd name="T67" fmla="*/ 0 h 26"/>
                <a:gd name="T68" fmla="*/ 0 w 24"/>
                <a:gd name="T69" fmla="*/ 0 h 26"/>
                <a:gd name="T70" fmla="*/ 0 w 24"/>
                <a:gd name="T71" fmla="*/ 0 h 26"/>
                <a:gd name="T72" fmla="*/ 0 w 24"/>
                <a:gd name="T73" fmla="*/ 0 h 26"/>
                <a:gd name="T74" fmla="*/ 0 w 24"/>
                <a:gd name="T75" fmla="*/ 0 h 26"/>
                <a:gd name="T76" fmla="*/ 0 w 24"/>
                <a:gd name="T77" fmla="*/ 0 h 26"/>
                <a:gd name="T78" fmla="*/ 0 w 24"/>
                <a:gd name="T79" fmla="*/ 0 h 26"/>
                <a:gd name="T80" fmla="*/ 0 w 24"/>
                <a:gd name="T81" fmla="*/ 0 h 26"/>
                <a:gd name="T82" fmla="*/ 0 w 24"/>
                <a:gd name="T83" fmla="*/ 0 h 26"/>
                <a:gd name="T84" fmla="*/ 0 w 24"/>
                <a:gd name="T85" fmla="*/ 0 h 26"/>
                <a:gd name="T86" fmla="*/ 0 w 24"/>
                <a:gd name="T87" fmla="*/ 0 h 26"/>
                <a:gd name="T88" fmla="*/ 0 w 24"/>
                <a:gd name="T89" fmla="*/ 0 h 26"/>
                <a:gd name="T90" fmla="*/ 0 w 24"/>
                <a:gd name="T91" fmla="*/ 0 h 26"/>
                <a:gd name="T92" fmla="*/ 0 w 24"/>
                <a:gd name="T93" fmla="*/ 0 h 26"/>
                <a:gd name="T94" fmla="*/ 0 w 24"/>
                <a:gd name="T95" fmla="*/ 0 h 26"/>
                <a:gd name="T96" fmla="*/ 0 w 24"/>
                <a:gd name="T97" fmla="*/ 0 h 26"/>
                <a:gd name="T98" fmla="*/ 0 w 24"/>
                <a:gd name="T99" fmla="*/ 0 h 26"/>
                <a:gd name="T100" fmla="*/ 0 w 24"/>
                <a:gd name="T101" fmla="*/ 0 h 26"/>
                <a:gd name="T102" fmla="*/ 0 w 24"/>
                <a:gd name="T103" fmla="*/ 0 h 26"/>
                <a:gd name="T104" fmla="*/ 0 w 24"/>
                <a:gd name="T105" fmla="*/ 0 h 26"/>
                <a:gd name="T106" fmla="*/ 0 w 24"/>
                <a:gd name="T107" fmla="*/ 0 h 26"/>
                <a:gd name="T108" fmla="*/ 0 w 24"/>
                <a:gd name="T109" fmla="*/ 0 h 26"/>
                <a:gd name="T110" fmla="*/ 0 w 24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"/>
                <a:gd name="T169" fmla="*/ 0 h 26"/>
                <a:gd name="T170" fmla="*/ 24 w 24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" h="26">
                  <a:moveTo>
                    <a:pt x="24" y="13"/>
                  </a:move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4" name="Freeform 72"/>
            <p:cNvSpPr>
              <a:spLocks/>
            </p:cNvSpPr>
            <p:nvPr/>
          </p:nvSpPr>
          <p:spPr bwMode="auto">
            <a:xfrm>
              <a:off x="2111" y="850"/>
              <a:ext cx="5" cy="5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w 23"/>
                <a:gd name="T17" fmla="*/ 0 h 26"/>
                <a:gd name="T18" fmla="*/ 0 w 23"/>
                <a:gd name="T19" fmla="*/ 0 h 26"/>
                <a:gd name="T20" fmla="*/ 0 w 23"/>
                <a:gd name="T21" fmla="*/ 0 h 26"/>
                <a:gd name="T22" fmla="*/ 0 w 23"/>
                <a:gd name="T23" fmla="*/ 0 h 26"/>
                <a:gd name="T24" fmla="*/ 0 w 23"/>
                <a:gd name="T25" fmla="*/ 0 h 26"/>
                <a:gd name="T26" fmla="*/ 0 w 23"/>
                <a:gd name="T27" fmla="*/ 0 h 26"/>
                <a:gd name="T28" fmla="*/ 0 w 23"/>
                <a:gd name="T29" fmla="*/ 0 h 26"/>
                <a:gd name="T30" fmla="*/ 0 w 23"/>
                <a:gd name="T31" fmla="*/ 0 h 26"/>
                <a:gd name="T32" fmla="*/ 0 w 23"/>
                <a:gd name="T33" fmla="*/ 0 h 26"/>
                <a:gd name="T34" fmla="*/ 0 w 23"/>
                <a:gd name="T35" fmla="*/ 0 h 26"/>
                <a:gd name="T36" fmla="*/ 0 w 23"/>
                <a:gd name="T37" fmla="*/ 0 h 26"/>
                <a:gd name="T38" fmla="*/ 0 w 23"/>
                <a:gd name="T39" fmla="*/ 0 h 26"/>
                <a:gd name="T40" fmla="*/ 0 w 23"/>
                <a:gd name="T41" fmla="*/ 0 h 26"/>
                <a:gd name="T42" fmla="*/ 0 w 23"/>
                <a:gd name="T43" fmla="*/ 0 h 26"/>
                <a:gd name="T44" fmla="*/ 0 w 23"/>
                <a:gd name="T45" fmla="*/ 0 h 26"/>
                <a:gd name="T46" fmla="*/ 0 w 23"/>
                <a:gd name="T47" fmla="*/ 0 h 26"/>
                <a:gd name="T48" fmla="*/ 0 w 23"/>
                <a:gd name="T49" fmla="*/ 0 h 26"/>
                <a:gd name="T50" fmla="*/ 0 w 23"/>
                <a:gd name="T51" fmla="*/ 0 h 26"/>
                <a:gd name="T52" fmla="*/ 0 w 23"/>
                <a:gd name="T53" fmla="*/ 0 h 26"/>
                <a:gd name="T54" fmla="*/ 0 w 23"/>
                <a:gd name="T55" fmla="*/ 0 h 26"/>
                <a:gd name="T56" fmla="*/ 0 w 23"/>
                <a:gd name="T57" fmla="*/ 0 h 26"/>
                <a:gd name="T58" fmla="*/ 0 w 23"/>
                <a:gd name="T59" fmla="*/ 0 h 26"/>
                <a:gd name="T60" fmla="*/ 0 w 23"/>
                <a:gd name="T61" fmla="*/ 0 h 26"/>
                <a:gd name="T62" fmla="*/ 0 w 23"/>
                <a:gd name="T63" fmla="*/ 0 h 26"/>
                <a:gd name="T64" fmla="*/ 0 w 23"/>
                <a:gd name="T65" fmla="*/ 0 h 26"/>
                <a:gd name="T66" fmla="*/ 0 w 23"/>
                <a:gd name="T67" fmla="*/ 0 h 26"/>
                <a:gd name="T68" fmla="*/ 0 w 23"/>
                <a:gd name="T69" fmla="*/ 0 h 26"/>
                <a:gd name="T70" fmla="*/ 0 w 23"/>
                <a:gd name="T71" fmla="*/ 0 h 26"/>
                <a:gd name="T72" fmla="*/ 0 w 23"/>
                <a:gd name="T73" fmla="*/ 0 h 26"/>
                <a:gd name="T74" fmla="*/ 0 w 23"/>
                <a:gd name="T75" fmla="*/ 0 h 26"/>
                <a:gd name="T76" fmla="*/ 0 w 23"/>
                <a:gd name="T77" fmla="*/ 0 h 26"/>
                <a:gd name="T78" fmla="*/ 0 w 23"/>
                <a:gd name="T79" fmla="*/ 0 h 26"/>
                <a:gd name="T80" fmla="*/ 0 w 23"/>
                <a:gd name="T81" fmla="*/ 0 h 26"/>
                <a:gd name="T82" fmla="*/ 0 w 23"/>
                <a:gd name="T83" fmla="*/ 0 h 26"/>
                <a:gd name="T84" fmla="*/ 0 w 23"/>
                <a:gd name="T85" fmla="*/ 0 h 26"/>
                <a:gd name="T86" fmla="*/ 0 w 23"/>
                <a:gd name="T87" fmla="*/ 0 h 26"/>
                <a:gd name="T88" fmla="*/ 0 w 23"/>
                <a:gd name="T89" fmla="*/ 0 h 26"/>
                <a:gd name="T90" fmla="*/ 0 w 23"/>
                <a:gd name="T91" fmla="*/ 0 h 26"/>
                <a:gd name="T92" fmla="*/ 0 w 23"/>
                <a:gd name="T93" fmla="*/ 0 h 26"/>
                <a:gd name="T94" fmla="*/ 0 w 23"/>
                <a:gd name="T95" fmla="*/ 0 h 26"/>
                <a:gd name="T96" fmla="*/ 0 w 23"/>
                <a:gd name="T97" fmla="*/ 0 h 26"/>
                <a:gd name="T98" fmla="*/ 0 w 23"/>
                <a:gd name="T99" fmla="*/ 0 h 26"/>
                <a:gd name="T100" fmla="*/ 0 w 23"/>
                <a:gd name="T101" fmla="*/ 0 h 26"/>
                <a:gd name="T102" fmla="*/ 0 w 23"/>
                <a:gd name="T103" fmla="*/ 0 h 26"/>
                <a:gd name="T104" fmla="*/ 0 w 23"/>
                <a:gd name="T105" fmla="*/ 0 h 26"/>
                <a:gd name="T106" fmla="*/ 0 w 23"/>
                <a:gd name="T107" fmla="*/ 0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"/>
                <a:gd name="T163" fmla="*/ 0 h 26"/>
                <a:gd name="T164" fmla="*/ 23 w 23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" h="26">
                  <a:moveTo>
                    <a:pt x="23" y="13"/>
                  </a:move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5" name="Freeform 73"/>
            <p:cNvSpPr>
              <a:spLocks/>
            </p:cNvSpPr>
            <p:nvPr/>
          </p:nvSpPr>
          <p:spPr bwMode="auto">
            <a:xfrm>
              <a:off x="2111" y="860"/>
              <a:ext cx="6" cy="5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0 h 26"/>
                <a:gd name="T4" fmla="*/ 0 w 27"/>
                <a:gd name="T5" fmla="*/ 0 h 26"/>
                <a:gd name="T6" fmla="*/ 0 w 27"/>
                <a:gd name="T7" fmla="*/ 0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0 h 26"/>
                <a:gd name="T14" fmla="*/ 0 w 27"/>
                <a:gd name="T15" fmla="*/ 0 h 26"/>
                <a:gd name="T16" fmla="*/ 0 w 27"/>
                <a:gd name="T17" fmla="*/ 0 h 26"/>
                <a:gd name="T18" fmla="*/ 0 w 27"/>
                <a:gd name="T19" fmla="*/ 0 h 26"/>
                <a:gd name="T20" fmla="*/ 0 w 27"/>
                <a:gd name="T21" fmla="*/ 0 h 26"/>
                <a:gd name="T22" fmla="*/ 0 w 27"/>
                <a:gd name="T23" fmla="*/ 0 h 26"/>
                <a:gd name="T24" fmla="*/ 0 w 27"/>
                <a:gd name="T25" fmla="*/ 0 h 26"/>
                <a:gd name="T26" fmla="*/ 0 w 27"/>
                <a:gd name="T27" fmla="*/ 0 h 26"/>
                <a:gd name="T28" fmla="*/ 0 w 27"/>
                <a:gd name="T29" fmla="*/ 0 h 26"/>
                <a:gd name="T30" fmla="*/ 0 w 27"/>
                <a:gd name="T31" fmla="*/ 0 h 26"/>
                <a:gd name="T32" fmla="*/ 0 w 27"/>
                <a:gd name="T33" fmla="*/ 0 h 26"/>
                <a:gd name="T34" fmla="*/ 0 w 27"/>
                <a:gd name="T35" fmla="*/ 0 h 26"/>
                <a:gd name="T36" fmla="*/ 0 w 27"/>
                <a:gd name="T37" fmla="*/ 0 h 26"/>
                <a:gd name="T38" fmla="*/ 0 w 27"/>
                <a:gd name="T39" fmla="*/ 0 h 26"/>
                <a:gd name="T40" fmla="*/ 0 w 27"/>
                <a:gd name="T41" fmla="*/ 0 h 26"/>
                <a:gd name="T42" fmla="*/ 0 w 27"/>
                <a:gd name="T43" fmla="*/ 0 h 26"/>
                <a:gd name="T44" fmla="*/ 0 w 27"/>
                <a:gd name="T45" fmla="*/ 0 h 26"/>
                <a:gd name="T46" fmla="*/ 0 w 27"/>
                <a:gd name="T47" fmla="*/ 0 h 26"/>
                <a:gd name="T48" fmla="*/ 0 w 27"/>
                <a:gd name="T49" fmla="*/ 0 h 26"/>
                <a:gd name="T50" fmla="*/ 0 w 27"/>
                <a:gd name="T51" fmla="*/ 0 h 26"/>
                <a:gd name="T52" fmla="*/ 0 w 27"/>
                <a:gd name="T53" fmla="*/ 0 h 26"/>
                <a:gd name="T54" fmla="*/ 0 w 27"/>
                <a:gd name="T55" fmla="*/ 0 h 26"/>
                <a:gd name="T56" fmla="*/ 0 w 27"/>
                <a:gd name="T57" fmla="*/ 0 h 26"/>
                <a:gd name="T58" fmla="*/ 0 w 27"/>
                <a:gd name="T59" fmla="*/ 0 h 26"/>
                <a:gd name="T60" fmla="*/ 0 w 27"/>
                <a:gd name="T61" fmla="*/ 0 h 26"/>
                <a:gd name="T62" fmla="*/ 0 w 27"/>
                <a:gd name="T63" fmla="*/ 0 h 26"/>
                <a:gd name="T64" fmla="*/ 0 w 27"/>
                <a:gd name="T65" fmla="*/ 0 h 26"/>
                <a:gd name="T66" fmla="*/ 0 w 27"/>
                <a:gd name="T67" fmla="*/ 0 h 26"/>
                <a:gd name="T68" fmla="*/ 0 w 27"/>
                <a:gd name="T69" fmla="*/ 0 h 26"/>
                <a:gd name="T70" fmla="*/ 0 w 27"/>
                <a:gd name="T71" fmla="*/ 0 h 26"/>
                <a:gd name="T72" fmla="*/ 0 w 27"/>
                <a:gd name="T73" fmla="*/ 0 h 26"/>
                <a:gd name="T74" fmla="*/ 0 w 27"/>
                <a:gd name="T75" fmla="*/ 0 h 26"/>
                <a:gd name="T76" fmla="*/ 0 w 27"/>
                <a:gd name="T77" fmla="*/ 0 h 26"/>
                <a:gd name="T78" fmla="*/ 0 w 27"/>
                <a:gd name="T79" fmla="*/ 0 h 26"/>
                <a:gd name="T80" fmla="*/ 0 w 27"/>
                <a:gd name="T81" fmla="*/ 0 h 26"/>
                <a:gd name="T82" fmla="*/ 0 w 27"/>
                <a:gd name="T83" fmla="*/ 0 h 26"/>
                <a:gd name="T84" fmla="*/ 0 w 27"/>
                <a:gd name="T85" fmla="*/ 0 h 26"/>
                <a:gd name="T86" fmla="*/ 0 w 27"/>
                <a:gd name="T87" fmla="*/ 0 h 26"/>
                <a:gd name="T88" fmla="*/ 0 w 27"/>
                <a:gd name="T89" fmla="*/ 0 h 26"/>
                <a:gd name="T90" fmla="*/ 0 w 27"/>
                <a:gd name="T91" fmla="*/ 0 h 26"/>
                <a:gd name="T92" fmla="*/ 0 w 27"/>
                <a:gd name="T93" fmla="*/ 0 h 26"/>
                <a:gd name="T94" fmla="*/ 0 w 27"/>
                <a:gd name="T95" fmla="*/ 0 h 26"/>
                <a:gd name="T96" fmla="*/ 0 w 27"/>
                <a:gd name="T97" fmla="*/ 0 h 26"/>
                <a:gd name="T98" fmla="*/ 0 w 27"/>
                <a:gd name="T99" fmla="*/ 0 h 26"/>
                <a:gd name="T100" fmla="*/ 0 w 27"/>
                <a:gd name="T101" fmla="*/ 0 h 26"/>
                <a:gd name="T102" fmla="*/ 0 w 27"/>
                <a:gd name="T103" fmla="*/ 0 h 26"/>
                <a:gd name="T104" fmla="*/ 0 w 27"/>
                <a:gd name="T105" fmla="*/ 0 h 26"/>
                <a:gd name="T106" fmla="*/ 0 w 27"/>
                <a:gd name="T107" fmla="*/ 0 h 26"/>
                <a:gd name="T108" fmla="*/ 0 w 27"/>
                <a:gd name="T109" fmla="*/ 0 h 26"/>
                <a:gd name="T110" fmla="*/ 0 w 27"/>
                <a:gd name="T111" fmla="*/ 0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26"/>
                <a:gd name="T170" fmla="*/ 27 w 27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26">
                  <a:moveTo>
                    <a:pt x="27" y="13"/>
                  </a:moveTo>
                  <a:lnTo>
                    <a:pt x="25" y="13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6" name="Freeform 74"/>
            <p:cNvSpPr>
              <a:spLocks/>
            </p:cNvSpPr>
            <p:nvPr/>
          </p:nvSpPr>
          <p:spPr bwMode="auto">
            <a:xfrm>
              <a:off x="2119" y="860"/>
              <a:ext cx="5" cy="5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0 h 26"/>
                <a:gd name="T4" fmla="*/ 0 w 27"/>
                <a:gd name="T5" fmla="*/ 0 h 26"/>
                <a:gd name="T6" fmla="*/ 0 w 27"/>
                <a:gd name="T7" fmla="*/ 0 h 26"/>
                <a:gd name="T8" fmla="*/ 0 w 27"/>
                <a:gd name="T9" fmla="*/ 0 h 26"/>
                <a:gd name="T10" fmla="*/ 0 w 27"/>
                <a:gd name="T11" fmla="*/ 0 h 26"/>
                <a:gd name="T12" fmla="*/ 0 w 27"/>
                <a:gd name="T13" fmla="*/ 0 h 26"/>
                <a:gd name="T14" fmla="*/ 0 w 27"/>
                <a:gd name="T15" fmla="*/ 0 h 26"/>
                <a:gd name="T16" fmla="*/ 0 w 27"/>
                <a:gd name="T17" fmla="*/ 0 h 26"/>
                <a:gd name="T18" fmla="*/ 0 w 27"/>
                <a:gd name="T19" fmla="*/ 0 h 26"/>
                <a:gd name="T20" fmla="*/ 0 w 27"/>
                <a:gd name="T21" fmla="*/ 0 h 26"/>
                <a:gd name="T22" fmla="*/ 0 w 27"/>
                <a:gd name="T23" fmla="*/ 0 h 26"/>
                <a:gd name="T24" fmla="*/ 0 w 27"/>
                <a:gd name="T25" fmla="*/ 0 h 26"/>
                <a:gd name="T26" fmla="*/ 0 w 27"/>
                <a:gd name="T27" fmla="*/ 0 h 26"/>
                <a:gd name="T28" fmla="*/ 0 w 27"/>
                <a:gd name="T29" fmla="*/ 0 h 26"/>
                <a:gd name="T30" fmla="*/ 0 w 27"/>
                <a:gd name="T31" fmla="*/ 0 h 26"/>
                <a:gd name="T32" fmla="*/ 0 w 27"/>
                <a:gd name="T33" fmla="*/ 0 h 26"/>
                <a:gd name="T34" fmla="*/ 0 w 27"/>
                <a:gd name="T35" fmla="*/ 0 h 26"/>
                <a:gd name="T36" fmla="*/ 0 w 27"/>
                <a:gd name="T37" fmla="*/ 0 h 26"/>
                <a:gd name="T38" fmla="*/ 0 w 27"/>
                <a:gd name="T39" fmla="*/ 0 h 26"/>
                <a:gd name="T40" fmla="*/ 0 w 27"/>
                <a:gd name="T41" fmla="*/ 0 h 26"/>
                <a:gd name="T42" fmla="*/ 0 w 27"/>
                <a:gd name="T43" fmla="*/ 0 h 26"/>
                <a:gd name="T44" fmla="*/ 0 w 27"/>
                <a:gd name="T45" fmla="*/ 0 h 26"/>
                <a:gd name="T46" fmla="*/ 0 w 27"/>
                <a:gd name="T47" fmla="*/ 0 h 26"/>
                <a:gd name="T48" fmla="*/ 0 w 27"/>
                <a:gd name="T49" fmla="*/ 0 h 26"/>
                <a:gd name="T50" fmla="*/ 0 w 27"/>
                <a:gd name="T51" fmla="*/ 0 h 26"/>
                <a:gd name="T52" fmla="*/ 0 w 27"/>
                <a:gd name="T53" fmla="*/ 0 h 26"/>
                <a:gd name="T54" fmla="*/ 0 w 27"/>
                <a:gd name="T55" fmla="*/ 0 h 26"/>
                <a:gd name="T56" fmla="*/ 0 w 27"/>
                <a:gd name="T57" fmla="*/ 0 h 26"/>
                <a:gd name="T58" fmla="*/ 0 w 27"/>
                <a:gd name="T59" fmla="*/ 0 h 26"/>
                <a:gd name="T60" fmla="*/ 0 w 27"/>
                <a:gd name="T61" fmla="*/ 0 h 26"/>
                <a:gd name="T62" fmla="*/ 0 w 27"/>
                <a:gd name="T63" fmla="*/ 0 h 26"/>
                <a:gd name="T64" fmla="*/ 0 w 27"/>
                <a:gd name="T65" fmla="*/ 0 h 26"/>
                <a:gd name="T66" fmla="*/ 0 w 27"/>
                <a:gd name="T67" fmla="*/ 0 h 26"/>
                <a:gd name="T68" fmla="*/ 0 w 27"/>
                <a:gd name="T69" fmla="*/ 0 h 26"/>
                <a:gd name="T70" fmla="*/ 0 w 27"/>
                <a:gd name="T71" fmla="*/ 0 h 26"/>
                <a:gd name="T72" fmla="*/ 0 w 27"/>
                <a:gd name="T73" fmla="*/ 0 h 26"/>
                <a:gd name="T74" fmla="*/ 0 w 27"/>
                <a:gd name="T75" fmla="*/ 0 h 26"/>
                <a:gd name="T76" fmla="*/ 0 w 27"/>
                <a:gd name="T77" fmla="*/ 0 h 26"/>
                <a:gd name="T78" fmla="*/ 0 w 27"/>
                <a:gd name="T79" fmla="*/ 0 h 26"/>
                <a:gd name="T80" fmla="*/ 0 w 27"/>
                <a:gd name="T81" fmla="*/ 0 h 26"/>
                <a:gd name="T82" fmla="*/ 0 w 27"/>
                <a:gd name="T83" fmla="*/ 0 h 26"/>
                <a:gd name="T84" fmla="*/ 0 w 27"/>
                <a:gd name="T85" fmla="*/ 0 h 26"/>
                <a:gd name="T86" fmla="*/ 0 w 27"/>
                <a:gd name="T87" fmla="*/ 0 h 26"/>
                <a:gd name="T88" fmla="*/ 0 w 27"/>
                <a:gd name="T89" fmla="*/ 0 h 26"/>
                <a:gd name="T90" fmla="*/ 0 w 27"/>
                <a:gd name="T91" fmla="*/ 0 h 26"/>
                <a:gd name="T92" fmla="*/ 0 w 27"/>
                <a:gd name="T93" fmla="*/ 0 h 26"/>
                <a:gd name="T94" fmla="*/ 0 w 27"/>
                <a:gd name="T95" fmla="*/ 0 h 26"/>
                <a:gd name="T96" fmla="*/ 0 w 27"/>
                <a:gd name="T97" fmla="*/ 0 h 26"/>
                <a:gd name="T98" fmla="*/ 0 w 27"/>
                <a:gd name="T99" fmla="*/ 0 h 26"/>
                <a:gd name="T100" fmla="*/ 0 w 27"/>
                <a:gd name="T101" fmla="*/ 0 h 26"/>
                <a:gd name="T102" fmla="*/ 0 w 27"/>
                <a:gd name="T103" fmla="*/ 0 h 26"/>
                <a:gd name="T104" fmla="*/ 0 w 27"/>
                <a:gd name="T105" fmla="*/ 0 h 26"/>
                <a:gd name="T106" fmla="*/ 0 w 27"/>
                <a:gd name="T107" fmla="*/ 0 h 26"/>
                <a:gd name="T108" fmla="*/ 0 w 27"/>
                <a:gd name="T109" fmla="*/ 0 h 26"/>
                <a:gd name="T110" fmla="*/ 0 w 27"/>
                <a:gd name="T111" fmla="*/ 0 h 26"/>
                <a:gd name="T112" fmla="*/ 0 w 27"/>
                <a:gd name="T113" fmla="*/ 0 h 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"/>
                <a:gd name="T172" fmla="*/ 0 h 26"/>
                <a:gd name="T173" fmla="*/ 27 w 27"/>
                <a:gd name="T174" fmla="*/ 26 h 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" h="26">
                  <a:moveTo>
                    <a:pt x="27" y="13"/>
                  </a:moveTo>
                  <a:lnTo>
                    <a:pt x="27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3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7" name="Freeform 75"/>
            <p:cNvSpPr>
              <a:spLocks/>
            </p:cNvSpPr>
            <p:nvPr/>
          </p:nvSpPr>
          <p:spPr bwMode="auto">
            <a:xfrm>
              <a:off x="2111" y="841"/>
              <a:ext cx="5" cy="5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0 h 25"/>
                <a:gd name="T4" fmla="*/ 0 w 23"/>
                <a:gd name="T5" fmla="*/ 0 h 25"/>
                <a:gd name="T6" fmla="*/ 0 w 23"/>
                <a:gd name="T7" fmla="*/ 0 h 25"/>
                <a:gd name="T8" fmla="*/ 0 w 23"/>
                <a:gd name="T9" fmla="*/ 0 h 25"/>
                <a:gd name="T10" fmla="*/ 0 w 23"/>
                <a:gd name="T11" fmla="*/ 0 h 25"/>
                <a:gd name="T12" fmla="*/ 0 w 23"/>
                <a:gd name="T13" fmla="*/ 0 h 25"/>
                <a:gd name="T14" fmla="*/ 0 w 23"/>
                <a:gd name="T15" fmla="*/ 0 h 25"/>
                <a:gd name="T16" fmla="*/ 0 w 23"/>
                <a:gd name="T17" fmla="*/ 0 h 25"/>
                <a:gd name="T18" fmla="*/ 0 w 23"/>
                <a:gd name="T19" fmla="*/ 0 h 25"/>
                <a:gd name="T20" fmla="*/ 0 w 23"/>
                <a:gd name="T21" fmla="*/ 0 h 25"/>
                <a:gd name="T22" fmla="*/ 0 w 23"/>
                <a:gd name="T23" fmla="*/ 0 h 25"/>
                <a:gd name="T24" fmla="*/ 0 w 23"/>
                <a:gd name="T25" fmla="*/ 0 h 25"/>
                <a:gd name="T26" fmla="*/ 0 w 23"/>
                <a:gd name="T27" fmla="*/ 0 h 25"/>
                <a:gd name="T28" fmla="*/ 0 w 23"/>
                <a:gd name="T29" fmla="*/ 0 h 25"/>
                <a:gd name="T30" fmla="*/ 0 w 23"/>
                <a:gd name="T31" fmla="*/ 0 h 25"/>
                <a:gd name="T32" fmla="*/ 0 w 23"/>
                <a:gd name="T33" fmla="*/ 0 h 25"/>
                <a:gd name="T34" fmla="*/ 0 w 23"/>
                <a:gd name="T35" fmla="*/ 0 h 25"/>
                <a:gd name="T36" fmla="*/ 0 w 23"/>
                <a:gd name="T37" fmla="*/ 0 h 25"/>
                <a:gd name="T38" fmla="*/ 0 w 23"/>
                <a:gd name="T39" fmla="*/ 0 h 25"/>
                <a:gd name="T40" fmla="*/ 0 w 23"/>
                <a:gd name="T41" fmla="*/ 0 h 25"/>
                <a:gd name="T42" fmla="*/ 0 w 23"/>
                <a:gd name="T43" fmla="*/ 0 h 25"/>
                <a:gd name="T44" fmla="*/ 0 w 23"/>
                <a:gd name="T45" fmla="*/ 0 h 25"/>
                <a:gd name="T46" fmla="*/ 0 w 23"/>
                <a:gd name="T47" fmla="*/ 0 h 25"/>
                <a:gd name="T48" fmla="*/ 0 w 23"/>
                <a:gd name="T49" fmla="*/ 0 h 25"/>
                <a:gd name="T50" fmla="*/ 0 w 23"/>
                <a:gd name="T51" fmla="*/ 0 h 25"/>
                <a:gd name="T52" fmla="*/ 0 w 23"/>
                <a:gd name="T53" fmla="*/ 0 h 25"/>
                <a:gd name="T54" fmla="*/ 0 w 23"/>
                <a:gd name="T55" fmla="*/ 0 h 25"/>
                <a:gd name="T56" fmla="*/ 0 w 23"/>
                <a:gd name="T57" fmla="*/ 0 h 25"/>
                <a:gd name="T58" fmla="*/ 0 w 23"/>
                <a:gd name="T59" fmla="*/ 0 h 25"/>
                <a:gd name="T60" fmla="*/ 0 w 23"/>
                <a:gd name="T61" fmla="*/ 0 h 25"/>
                <a:gd name="T62" fmla="*/ 0 w 23"/>
                <a:gd name="T63" fmla="*/ 0 h 25"/>
                <a:gd name="T64" fmla="*/ 0 w 23"/>
                <a:gd name="T65" fmla="*/ 0 h 25"/>
                <a:gd name="T66" fmla="*/ 0 w 23"/>
                <a:gd name="T67" fmla="*/ 0 h 25"/>
                <a:gd name="T68" fmla="*/ 0 w 23"/>
                <a:gd name="T69" fmla="*/ 0 h 25"/>
                <a:gd name="T70" fmla="*/ 0 w 23"/>
                <a:gd name="T71" fmla="*/ 0 h 25"/>
                <a:gd name="T72" fmla="*/ 0 w 23"/>
                <a:gd name="T73" fmla="*/ 0 h 25"/>
                <a:gd name="T74" fmla="*/ 0 w 23"/>
                <a:gd name="T75" fmla="*/ 0 h 25"/>
                <a:gd name="T76" fmla="*/ 0 w 23"/>
                <a:gd name="T77" fmla="*/ 0 h 25"/>
                <a:gd name="T78" fmla="*/ 0 w 23"/>
                <a:gd name="T79" fmla="*/ 0 h 25"/>
                <a:gd name="T80" fmla="*/ 0 w 23"/>
                <a:gd name="T81" fmla="*/ 0 h 25"/>
                <a:gd name="T82" fmla="*/ 0 w 23"/>
                <a:gd name="T83" fmla="*/ 0 h 25"/>
                <a:gd name="T84" fmla="*/ 0 w 23"/>
                <a:gd name="T85" fmla="*/ 0 h 25"/>
                <a:gd name="T86" fmla="*/ 0 w 23"/>
                <a:gd name="T87" fmla="*/ 0 h 25"/>
                <a:gd name="T88" fmla="*/ 0 w 23"/>
                <a:gd name="T89" fmla="*/ 0 h 25"/>
                <a:gd name="T90" fmla="*/ 0 w 23"/>
                <a:gd name="T91" fmla="*/ 0 h 25"/>
                <a:gd name="T92" fmla="*/ 0 w 23"/>
                <a:gd name="T93" fmla="*/ 0 h 25"/>
                <a:gd name="T94" fmla="*/ 0 w 23"/>
                <a:gd name="T95" fmla="*/ 0 h 25"/>
                <a:gd name="T96" fmla="*/ 0 w 23"/>
                <a:gd name="T97" fmla="*/ 0 h 25"/>
                <a:gd name="T98" fmla="*/ 0 w 23"/>
                <a:gd name="T99" fmla="*/ 0 h 25"/>
                <a:gd name="T100" fmla="*/ 0 w 23"/>
                <a:gd name="T101" fmla="*/ 0 h 25"/>
                <a:gd name="T102" fmla="*/ 0 w 23"/>
                <a:gd name="T103" fmla="*/ 0 h 25"/>
                <a:gd name="T104" fmla="*/ 0 w 23"/>
                <a:gd name="T105" fmla="*/ 0 h 25"/>
                <a:gd name="T106" fmla="*/ 0 w 23"/>
                <a:gd name="T107" fmla="*/ 0 h 25"/>
                <a:gd name="T108" fmla="*/ 0 w 23"/>
                <a:gd name="T109" fmla="*/ 0 h 25"/>
                <a:gd name="T110" fmla="*/ 0 w 23"/>
                <a:gd name="T111" fmla="*/ 0 h 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"/>
                <a:gd name="T169" fmla="*/ 0 h 25"/>
                <a:gd name="T170" fmla="*/ 23 w 23"/>
                <a:gd name="T171" fmla="*/ 25 h 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" h="25">
                  <a:moveTo>
                    <a:pt x="23" y="13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8" name="Freeform 76"/>
            <p:cNvSpPr>
              <a:spLocks/>
            </p:cNvSpPr>
            <p:nvPr/>
          </p:nvSpPr>
          <p:spPr bwMode="auto">
            <a:xfrm>
              <a:off x="2111" y="726"/>
              <a:ext cx="5" cy="4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w 23"/>
                <a:gd name="T107" fmla="*/ 0 h 24"/>
                <a:gd name="T108" fmla="*/ 0 w 23"/>
                <a:gd name="T109" fmla="*/ 0 h 24"/>
                <a:gd name="T110" fmla="*/ 0 w 23"/>
                <a:gd name="T111" fmla="*/ 0 h 24"/>
                <a:gd name="T112" fmla="*/ 0 w 23"/>
                <a:gd name="T113" fmla="*/ 0 h 24"/>
                <a:gd name="T114" fmla="*/ 0 w 23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"/>
                <a:gd name="T175" fmla="*/ 0 h 24"/>
                <a:gd name="T176" fmla="*/ 23 w 23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" h="24">
                  <a:moveTo>
                    <a:pt x="23" y="14"/>
                  </a:move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29" name="Freeform 77"/>
            <p:cNvSpPr>
              <a:spLocks/>
            </p:cNvSpPr>
            <p:nvPr/>
          </p:nvSpPr>
          <p:spPr bwMode="auto">
            <a:xfrm>
              <a:off x="2111" y="726"/>
              <a:ext cx="6" cy="4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w 27"/>
                <a:gd name="T43" fmla="*/ 0 h 24"/>
                <a:gd name="T44" fmla="*/ 0 w 27"/>
                <a:gd name="T45" fmla="*/ 0 h 24"/>
                <a:gd name="T46" fmla="*/ 0 w 27"/>
                <a:gd name="T47" fmla="*/ 0 h 24"/>
                <a:gd name="T48" fmla="*/ 0 w 27"/>
                <a:gd name="T49" fmla="*/ 0 h 24"/>
                <a:gd name="T50" fmla="*/ 0 w 27"/>
                <a:gd name="T51" fmla="*/ 0 h 24"/>
                <a:gd name="T52" fmla="*/ 0 w 27"/>
                <a:gd name="T53" fmla="*/ 0 h 24"/>
                <a:gd name="T54" fmla="*/ 0 w 27"/>
                <a:gd name="T55" fmla="*/ 0 h 24"/>
                <a:gd name="T56" fmla="*/ 0 w 27"/>
                <a:gd name="T57" fmla="*/ 0 h 24"/>
                <a:gd name="T58" fmla="*/ 0 w 27"/>
                <a:gd name="T59" fmla="*/ 0 h 24"/>
                <a:gd name="T60" fmla="*/ 0 w 27"/>
                <a:gd name="T61" fmla="*/ 0 h 24"/>
                <a:gd name="T62" fmla="*/ 0 w 27"/>
                <a:gd name="T63" fmla="*/ 0 h 24"/>
                <a:gd name="T64" fmla="*/ 0 w 27"/>
                <a:gd name="T65" fmla="*/ 0 h 24"/>
                <a:gd name="T66" fmla="*/ 0 w 27"/>
                <a:gd name="T67" fmla="*/ 0 h 24"/>
                <a:gd name="T68" fmla="*/ 0 w 27"/>
                <a:gd name="T69" fmla="*/ 0 h 24"/>
                <a:gd name="T70" fmla="*/ 0 w 27"/>
                <a:gd name="T71" fmla="*/ 0 h 24"/>
                <a:gd name="T72" fmla="*/ 0 w 27"/>
                <a:gd name="T73" fmla="*/ 0 h 24"/>
                <a:gd name="T74" fmla="*/ 0 w 27"/>
                <a:gd name="T75" fmla="*/ 0 h 24"/>
                <a:gd name="T76" fmla="*/ 0 w 27"/>
                <a:gd name="T77" fmla="*/ 0 h 24"/>
                <a:gd name="T78" fmla="*/ 0 w 27"/>
                <a:gd name="T79" fmla="*/ 0 h 24"/>
                <a:gd name="T80" fmla="*/ 0 w 27"/>
                <a:gd name="T81" fmla="*/ 0 h 24"/>
                <a:gd name="T82" fmla="*/ 0 w 27"/>
                <a:gd name="T83" fmla="*/ 0 h 24"/>
                <a:gd name="T84" fmla="*/ 0 w 27"/>
                <a:gd name="T85" fmla="*/ 0 h 24"/>
                <a:gd name="T86" fmla="*/ 0 w 27"/>
                <a:gd name="T87" fmla="*/ 0 h 24"/>
                <a:gd name="T88" fmla="*/ 0 w 27"/>
                <a:gd name="T89" fmla="*/ 0 h 24"/>
                <a:gd name="T90" fmla="*/ 0 w 27"/>
                <a:gd name="T91" fmla="*/ 0 h 24"/>
                <a:gd name="T92" fmla="*/ 0 w 27"/>
                <a:gd name="T93" fmla="*/ 0 h 24"/>
                <a:gd name="T94" fmla="*/ 0 w 27"/>
                <a:gd name="T95" fmla="*/ 0 h 24"/>
                <a:gd name="T96" fmla="*/ 0 w 27"/>
                <a:gd name="T97" fmla="*/ 0 h 24"/>
                <a:gd name="T98" fmla="*/ 0 w 27"/>
                <a:gd name="T99" fmla="*/ 0 h 24"/>
                <a:gd name="T100" fmla="*/ 0 w 27"/>
                <a:gd name="T101" fmla="*/ 0 h 24"/>
                <a:gd name="T102" fmla="*/ 0 w 27"/>
                <a:gd name="T103" fmla="*/ 0 h 24"/>
                <a:gd name="T104" fmla="*/ 0 w 27"/>
                <a:gd name="T105" fmla="*/ 0 h 24"/>
                <a:gd name="T106" fmla="*/ 0 w 27"/>
                <a:gd name="T107" fmla="*/ 0 h 24"/>
                <a:gd name="T108" fmla="*/ 0 w 27"/>
                <a:gd name="T109" fmla="*/ 0 h 24"/>
                <a:gd name="T110" fmla="*/ 0 w 27"/>
                <a:gd name="T111" fmla="*/ 0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"/>
                <a:gd name="T169" fmla="*/ 0 h 24"/>
                <a:gd name="T170" fmla="*/ 27 w 27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" h="24">
                  <a:moveTo>
                    <a:pt x="27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0" name="Freeform 78"/>
            <p:cNvSpPr>
              <a:spLocks/>
            </p:cNvSpPr>
            <p:nvPr/>
          </p:nvSpPr>
          <p:spPr bwMode="auto">
            <a:xfrm>
              <a:off x="2111" y="734"/>
              <a:ext cx="5" cy="5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0 h 24"/>
                <a:gd name="T6" fmla="*/ 0 w 23"/>
                <a:gd name="T7" fmla="*/ 0 h 24"/>
                <a:gd name="T8" fmla="*/ 0 w 23"/>
                <a:gd name="T9" fmla="*/ 0 h 24"/>
                <a:gd name="T10" fmla="*/ 0 w 23"/>
                <a:gd name="T11" fmla="*/ 0 h 24"/>
                <a:gd name="T12" fmla="*/ 0 w 23"/>
                <a:gd name="T13" fmla="*/ 0 h 24"/>
                <a:gd name="T14" fmla="*/ 0 w 23"/>
                <a:gd name="T15" fmla="*/ 0 h 24"/>
                <a:gd name="T16" fmla="*/ 0 w 23"/>
                <a:gd name="T17" fmla="*/ 0 h 24"/>
                <a:gd name="T18" fmla="*/ 0 w 23"/>
                <a:gd name="T19" fmla="*/ 0 h 24"/>
                <a:gd name="T20" fmla="*/ 0 w 23"/>
                <a:gd name="T21" fmla="*/ 0 h 24"/>
                <a:gd name="T22" fmla="*/ 0 w 23"/>
                <a:gd name="T23" fmla="*/ 0 h 24"/>
                <a:gd name="T24" fmla="*/ 0 w 23"/>
                <a:gd name="T25" fmla="*/ 0 h 24"/>
                <a:gd name="T26" fmla="*/ 0 w 23"/>
                <a:gd name="T27" fmla="*/ 0 h 24"/>
                <a:gd name="T28" fmla="*/ 0 w 23"/>
                <a:gd name="T29" fmla="*/ 0 h 24"/>
                <a:gd name="T30" fmla="*/ 0 w 23"/>
                <a:gd name="T31" fmla="*/ 0 h 24"/>
                <a:gd name="T32" fmla="*/ 0 w 23"/>
                <a:gd name="T33" fmla="*/ 0 h 24"/>
                <a:gd name="T34" fmla="*/ 0 w 23"/>
                <a:gd name="T35" fmla="*/ 0 h 24"/>
                <a:gd name="T36" fmla="*/ 0 w 23"/>
                <a:gd name="T37" fmla="*/ 0 h 24"/>
                <a:gd name="T38" fmla="*/ 0 w 23"/>
                <a:gd name="T39" fmla="*/ 0 h 24"/>
                <a:gd name="T40" fmla="*/ 0 w 23"/>
                <a:gd name="T41" fmla="*/ 0 h 24"/>
                <a:gd name="T42" fmla="*/ 0 w 23"/>
                <a:gd name="T43" fmla="*/ 0 h 24"/>
                <a:gd name="T44" fmla="*/ 0 w 23"/>
                <a:gd name="T45" fmla="*/ 0 h 24"/>
                <a:gd name="T46" fmla="*/ 0 w 23"/>
                <a:gd name="T47" fmla="*/ 0 h 24"/>
                <a:gd name="T48" fmla="*/ 0 w 23"/>
                <a:gd name="T49" fmla="*/ 0 h 24"/>
                <a:gd name="T50" fmla="*/ 0 w 23"/>
                <a:gd name="T51" fmla="*/ 0 h 24"/>
                <a:gd name="T52" fmla="*/ 0 w 23"/>
                <a:gd name="T53" fmla="*/ 0 h 24"/>
                <a:gd name="T54" fmla="*/ 0 w 23"/>
                <a:gd name="T55" fmla="*/ 0 h 24"/>
                <a:gd name="T56" fmla="*/ 0 w 23"/>
                <a:gd name="T57" fmla="*/ 0 h 24"/>
                <a:gd name="T58" fmla="*/ 0 w 23"/>
                <a:gd name="T59" fmla="*/ 0 h 24"/>
                <a:gd name="T60" fmla="*/ 0 w 23"/>
                <a:gd name="T61" fmla="*/ 0 h 24"/>
                <a:gd name="T62" fmla="*/ 0 w 23"/>
                <a:gd name="T63" fmla="*/ 0 h 24"/>
                <a:gd name="T64" fmla="*/ 0 w 23"/>
                <a:gd name="T65" fmla="*/ 0 h 24"/>
                <a:gd name="T66" fmla="*/ 0 w 23"/>
                <a:gd name="T67" fmla="*/ 0 h 24"/>
                <a:gd name="T68" fmla="*/ 0 w 23"/>
                <a:gd name="T69" fmla="*/ 0 h 24"/>
                <a:gd name="T70" fmla="*/ 0 w 23"/>
                <a:gd name="T71" fmla="*/ 0 h 24"/>
                <a:gd name="T72" fmla="*/ 0 w 23"/>
                <a:gd name="T73" fmla="*/ 0 h 24"/>
                <a:gd name="T74" fmla="*/ 0 w 23"/>
                <a:gd name="T75" fmla="*/ 0 h 24"/>
                <a:gd name="T76" fmla="*/ 0 w 23"/>
                <a:gd name="T77" fmla="*/ 0 h 24"/>
                <a:gd name="T78" fmla="*/ 0 w 23"/>
                <a:gd name="T79" fmla="*/ 0 h 24"/>
                <a:gd name="T80" fmla="*/ 0 w 23"/>
                <a:gd name="T81" fmla="*/ 0 h 24"/>
                <a:gd name="T82" fmla="*/ 0 w 23"/>
                <a:gd name="T83" fmla="*/ 0 h 24"/>
                <a:gd name="T84" fmla="*/ 0 w 23"/>
                <a:gd name="T85" fmla="*/ 0 h 24"/>
                <a:gd name="T86" fmla="*/ 0 w 23"/>
                <a:gd name="T87" fmla="*/ 0 h 24"/>
                <a:gd name="T88" fmla="*/ 0 w 23"/>
                <a:gd name="T89" fmla="*/ 0 h 24"/>
                <a:gd name="T90" fmla="*/ 0 w 23"/>
                <a:gd name="T91" fmla="*/ 0 h 24"/>
                <a:gd name="T92" fmla="*/ 0 w 23"/>
                <a:gd name="T93" fmla="*/ 0 h 24"/>
                <a:gd name="T94" fmla="*/ 0 w 23"/>
                <a:gd name="T95" fmla="*/ 0 h 24"/>
                <a:gd name="T96" fmla="*/ 0 w 23"/>
                <a:gd name="T97" fmla="*/ 0 h 24"/>
                <a:gd name="T98" fmla="*/ 0 w 23"/>
                <a:gd name="T99" fmla="*/ 0 h 24"/>
                <a:gd name="T100" fmla="*/ 0 w 23"/>
                <a:gd name="T101" fmla="*/ 0 h 24"/>
                <a:gd name="T102" fmla="*/ 0 w 23"/>
                <a:gd name="T103" fmla="*/ 0 h 24"/>
                <a:gd name="T104" fmla="*/ 0 w 23"/>
                <a:gd name="T105" fmla="*/ 0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"/>
                <a:gd name="T160" fmla="*/ 0 h 24"/>
                <a:gd name="T161" fmla="*/ 23 w 23"/>
                <a:gd name="T162" fmla="*/ 24 h 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" h="24">
                  <a:moveTo>
                    <a:pt x="23" y="10"/>
                  </a:move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1" name="Freeform 79"/>
            <p:cNvSpPr>
              <a:spLocks/>
            </p:cNvSpPr>
            <p:nvPr/>
          </p:nvSpPr>
          <p:spPr bwMode="auto">
            <a:xfrm>
              <a:off x="2119" y="726"/>
              <a:ext cx="5" cy="4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w 27"/>
                <a:gd name="T43" fmla="*/ 0 h 24"/>
                <a:gd name="T44" fmla="*/ 0 w 27"/>
                <a:gd name="T45" fmla="*/ 0 h 24"/>
                <a:gd name="T46" fmla="*/ 0 w 27"/>
                <a:gd name="T47" fmla="*/ 0 h 24"/>
                <a:gd name="T48" fmla="*/ 0 w 27"/>
                <a:gd name="T49" fmla="*/ 0 h 24"/>
                <a:gd name="T50" fmla="*/ 0 w 27"/>
                <a:gd name="T51" fmla="*/ 0 h 24"/>
                <a:gd name="T52" fmla="*/ 0 w 27"/>
                <a:gd name="T53" fmla="*/ 0 h 24"/>
                <a:gd name="T54" fmla="*/ 0 w 27"/>
                <a:gd name="T55" fmla="*/ 0 h 24"/>
                <a:gd name="T56" fmla="*/ 0 w 27"/>
                <a:gd name="T57" fmla="*/ 0 h 24"/>
                <a:gd name="T58" fmla="*/ 0 w 27"/>
                <a:gd name="T59" fmla="*/ 0 h 24"/>
                <a:gd name="T60" fmla="*/ 0 w 27"/>
                <a:gd name="T61" fmla="*/ 0 h 24"/>
                <a:gd name="T62" fmla="*/ 0 w 27"/>
                <a:gd name="T63" fmla="*/ 0 h 24"/>
                <a:gd name="T64" fmla="*/ 0 w 27"/>
                <a:gd name="T65" fmla="*/ 0 h 24"/>
                <a:gd name="T66" fmla="*/ 0 w 27"/>
                <a:gd name="T67" fmla="*/ 0 h 24"/>
                <a:gd name="T68" fmla="*/ 0 w 27"/>
                <a:gd name="T69" fmla="*/ 0 h 24"/>
                <a:gd name="T70" fmla="*/ 0 w 27"/>
                <a:gd name="T71" fmla="*/ 0 h 24"/>
                <a:gd name="T72" fmla="*/ 0 w 27"/>
                <a:gd name="T73" fmla="*/ 0 h 24"/>
                <a:gd name="T74" fmla="*/ 0 w 27"/>
                <a:gd name="T75" fmla="*/ 0 h 24"/>
                <a:gd name="T76" fmla="*/ 0 w 27"/>
                <a:gd name="T77" fmla="*/ 0 h 24"/>
                <a:gd name="T78" fmla="*/ 0 w 27"/>
                <a:gd name="T79" fmla="*/ 0 h 24"/>
                <a:gd name="T80" fmla="*/ 0 w 27"/>
                <a:gd name="T81" fmla="*/ 0 h 24"/>
                <a:gd name="T82" fmla="*/ 0 w 27"/>
                <a:gd name="T83" fmla="*/ 0 h 24"/>
                <a:gd name="T84" fmla="*/ 0 w 27"/>
                <a:gd name="T85" fmla="*/ 0 h 24"/>
                <a:gd name="T86" fmla="*/ 0 w 27"/>
                <a:gd name="T87" fmla="*/ 0 h 24"/>
                <a:gd name="T88" fmla="*/ 0 w 27"/>
                <a:gd name="T89" fmla="*/ 0 h 24"/>
                <a:gd name="T90" fmla="*/ 0 w 27"/>
                <a:gd name="T91" fmla="*/ 0 h 24"/>
                <a:gd name="T92" fmla="*/ 0 w 27"/>
                <a:gd name="T93" fmla="*/ 0 h 24"/>
                <a:gd name="T94" fmla="*/ 0 w 27"/>
                <a:gd name="T95" fmla="*/ 0 h 24"/>
                <a:gd name="T96" fmla="*/ 0 w 27"/>
                <a:gd name="T97" fmla="*/ 0 h 24"/>
                <a:gd name="T98" fmla="*/ 0 w 27"/>
                <a:gd name="T99" fmla="*/ 0 h 24"/>
                <a:gd name="T100" fmla="*/ 0 w 27"/>
                <a:gd name="T101" fmla="*/ 0 h 24"/>
                <a:gd name="T102" fmla="*/ 0 w 27"/>
                <a:gd name="T103" fmla="*/ 0 h 24"/>
                <a:gd name="T104" fmla="*/ 0 w 27"/>
                <a:gd name="T105" fmla="*/ 0 h 24"/>
                <a:gd name="T106" fmla="*/ 0 w 27"/>
                <a:gd name="T107" fmla="*/ 0 h 24"/>
                <a:gd name="T108" fmla="*/ 0 w 27"/>
                <a:gd name="T109" fmla="*/ 0 h 24"/>
                <a:gd name="T110" fmla="*/ 0 w 27"/>
                <a:gd name="T111" fmla="*/ 0 h 24"/>
                <a:gd name="T112" fmla="*/ 0 w 27"/>
                <a:gd name="T113" fmla="*/ 0 h 24"/>
                <a:gd name="T114" fmla="*/ 0 w 27"/>
                <a:gd name="T115" fmla="*/ 0 h 24"/>
                <a:gd name="T116" fmla="*/ 0 w 27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"/>
                <a:gd name="T178" fmla="*/ 0 h 24"/>
                <a:gd name="T179" fmla="*/ 27 w 27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" h="24">
                  <a:moveTo>
                    <a:pt x="27" y="14"/>
                  </a:move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2" name="Freeform 80"/>
            <p:cNvSpPr>
              <a:spLocks/>
            </p:cNvSpPr>
            <p:nvPr/>
          </p:nvSpPr>
          <p:spPr bwMode="auto">
            <a:xfrm>
              <a:off x="2192" y="726"/>
              <a:ext cx="5" cy="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w 24"/>
                <a:gd name="T115" fmla="*/ 0 h 24"/>
                <a:gd name="T116" fmla="*/ 0 w 24"/>
                <a:gd name="T117" fmla="*/ 0 h 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"/>
                <a:gd name="T178" fmla="*/ 0 h 24"/>
                <a:gd name="T179" fmla="*/ 24 w 24"/>
                <a:gd name="T180" fmla="*/ 24 h 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3" name="Freeform 81"/>
            <p:cNvSpPr>
              <a:spLocks/>
            </p:cNvSpPr>
            <p:nvPr/>
          </p:nvSpPr>
          <p:spPr bwMode="auto">
            <a:xfrm>
              <a:off x="2200" y="726"/>
              <a:ext cx="5" cy="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0 w 24"/>
                <a:gd name="T5" fmla="*/ 0 h 24"/>
                <a:gd name="T6" fmla="*/ 0 w 24"/>
                <a:gd name="T7" fmla="*/ 0 h 24"/>
                <a:gd name="T8" fmla="*/ 0 w 24"/>
                <a:gd name="T9" fmla="*/ 0 h 24"/>
                <a:gd name="T10" fmla="*/ 0 w 24"/>
                <a:gd name="T11" fmla="*/ 0 h 24"/>
                <a:gd name="T12" fmla="*/ 0 w 24"/>
                <a:gd name="T13" fmla="*/ 0 h 24"/>
                <a:gd name="T14" fmla="*/ 0 w 24"/>
                <a:gd name="T15" fmla="*/ 0 h 24"/>
                <a:gd name="T16" fmla="*/ 0 w 24"/>
                <a:gd name="T17" fmla="*/ 0 h 24"/>
                <a:gd name="T18" fmla="*/ 0 w 24"/>
                <a:gd name="T19" fmla="*/ 0 h 24"/>
                <a:gd name="T20" fmla="*/ 0 w 24"/>
                <a:gd name="T21" fmla="*/ 0 h 24"/>
                <a:gd name="T22" fmla="*/ 0 w 24"/>
                <a:gd name="T23" fmla="*/ 0 h 24"/>
                <a:gd name="T24" fmla="*/ 0 w 24"/>
                <a:gd name="T25" fmla="*/ 0 h 24"/>
                <a:gd name="T26" fmla="*/ 0 w 24"/>
                <a:gd name="T27" fmla="*/ 0 h 24"/>
                <a:gd name="T28" fmla="*/ 0 w 24"/>
                <a:gd name="T29" fmla="*/ 0 h 24"/>
                <a:gd name="T30" fmla="*/ 0 w 24"/>
                <a:gd name="T31" fmla="*/ 0 h 24"/>
                <a:gd name="T32" fmla="*/ 0 w 24"/>
                <a:gd name="T33" fmla="*/ 0 h 24"/>
                <a:gd name="T34" fmla="*/ 0 w 24"/>
                <a:gd name="T35" fmla="*/ 0 h 24"/>
                <a:gd name="T36" fmla="*/ 0 w 24"/>
                <a:gd name="T37" fmla="*/ 0 h 24"/>
                <a:gd name="T38" fmla="*/ 0 w 24"/>
                <a:gd name="T39" fmla="*/ 0 h 24"/>
                <a:gd name="T40" fmla="*/ 0 w 24"/>
                <a:gd name="T41" fmla="*/ 0 h 24"/>
                <a:gd name="T42" fmla="*/ 0 w 24"/>
                <a:gd name="T43" fmla="*/ 0 h 24"/>
                <a:gd name="T44" fmla="*/ 0 w 24"/>
                <a:gd name="T45" fmla="*/ 0 h 24"/>
                <a:gd name="T46" fmla="*/ 0 w 24"/>
                <a:gd name="T47" fmla="*/ 0 h 24"/>
                <a:gd name="T48" fmla="*/ 0 w 24"/>
                <a:gd name="T49" fmla="*/ 0 h 24"/>
                <a:gd name="T50" fmla="*/ 0 w 24"/>
                <a:gd name="T51" fmla="*/ 0 h 24"/>
                <a:gd name="T52" fmla="*/ 0 w 24"/>
                <a:gd name="T53" fmla="*/ 0 h 24"/>
                <a:gd name="T54" fmla="*/ 0 w 24"/>
                <a:gd name="T55" fmla="*/ 0 h 24"/>
                <a:gd name="T56" fmla="*/ 0 w 24"/>
                <a:gd name="T57" fmla="*/ 0 h 24"/>
                <a:gd name="T58" fmla="*/ 0 w 24"/>
                <a:gd name="T59" fmla="*/ 0 h 24"/>
                <a:gd name="T60" fmla="*/ 0 w 24"/>
                <a:gd name="T61" fmla="*/ 0 h 24"/>
                <a:gd name="T62" fmla="*/ 0 w 24"/>
                <a:gd name="T63" fmla="*/ 0 h 24"/>
                <a:gd name="T64" fmla="*/ 0 w 24"/>
                <a:gd name="T65" fmla="*/ 0 h 24"/>
                <a:gd name="T66" fmla="*/ 0 w 24"/>
                <a:gd name="T67" fmla="*/ 0 h 24"/>
                <a:gd name="T68" fmla="*/ 0 w 24"/>
                <a:gd name="T69" fmla="*/ 0 h 24"/>
                <a:gd name="T70" fmla="*/ 0 w 24"/>
                <a:gd name="T71" fmla="*/ 0 h 24"/>
                <a:gd name="T72" fmla="*/ 0 w 24"/>
                <a:gd name="T73" fmla="*/ 0 h 24"/>
                <a:gd name="T74" fmla="*/ 0 w 24"/>
                <a:gd name="T75" fmla="*/ 0 h 24"/>
                <a:gd name="T76" fmla="*/ 0 w 24"/>
                <a:gd name="T77" fmla="*/ 0 h 24"/>
                <a:gd name="T78" fmla="*/ 0 w 24"/>
                <a:gd name="T79" fmla="*/ 0 h 24"/>
                <a:gd name="T80" fmla="*/ 0 w 24"/>
                <a:gd name="T81" fmla="*/ 0 h 24"/>
                <a:gd name="T82" fmla="*/ 0 w 24"/>
                <a:gd name="T83" fmla="*/ 0 h 24"/>
                <a:gd name="T84" fmla="*/ 0 w 24"/>
                <a:gd name="T85" fmla="*/ 0 h 24"/>
                <a:gd name="T86" fmla="*/ 0 w 24"/>
                <a:gd name="T87" fmla="*/ 0 h 24"/>
                <a:gd name="T88" fmla="*/ 0 w 24"/>
                <a:gd name="T89" fmla="*/ 0 h 24"/>
                <a:gd name="T90" fmla="*/ 0 w 24"/>
                <a:gd name="T91" fmla="*/ 0 h 24"/>
                <a:gd name="T92" fmla="*/ 0 w 24"/>
                <a:gd name="T93" fmla="*/ 0 h 24"/>
                <a:gd name="T94" fmla="*/ 0 w 24"/>
                <a:gd name="T95" fmla="*/ 0 h 24"/>
                <a:gd name="T96" fmla="*/ 0 w 24"/>
                <a:gd name="T97" fmla="*/ 0 h 24"/>
                <a:gd name="T98" fmla="*/ 0 w 24"/>
                <a:gd name="T99" fmla="*/ 0 h 24"/>
                <a:gd name="T100" fmla="*/ 0 w 24"/>
                <a:gd name="T101" fmla="*/ 0 h 24"/>
                <a:gd name="T102" fmla="*/ 0 w 24"/>
                <a:gd name="T103" fmla="*/ 0 h 24"/>
                <a:gd name="T104" fmla="*/ 0 w 24"/>
                <a:gd name="T105" fmla="*/ 0 h 24"/>
                <a:gd name="T106" fmla="*/ 0 w 24"/>
                <a:gd name="T107" fmla="*/ 0 h 24"/>
                <a:gd name="T108" fmla="*/ 0 w 24"/>
                <a:gd name="T109" fmla="*/ 0 h 24"/>
                <a:gd name="T110" fmla="*/ 0 w 24"/>
                <a:gd name="T111" fmla="*/ 0 h 24"/>
                <a:gd name="T112" fmla="*/ 0 w 24"/>
                <a:gd name="T113" fmla="*/ 0 h 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"/>
                <a:gd name="T172" fmla="*/ 0 h 24"/>
                <a:gd name="T173" fmla="*/ 24 w 24"/>
                <a:gd name="T174" fmla="*/ 24 h 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" h="24">
                  <a:moveTo>
                    <a:pt x="24" y="14"/>
                  </a:moveTo>
                  <a:lnTo>
                    <a:pt x="24" y="12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4" name="Freeform 82"/>
            <p:cNvSpPr>
              <a:spLocks/>
            </p:cNvSpPr>
            <p:nvPr/>
          </p:nvSpPr>
          <p:spPr bwMode="auto">
            <a:xfrm>
              <a:off x="2208" y="726"/>
              <a:ext cx="5" cy="4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4"/>
                <a:gd name="T176" fmla="*/ 25 w 2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4">
                  <a:moveTo>
                    <a:pt x="25" y="14"/>
                  </a:moveTo>
                  <a:lnTo>
                    <a:pt x="25" y="12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5" name="Freeform 83"/>
            <p:cNvSpPr>
              <a:spLocks/>
            </p:cNvSpPr>
            <p:nvPr/>
          </p:nvSpPr>
          <p:spPr bwMode="auto">
            <a:xfrm>
              <a:off x="2209" y="729"/>
              <a:ext cx="5" cy="5"/>
            </a:xfrm>
            <a:custGeom>
              <a:avLst/>
              <a:gdLst>
                <a:gd name="T0" fmla="*/ 0 w 25"/>
                <a:gd name="T1" fmla="*/ 0 h 24"/>
                <a:gd name="T2" fmla="*/ 0 w 25"/>
                <a:gd name="T3" fmla="*/ 0 h 24"/>
                <a:gd name="T4" fmla="*/ 0 w 25"/>
                <a:gd name="T5" fmla="*/ 0 h 24"/>
                <a:gd name="T6" fmla="*/ 0 w 25"/>
                <a:gd name="T7" fmla="*/ 0 h 24"/>
                <a:gd name="T8" fmla="*/ 0 w 25"/>
                <a:gd name="T9" fmla="*/ 0 h 24"/>
                <a:gd name="T10" fmla="*/ 0 w 25"/>
                <a:gd name="T11" fmla="*/ 0 h 24"/>
                <a:gd name="T12" fmla="*/ 0 w 25"/>
                <a:gd name="T13" fmla="*/ 0 h 24"/>
                <a:gd name="T14" fmla="*/ 0 w 25"/>
                <a:gd name="T15" fmla="*/ 0 h 24"/>
                <a:gd name="T16" fmla="*/ 0 w 25"/>
                <a:gd name="T17" fmla="*/ 0 h 24"/>
                <a:gd name="T18" fmla="*/ 0 w 25"/>
                <a:gd name="T19" fmla="*/ 0 h 24"/>
                <a:gd name="T20" fmla="*/ 0 w 25"/>
                <a:gd name="T21" fmla="*/ 0 h 24"/>
                <a:gd name="T22" fmla="*/ 0 w 25"/>
                <a:gd name="T23" fmla="*/ 0 h 24"/>
                <a:gd name="T24" fmla="*/ 0 w 25"/>
                <a:gd name="T25" fmla="*/ 0 h 24"/>
                <a:gd name="T26" fmla="*/ 0 w 25"/>
                <a:gd name="T27" fmla="*/ 0 h 24"/>
                <a:gd name="T28" fmla="*/ 0 w 25"/>
                <a:gd name="T29" fmla="*/ 0 h 24"/>
                <a:gd name="T30" fmla="*/ 0 w 25"/>
                <a:gd name="T31" fmla="*/ 0 h 24"/>
                <a:gd name="T32" fmla="*/ 0 w 25"/>
                <a:gd name="T33" fmla="*/ 0 h 24"/>
                <a:gd name="T34" fmla="*/ 0 w 25"/>
                <a:gd name="T35" fmla="*/ 0 h 24"/>
                <a:gd name="T36" fmla="*/ 0 w 25"/>
                <a:gd name="T37" fmla="*/ 0 h 24"/>
                <a:gd name="T38" fmla="*/ 0 w 25"/>
                <a:gd name="T39" fmla="*/ 0 h 24"/>
                <a:gd name="T40" fmla="*/ 0 w 25"/>
                <a:gd name="T41" fmla="*/ 0 h 24"/>
                <a:gd name="T42" fmla="*/ 0 w 25"/>
                <a:gd name="T43" fmla="*/ 0 h 24"/>
                <a:gd name="T44" fmla="*/ 0 w 25"/>
                <a:gd name="T45" fmla="*/ 0 h 24"/>
                <a:gd name="T46" fmla="*/ 0 w 25"/>
                <a:gd name="T47" fmla="*/ 0 h 24"/>
                <a:gd name="T48" fmla="*/ 0 w 25"/>
                <a:gd name="T49" fmla="*/ 0 h 24"/>
                <a:gd name="T50" fmla="*/ 0 w 25"/>
                <a:gd name="T51" fmla="*/ 0 h 24"/>
                <a:gd name="T52" fmla="*/ 0 w 25"/>
                <a:gd name="T53" fmla="*/ 0 h 24"/>
                <a:gd name="T54" fmla="*/ 0 w 25"/>
                <a:gd name="T55" fmla="*/ 0 h 24"/>
                <a:gd name="T56" fmla="*/ 0 w 25"/>
                <a:gd name="T57" fmla="*/ 0 h 24"/>
                <a:gd name="T58" fmla="*/ 0 w 25"/>
                <a:gd name="T59" fmla="*/ 0 h 24"/>
                <a:gd name="T60" fmla="*/ 0 w 25"/>
                <a:gd name="T61" fmla="*/ 0 h 24"/>
                <a:gd name="T62" fmla="*/ 0 w 25"/>
                <a:gd name="T63" fmla="*/ 0 h 24"/>
                <a:gd name="T64" fmla="*/ 0 w 25"/>
                <a:gd name="T65" fmla="*/ 0 h 24"/>
                <a:gd name="T66" fmla="*/ 0 w 25"/>
                <a:gd name="T67" fmla="*/ 0 h 24"/>
                <a:gd name="T68" fmla="*/ 0 w 25"/>
                <a:gd name="T69" fmla="*/ 0 h 24"/>
                <a:gd name="T70" fmla="*/ 0 w 25"/>
                <a:gd name="T71" fmla="*/ 0 h 24"/>
                <a:gd name="T72" fmla="*/ 0 w 25"/>
                <a:gd name="T73" fmla="*/ 0 h 24"/>
                <a:gd name="T74" fmla="*/ 0 w 25"/>
                <a:gd name="T75" fmla="*/ 0 h 24"/>
                <a:gd name="T76" fmla="*/ 0 w 25"/>
                <a:gd name="T77" fmla="*/ 0 h 24"/>
                <a:gd name="T78" fmla="*/ 0 w 25"/>
                <a:gd name="T79" fmla="*/ 0 h 24"/>
                <a:gd name="T80" fmla="*/ 0 w 25"/>
                <a:gd name="T81" fmla="*/ 0 h 24"/>
                <a:gd name="T82" fmla="*/ 0 w 25"/>
                <a:gd name="T83" fmla="*/ 0 h 24"/>
                <a:gd name="T84" fmla="*/ 0 w 25"/>
                <a:gd name="T85" fmla="*/ 0 h 24"/>
                <a:gd name="T86" fmla="*/ 0 w 25"/>
                <a:gd name="T87" fmla="*/ 0 h 24"/>
                <a:gd name="T88" fmla="*/ 0 w 25"/>
                <a:gd name="T89" fmla="*/ 0 h 24"/>
                <a:gd name="T90" fmla="*/ 0 w 25"/>
                <a:gd name="T91" fmla="*/ 0 h 24"/>
                <a:gd name="T92" fmla="*/ 0 w 25"/>
                <a:gd name="T93" fmla="*/ 0 h 24"/>
                <a:gd name="T94" fmla="*/ 0 w 25"/>
                <a:gd name="T95" fmla="*/ 0 h 24"/>
                <a:gd name="T96" fmla="*/ 0 w 25"/>
                <a:gd name="T97" fmla="*/ 0 h 24"/>
                <a:gd name="T98" fmla="*/ 0 w 25"/>
                <a:gd name="T99" fmla="*/ 0 h 24"/>
                <a:gd name="T100" fmla="*/ 0 w 25"/>
                <a:gd name="T101" fmla="*/ 0 h 24"/>
                <a:gd name="T102" fmla="*/ 0 w 25"/>
                <a:gd name="T103" fmla="*/ 0 h 24"/>
                <a:gd name="T104" fmla="*/ 0 w 25"/>
                <a:gd name="T105" fmla="*/ 0 h 24"/>
                <a:gd name="T106" fmla="*/ 0 w 25"/>
                <a:gd name="T107" fmla="*/ 0 h 24"/>
                <a:gd name="T108" fmla="*/ 0 w 25"/>
                <a:gd name="T109" fmla="*/ 0 h 24"/>
                <a:gd name="T110" fmla="*/ 0 w 25"/>
                <a:gd name="T111" fmla="*/ 0 h 24"/>
                <a:gd name="T112" fmla="*/ 0 w 25"/>
                <a:gd name="T113" fmla="*/ 0 h 24"/>
                <a:gd name="T114" fmla="*/ 0 w 25"/>
                <a:gd name="T115" fmla="*/ 0 h 24"/>
                <a:gd name="T116" fmla="*/ 0 w 25"/>
                <a:gd name="T117" fmla="*/ 0 h 24"/>
                <a:gd name="T118" fmla="*/ 0 w 25"/>
                <a:gd name="T119" fmla="*/ 0 h 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4"/>
                <a:gd name="T182" fmla="*/ 25 w 25"/>
                <a:gd name="T183" fmla="*/ 24 h 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4">
                  <a:moveTo>
                    <a:pt x="25" y="12"/>
                  </a:moveTo>
                  <a:lnTo>
                    <a:pt x="24" y="11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6" name="Freeform 84"/>
            <p:cNvSpPr>
              <a:spLocks/>
            </p:cNvSpPr>
            <p:nvPr/>
          </p:nvSpPr>
          <p:spPr bwMode="auto">
            <a:xfrm>
              <a:off x="2209" y="738"/>
              <a:ext cx="5" cy="4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0 h 25"/>
                <a:gd name="T6" fmla="*/ 0 w 25"/>
                <a:gd name="T7" fmla="*/ 0 h 25"/>
                <a:gd name="T8" fmla="*/ 0 w 25"/>
                <a:gd name="T9" fmla="*/ 0 h 25"/>
                <a:gd name="T10" fmla="*/ 0 w 25"/>
                <a:gd name="T11" fmla="*/ 0 h 25"/>
                <a:gd name="T12" fmla="*/ 0 w 25"/>
                <a:gd name="T13" fmla="*/ 0 h 25"/>
                <a:gd name="T14" fmla="*/ 0 w 25"/>
                <a:gd name="T15" fmla="*/ 0 h 25"/>
                <a:gd name="T16" fmla="*/ 0 w 25"/>
                <a:gd name="T17" fmla="*/ 0 h 25"/>
                <a:gd name="T18" fmla="*/ 0 w 25"/>
                <a:gd name="T19" fmla="*/ 0 h 25"/>
                <a:gd name="T20" fmla="*/ 0 w 25"/>
                <a:gd name="T21" fmla="*/ 0 h 25"/>
                <a:gd name="T22" fmla="*/ 0 w 25"/>
                <a:gd name="T23" fmla="*/ 0 h 25"/>
                <a:gd name="T24" fmla="*/ 0 w 25"/>
                <a:gd name="T25" fmla="*/ 0 h 25"/>
                <a:gd name="T26" fmla="*/ 0 w 25"/>
                <a:gd name="T27" fmla="*/ 0 h 25"/>
                <a:gd name="T28" fmla="*/ 0 w 25"/>
                <a:gd name="T29" fmla="*/ 0 h 25"/>
                <a:gd name="T30" fmla="*/ 0 w 25"/>
                <a:gd name="T31" fmla="*/ 0 h 25"/>
                <a:gd name="T32" fmla="*/ 0 w 25"/>
                <a:gd name="T33" fmla="*/ 0 h 25"/>
                <a:gd name="T34" fmla="*/ 0 w 25"/>
                <a:gd name="T35" fmla="*/ 0 h 25"/>
                <a:gd name="T36" fmla="*/ 0 w 25"/>
                <a:gd name="T37" fmla="*/ 0 h 25"/>
                <a:gd name="T38" fmla="*/ 0 w 25"/>
                <a:gd name="T39" fmla="*/ 0 h 25"/>
                <a:gd name="T40" fmla="*/ 0 w 25"/>
                <a:gd name="T41" fmla="*/ 0 h 25"/>
                <a:gd name="T42" fmla="*/ 0 w 25"/>
                <a:gd name="T43" fmla="*/ 0 h 25"/>
                <a:gd name="T44" fmla="*/ 0 w 25"/>
                <a:gd name="T45" fmla="*/ 0 h 25"/>
                <a:gd name="T46" fmla="*/ 0 w 25"/>
                <a:gd name="T47" fmla="*/ 0 h 25"/>
                <a:gd name="T48" fmla="*/ 0 w 25"/>
                <a:gd name="T49" fmla="*/ 0 h 25"/>
                <a:gd name="T50" fmla="*/ 0 w 25"/>
                <a:gd name="T51" fmla="*/ 0 h 25"/>
                <a:gd name="T52" fmla="*/ 0 w 25"/>
                <a:gd name="T53" fmla="*/ 0 h 25"/>
                <a:gd name="T54" fmla="*/ 0 w 25"/>
                <a:gd name="T55" fmla="*/ 0 h 25"/>
                <a:gd name="T56" fmla="*/ 0 w 25"/>
                <a:gd name="T57" fmla="*/ 0 h 25"/>
                <a:gd name="T58" fmla="*/ 0 w 25"/>
                <a:gd name="T59" fmla="*/ 0 h 25"/>
                <a:gd name="T60" fmla="*/ 0 w 25"/>
                <a:gd name="T61" fmla="*/ 0 h 25"/>
                <a:gd name="T62" fmla="*/ 0 w 25"/>
                <a:gd name="T63" fmla="*/ 0 h 25"/>
                <a:gd name="T64" fmla="*/ 0 w 25"/>
                <a:gd name="T65" fmla="*/ 0 h 25"/>
                <a:gd name="T66" fmla="*/ 0 w 25"/>
                <a:gd name="T67" fmla="*/ 0 h 25"/>
                <a:gd name="T68" fmla="*/ 0 w 25"/>
                <a:gd name="T69" fmla="*/ 0 h 25"/>
                <a:gd name="T70" fmla="*/ 0 w 25"/>
                <a:gd name="T71" fmla="*/ 0 h 25"/>
                <a:gd name="T72" fmla="*/ 0 w 25"/>
                <a:gd name="T73" fmla="*/ 0 h 25"/>
                <a:gd name="T74" fmla="*/ 0 w 25"/>
                <a:gd name="T75" fmla="*/ 0 h 25"/>
                <a:gd name="T76" fmla="*/ 0 w 25"/>
                <a:gd name="T77" fmla="*/ 0 h 25"/>
                <a:gd name="T78" fmla="*/ 0 w 25"/>
                <a:gd name="T79" fmla="*/ 0 h 25"/>
                <a:gd name="T80" fmla="*/ 0 w 25"/>
                <a:gd name="T81" fmla="*/ 0 h 25"/>
                <a:gd name="T82" fmla="*/ 0 w 25"/>
                <a:gd name="T83" fmla="*/ 0 h 25"/>
                <a:gd name="T84" fmla="*/ 0 w 25"/>
                <a:gd name="T85" fmla="*/ 0 h 25"/>
                <a:gd name="T86" fmla="*/ 0 w 25"/>
                <a:gd name="T87" fmla="*/ 0 h 25"/>
                <a:gd name="T88" fmla="*/ 0 w 25"/>
                <a:gd name="T89" fmla="*/ 0 h 25"/>
                <a:gd name="T90" fmla="*/ 0 w 25"/>
                <a:gd name="T91" fmla="*/ 0 h 25"/>
                <a:gd name="T92" fmla="*/ 0 w 25"/>
                <a:gd name="T93" fmla="*/ 0 h 25"/>
                <a:gd name="T94" fmla="*/ 0 w 25"/>
                <a:gd name="T95" fmla="*/ 0 h 25"/>
                <a:gd name="T96" fmla="*/ 0 w 25"/>
                <a:gd name="T97" fmla="*/ 0 h 25"/>
                <a:gd name="T98" fmla="*/ 0 w 25"/>
                <a:gd name="T99" fmla="*/ 0 h 25"/>
                <a:gd name="T100" fmla="*/ 0 w 25"/>
                <a:gd name="T101" fmla="*/ 0 h 25"/>
                <a:gd name="T102" fmla="*/ 0 w 25"/>
                <a:gd name="T103" fmla="*/ 0 h 25"/>
                <a:gd name="T104" fmla="*/ 0 w 25"/>
                <a:gd name="T105" fmla="*/ 0 h 25"/>
                <a:gd name="T106" fmla="*/ 0 w 25"/>
                <a:gd name="T107" fmla="*/ 0 h 25"/>
                <a:gd name="T108" fmla="*/ 0 w 25"/>
                <a:gd name="T109" fmla="*/ 0 h 25"/>
                <a:gd name="T110" fmla="*/ 0 w 25"/>
                <a:gd name="T111" fmla="*/ 0 h 25"/>
                <a:gd name="T112" fmla="*/ 0 w 25"/>
                <a:gd name="T113" fmla="*/ 0 h 25"/>
                <a:gd name="T114" fmla="*/ 0 w 25"/>
                <a:gd name="T115" fmla="*/ 0 h 25"/>
                <a:gd name="T116" fmla="*/ 0 w 25"/>
                <a:gd name="T117" fmla="*/ 0 h 25"/>
                <a:gd name="T118" fmla="*/ 0 w 25"/>
                <a:gd name="T119" fmla="*/ 0 h 25"/>
                <a:gd name="T120" fmla="*/ 0 w 25"/>
                <a:gd name="T121" fmla="*/ 0 h 25"/>
                <a:gd name="T122" fmla="*/ 0 w 25"/>
                <a:gd name="T123" fmla="*/ 0 h 25"/>
                <a:gd name="T124" fmla="*/ 0 w 25"/>
                <a:gd name="T125" fmla="*/ 0 h 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25"/>
                <a:gd name="T191" fmla="*/ 25 w 25"/>
                <a:gd name="T192" fmla="*/ 25 h 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25">
                  <a:moveTo>
                    <a:pt x="25" y="13"/>
                  </a:moveTo>
                  <a:lnTo>
                    <a:pt x="24" y="13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7" name="Freeform 85"/>
            <p:cNvSpPr>
              <a:spLocks/>
            </p:cNvSpPr>
            <p:nvPr/>
          </p:nvSpPr>
          <p:spPr bwMode="auto">
            <a:xfrm>
              <a:off x="2209" y="835"/>
              <a:ext cx="5" cy="5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0 h 26"/>
                <a:gd name="T6" fmla="*/ 0 w 25"/>
                <a:gd name="T7" fmla="*/ 0 h 26"/>
                <a:gd name="T8" fmla="*/ 0 w 25"/>
                <a:gd name="T9" fmla="*/ 0 h 26"/>
                <a:gd name="T10" fmla="*/ 0 w 25"/>
                <a:gd name="T11" fmla="*/ 0 h 26"/>
                <a:gd name="T12" fmla="*/ 0 w 25"/>
                <a:gd name="T13" fmla="*/ 0 h 26"/>
                <a:gd name="T14" fmla="*/ 0 w 25"/>
                <a:gd name="T15" fmla="*/ 0 h 26"/>
                <a:gd name="T16" fmla="*/ 0 w 25"/>
                <a:gd name="T17" fmla="*/ 0 h 26"/>
                <a:gd name="T18" fmla="*/ 0 w 25"/>
                <a:gd name="T19" fmla="*/ 0 h 26"/>
                <a:gd name="T20" fmla="*/ 0 w 25"/>
                <a:gd name="T21" fmla="*/ 0 h 26"/>
                <a:gd name="T22" fmla="*/ 0 w 25"/>
                <a:gd name="T23" fmla="*/ 0 h 26"/>
                <a:gd name="T24" fmla="*/ 0 w 25"/>
                <a:gd name="T25" fmla="*/ 0 h 26"/>
                <a:gd name="T26" fmla="*/ 0 w 25"/>
                <a:gd name="T27" fmla="*/ 0 h 26"/>
                <a:gd name="T28" fmla="*/ 0 w 25"/>
                <a:gd name="T29" fmla="*/ 0 h 26"/>
                <a:gd name="T30" fmla="*/ 0 w 25"/>
                <a:gd name="T31" fmla="*/ 0 h 26"/>
                <a:gd name="T32" fmla="*/ 0 w 25"/>
                <a:gd name="T33" fmla="*/ 0 h 26"/>
                <a:gd name="T34" fmla="*/ 0 w 25"/>
                <a:gd name="T35" fmla="*/ 0 h 26"/>
                <a:gd name="T36" fmla="*/ 0 w 25"/>
                <a:gd name="T37" fmla="*/ 0 h 26"/>
                <a:gd name="T38" fmla="*/ 0 w 25"/>
                <a:gd name="T39" fmla="*/ 0 h 26"/>
                <a:gd name="T40" fmla="*/ 0 w 25"/>
                <a:gd name="T41" fmla="*/ 0 h 26"/>
                <a:gd name="T42" fmla="*/ 0 w 25"/>
                <a:gd name="T43" fmla="*/ 0 h 26"/>
                <a:gd name="T44" fmla="*/ 0 w 25"/>
                <a:gd name="T45" fmla="*/ 0 h 26"/>
                <a:gd name="T46" fmla="*/ 0 w 25"/>
                <a:gd name="T47" fmla="*/ 0 h 26"/>
                <a:gd name="T48" fmla="*/ 0 w 25"/>
                <a:gd name="T49" fmla="*/ 0 h 26"/>
                <a:gd name="T50" fmla="*/ 0 w 25"/>
                <a:gd name="T51" fmla="*/ 0 h 26"/>
                <a:gd name="T52" fmla="*/ 0 w 25"/>
                <a:gd name="T53" fmla="*/ 0 h 26"/>
                <a:gd name="T54" fmla="*/ 0 w 25"/>
                <a:gd name="T55" fmla="*/ 0 h 26"/>
                <a:gd name="T56" fmla="*/ 0 w 25"/>
                <a:gd name="T57" fmla="*/ 0 h 26"/>
                <a:gd name="T58" fmla="*/ 0 w 25"/>
                <a:gd name="T59" fmla="*/ 0 h 26"/>
                <a:gd name="T60" fmla="*/ 0 w 25"/>
                <a:gd name="T61" fmla="*/ 0 h 26"/>
                <a:gd name="T62" fmla="*/ 0 w 25"/>
                <a:gd name="T63" fmla="*/ 0 h 26"/>
                <a:gd name="T64" fmla="*/ 0 w 25"/>
                <a:gd name="T65" fmla="*/ 0 h 26"/>
                <a:gd name="T66" fmla="*/ 0 w 25"/>
                <a:gd name="T67" fmla="*/ 0 h 26"/>
                <a:gd name="T68" fmla="*/ 0 w 25"/>
                <a:gd name="T69" fmla="*/ 0 h 26"/>
                <a:gd name="T70" fmla="*/ 0 w 25"/>
                <a:gd name="T71" fmla="*/ 0 h 26"/>
                <a:gd name="T72" fmla="*/ 0 w 25"/>
                <a:gd name="T73" fmla="*/ 0 h 26"/>
                <a:gd name="T74" fmla="*/ 0 w 25"/>
                <a:gd name="T75" fmla="*/ 0 h 26"/>
                <a:gd name="T76" fmla="*/ 0 w 25"/>
                <a:gd name="T77" fmla="*/ 0 h 26"/>
                <a:gd name="T78" fmla="*/ 0 w 25"/>
                <a:gd name="T79" fmla="*/ 0 h 26"/>
                <a:gd name="T80" fmla="*/ 0 w 25"/>
                <a:gd name="T81" fmla="*/ 0 h 26"/>
                <a:gd name="T82" fmla="*/ 0 w 25"/>
                <a:gd name="T83" fmla="*/ 0 h 26"/>
                <a:gd name="T84" fmla="*/ 0 w 25"/>
                <a:gd name="T85" fmla="*/ 0 h 26"/>
                <a:gd name="T86" fmla="*/ 0 w 25"/>
                <a:gd name="T87" fmla="*/ 0 h 26"/>
                <a:gd name="T88" fmla="*/ 0 w 25"/>
                <a:gd name="T89" fmla="*/ 0 h 26"/>
                <a:gd name="T90" fmla="*/ 0 w 25"/>
                <a:gd name="T91" fmla="*/ 0 h 26"/>
                <a:gd name="T92" fmla="*/ 0 w 25"/>
                <a:gd name="T93" fmla="*/ 0 h 26"/>
                <a:gd name="T94" fmla="*/ 0 w 25"/>
                <a:gd name="T95" fmla="*/ 0 h 26"/>
                <a:gd name="T96" fmla="*/ 0 w 25"/>
                <a:gd name="T97" fmla="*/ 0 h 26"/>
                <a:gd name="T98" fmla="*/ 0 w 25"/>
                <a:gd name="T99" fmla="*/ 0 h 26"/>
                <a:gd name="T100" fmla="*/ 0 w 25"/>
                <a:gd name="T101" fmla="*/ 0 h 26"/>
                <a:gd name="T102" fmla="*/ 0 w 25"/>
                <a:gd name="T103" fmla="*/ 0 h 26"/>
                <a:gd name="T104" fmla="*/ 0 w 25"/>
                <a:gd name="T105" fmla="*/ 0 h 26"/>
                <a:gd name="T106" fmla="*/ 0 w 25"/>
                <a:gd name="T107" fmla="*/ 0 h 26"/>
                <a:gd name="T108" fmla="*/ 0 w 25"/>
                <a:gd name="T109" fmla="*/ 0 h 26"/>
                <a:gd name="T110" fmla="*/ 0 w 25"/>
                <a:gd name="T111" fmla="*/ 0 h 26"/>
                <a:gd name="T112" fmla="*/ 0 w 25"/>
                <a:gd name="T113" fmla="*/ 0 h 26"/>
                <a:gd name="T114" fmla="*/ 0 w 25"/>
                <a:gd name="T115" fmla="*/ 0 h 26"/>
                <a:gd name="T116" fmla="*/ 0 w 25"/>
                <a:gd name="T117" fmla="*/ 0 h 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"/>
                <a:gd name="T178" fmla="*/ 0 h 26"/>
                <a:gd name="T179" fmla="*/ 25 w 25"/>
                <a:gd name="T180" fmla="*/ 26 h 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" h="26">
                  <a:moveTo>
                    <a:pt x="25" y="13"/>
                  </a:move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8" name="Freeform 86"/>
            <p:cNvSpPr>
              <a:spLocks/>
            </p:cNvSpPr>
            <p:nvPr/>
          </p:nvSpPr>
          <p:spPr bwMode="auto">
            <a:xfrm>
              <a:off x="2209" y="844"/>
              <a:ext cx="5" cy="5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0 h 23"/>
                <a:gd name="T8" fmla="*/ 0 w 25"/>
                <a:gd name="T9" fmla="*/ 0 h 23"/>
                <a:gd name="T10" fmla="*/ 0 w 25"/>
                <a:gd name="T11" fmla="*/ 0 h 23"/>
                <a:gd name="T12" fmla="*/ 0 w 25"/>
                <a:gd name="T13" fmla="*/ 0 h 23"/>
                <a:gd name="T14" fmla="*/ 0 w 25"/>
                <a:gd name="T15" fmla="*/ 0 h 23"/>
                <a:gd name="T16" fmla="*/ 0 w 25"/>
                <a:gd name="T17" fmla="*/ 0 h 23"/>
                <a:gd name="T18" fmla="*/ 0 w 25"/>
                <a:gd name="T19" fmla="*/ 0 h 23"/>
                <a:gd name="T20" fmla="*/ 0 w 25"/>
                <a:gd name="T21" fmla="*/ 0 h 23"/>
                <a:gd name="T22" fmla="*/ 0 w 25"/>
                <a:gd name="T23" fmla="*/ 0 h 23"/>
                <a:gd name="T24" fmla="*/ 0 w 25"/>
                <a:gd name="T25" fmla="*/ 0 h 23"/>
                <a:gd name="T26" fmla="*/ 0 w 25"/>
                <a:gd name="T27" fmla="*/ 0 h 23"/>
                <a:gd name="T28" fmla="*/ 0 w 25"/>
                <a:gd name="T29" fmla="*/ 0 h 23"/>
                <a:gd name="T30" fmla="*/ 0 w 25"/>
                <a:gd name="T31" fmla="*/ 0 h 23"/>
                <a:gd name="T32" fmla="*/ 0 w 25"/>
                <a:gd name="T33" fmla="*/ 0 h 23"/>
                <a:gd name="T34" fmla="*/ 0 w 25"/>
                <a:gd name="T35" fmla="*/ 0 h 23"/>
                <a:gd name="T36" fmla="*/ 0 w 25"/>
                <a:gd name="T37" fmla="*/ 0 h 23"/>
                <a:gd name="T38" fmla="*/ 0 w 25"/>
                <a:gd name="T39" fmla="*/ 0 h 23"/>
                <a:gd name="T40" fmla="*/ 0 w 25"/>
                <a:gd name="T41" fmla="*/ 0 h 23"/>
                <a:gd name="T42" fmla="*/ 0 w 25"/>
                <a:gd name="T43" fmla="*/ 0 h 23"/>
                <a:gd name="T44" fmla="*/ 0 w 25"/>
                <a:gd name="T45" fmla="*/ 0 h 23"/>
                <a:gd name="T46" fmla="*/ 0 w 25"/>
                <a:gd name="T47" fmla="*/ 0 h 23"/>
                <a:gd name="T48" fmla="*/ 0 w 25"/>
                <a:gd name="T49" fmla="*/ 0 h 23"/>
                <a:gd name="T50" fmla="*/ 0 w 25"/>
                <a:gd name="T51" fmla="*/ 0 h 23"/>
                <a:gd name="T52" fmla="*/ 0 w 25"/>
                <a:gd name="T53" fmla="*/ 0 h 23"/>
                <a:gd name="T54" fmla="*/ 0 w 25"/>
                <a:gd name="T55" fmla="*/ 0 h 23"/>
                <a:gd name="T56" fmla="*/ 0 w 25"/>
                <a:gd name="T57" fmla="*/ 0 h 23"/>
                <a:gd name="T58" fmla="*/ 0 w 25"/>
                <a:gd name="T59" fmla="*/ 0 h 23"/>
                <a:gd name="T60" fmla="*/ 0 w 25"/>
                <a:gd name="T61" fmla="*/ 0 h 23"/>
                <a:gd name="T62" fmla="*/ 0 w 25"/>
                <a:gd name="T63" fmla="*/ 0 h 23"/>
                <a:gd name="T64" fmla="*/ 0 w 25"/>
                <a:gd name="T65" fmla="*/ 0 h 23"/>
                <a:gd name="T66" fmla="*/ 0 w 25"/>
                <a:gd name="T67" fmla="*/ 0 h 23"/>
                <a:gd name="T68" fmla="*/ 0 w 25"/>
                <a:gd name="T69" fmla="*/ 0 h 23"/>
                <a:gd name="T70" fmla="*/ 0 w 25"/>
                <a:gd name="T71" fmla="*/ 0 h 23"/>
                <a:gd name="T72" fmla="*/ 0 w 25"/>
                <a:gd name="T73" fmla="*/ 0 h 23"/>
                <a:gd name="T74" fmla="*/ 0 w 25"/>
                <a:gd name="T75" fmla="*/ 0 h 23"/>
                <a:gd name="T76" fmla="*/ 0 w 25"/>
                <a:gd name="T77" fmla="*/ 0 h 23"/>
                <a:gd name="T78" fmla="*/ 0 w 25"/>
                <a:gd name="T79" fmla="*/ 0 h 23"/>
                <a:gd name="T80" fmla="*/ 0 w 25"/>
                <a:gd name="T81" fmla="*/ 0 h 23"/>
                <a:gd name="T82" fmla="*/ 0 w 25"/>
                <a:gd name="T83" fmla="*/ 0 h 23"/>
                <a:gd name="T84" fmla="*/ 0 w 25"/>
                <a:gd name="T85" fmla="*/ 0 h 23"/>
                <a:gd name="T86" fmla="*/ 0 w 25"/>
                <a:gd name="T87" fmla="*/ 0 h 23"/>
                <a:gd name="T88" fmla="*/ 0 w 25"/>
                <a:gd name="T89" fmla="*/ 0 h 23"/>
                <a:gd name="T90" fmla="*/ 0 w 25"/>
                <a:gd name="T91" fmla="*/ 0 h 23"/>
                <a:gd name="T92" fmla="*/ 0 w 25"/>
                <a:gd name="T93" fmla="*/ 0 h 23"/>
                <a:gd name="T94" fmla="*/ 0 w 25"/>
                <a:gd name="T95" fmla="*/ 0 h 23"/>
                <a:gd name="T96" fmla="*/ 0 w 25"/>
                <a:gd name="T97" fmla="*/ 0 h 23"/>
                <a:gd name="T98" fmla="*/ 0 w 25"/>
                <a:gd name="T99" fmla="*/ 0 h 23"/>
                <a:gd name="T100" fmla="*/ 0 w 25"/>
                <a:gd name="T101" fmla="*/ 0 h 23"/>
                <a:gd name="T102" fmla="*/ 0 w 25"/>
                <a:gd name="T103" fmla="*/ 0 h 23"/>
                <a:gd name="T104" fmla="*/ 0 w 25"/>
                <a:gd name="T105" fmla="*/ 0 h 23"/>
                <a:gd name="T106" fmla="*/ 0 w 25"/>
                <a:gd name="T107" fmla="*/ 0 h 23"/>
                <a:gd name="T108" fmla="*/ 0 w 25"/>
                <a:gd name="T109" fmla="*/ 0 h 23"/>
                <a:gd name="T110" fmla="*/ 0 w 25"/>
                <a:gd name="T111" fmla="*/ 0 h 23"/>
                <a:gd name="T112" fmla="*/ 0 w 25"/>
                <a:gd name="T113" fmla="*/ 0 h 23"/>
                <a:gd name="T114" fmla="*/ 0 w 25"/>
                <a:gd name="T115" fmla="*/ 0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"/>
                <a:gd name="T175" fmla="*/ 0 h 23"/>
                <a:gd name="T176" fmla="*/ 25 w 25"/>
                <a:gd name="T177" fmla="*/ 23 h 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" h="23">
                  <a:moveTo>
                    <a:pt x="25" y="10"/>
                  </a:moveTo>
                  <a:lnTo>
                    <a:pt x="24" y="10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39" name="Line 87"/>
            <p:cNvSpPr>
              <a:spLocks noChangeShapeType="1"/>
            </p:cNvSpPr>
            <p:nvPr/>
          </p:nvSpPr>
          <p:spPr bwMode="auto">
            <a:xfrm>
              <a:off x="1254" y="726"/>
              <a:ext cx="23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0" name="Line 88"/>
            <p:cNvSpPr>
              <a:spLocks noChangeShapeType="1"/>
            </p:cNvSpPr>
            <p:nvPr/>
          </p:nvSpPr>
          <p:spPr bwMode="auto">
            <a:xfrm>
              <a:off x="1559" y="944"/>
              <a:ext cx="357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1" name="Line 89"/>
            <p:cNvSpPr>
              <a:spLocks noChangeShapeType="1"/>
            </p:cNvSpPr>
            <p:nvPr/>
          </p:nvSpPr>
          <p:spPr bwMode="auto">
            <a:xfrm>
              <a:off x="1725" y="1128"/>
              <a:ext cx="191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2" name="Line 90"/>
            <p:cNvSpPr>
              <a:spLocks noChangeShapeType="1"/>
            </p:cNvSpPr>
            <p:nvPr/>
          </p:nvSpPr>
          <p:spPr bwMode="auto">
            <a:xfrm>
              <a:off x="1559" y="999"/>
              <a:ext cx="357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3" name="Line 91"/>
            <p:cNvSpPr>
              <a:spLocks noChangeShapeType="1"/>
            </p:cNvSpPr>
            <p:nvPr/>
          </p:nvSpPr>
          <p:spPr bwMode="auto">
            <a:xfrm>
              <a:off x="1559" y="1043"/>
              <a:ext cx="357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4" name="Line 92"/>
            <p:cNvSpPr>
              <a:spLocks noChangeShapeType="1"/>
            </p:cNvSpPr>
            <p:nvPr/>
          </p:nvSpPr>
          <p:spPr bwMode="auto">
            <a:xfrm>
              <a:off x="1559" y="1081"/>
              <a:ext cx="357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5" name="Line 93"/>
            <p:cNvSpPr>
              <a:spLocks noChangeShapeType="1"/>
            </p:cNvSpPr>
            <p:nvPr/>
          </p:nvSpPr>
          <p:spPr bwMode="auto">
            <a:xfrm>
              <a:off x="1254" y="767"/>
              <a:ext cx="23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6" name="Line 94"/>
            <p:cNvSpPr>
              <a:spLocks noChangeShapeType="1"/>
            </p:cNvSpPr>
            <p:nvPr/>
          </p:nvSpPr>
          <p:spPr bwMode="auto">
            <a:xfrm>
              <a:off x="1254" y="801"/>
              <a:ext cx="231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7" name="Line 95"/>
            <p:cNvSpPr>
              <a:spLocks noChangeShapeType="1"/>
            </p:cNvSpPr>
            <p:nvPr/>
          </p:nvSpPr>
          <p:spPr bwMode="auto">
            <a:xfrm>
              <a:off x="1254" y="831"/>
              <a:ext cx="23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348" name="Rectangle 96"/>
            <p:cNvSpPr>
              <a:spLocks noChangeArrowheads="1"/>
            </p:cNvSpPr>
            <p:nvPr/>
          </p:nvSpPr>
          <p:spPr bwMode="auto">
            <a:xfrm rot="-1860000">
              <a:off x="1344" y="899"/>
              <a:ext cx="727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b="1">
                  <a:solidFill>
                    <a:srgbClr val="000000"/>
                  </a:solidFill>
                </a:rPr>
                <a:t>Wahlunterlagen</a:t>
              </a:r>
              <a:endParaRPr lang="de-DE" sz="1200"/>
            </a:p>
          </p:txBody>
        </p:sp>
      </p:grpSp>
      <p:sp>
        <p:nvSpPr>
          <p:cNvPr id="57441" name="Rectangle 9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Die Durchführung der Briefwahl § 24 ff WO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0183" name="Group 152"/>
          <p:cNvGrpSpPr>
            <a:grpSpLocks/>
          </p:cNvGrpSpPr>
          <p:nvPr/>
        </p:nvGrpSpPr>
        <p:grpSpPr bwMode="auto">
          <a:xfrm>
            <a:off x="3581400" y="3200400"/>
            <a:ext cx="762000" cy="1143000"/>
            <a:chOff x="4805" y="816"/>
            <a:chExt cx="331" cy="480"/>
          </a:xfrm>
        </p:grpSpPr>
        <p:sp>
          <p:nvSpPr>
            <p:cNvPr id="50267" name="Freeform 153"/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68" name="Rectangle 154"/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69" name="Freeform 155"/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0" name="Rectangle 156"/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71" name="Freeform 157"/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184" name="Group 205"/>
          <p:cNvGrpSpPr>
            <a:grpSpLocks/>
          </p:cNvGrpSpPr>
          <p:nvPr/>
        </p:nvGrpSpPr>
        <p:grpSpPr bwMode="auto">
          <a:xfrm>
            <a:off x="457200" y="3276600"/>
            <a:ext cx="685800" cy="884238"/>
            <a:chOff x="336" y="2112"/>
            <a:chExt cx="432" cy="557"/>
          </a:xfrm>
        </p:grpSpPr>
        <p:sp>
          <p:nvSpPr>
            <p:cNvPr id="57542" name="Rectangle 198"/>
            <p:cNvSpPr>
              <a:spLocks noChangeArrowheads="1"/>
            </p:cNvSpPr>
            <p:nvPr/>
          </p:nvSpPr>
          <p:spPr bwMode="auto">
            <a:xfrm>
              <a:off x="336" y="2160"/>
              <a:ext cx="432" cy="4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266" name="Rectangle 199"/>
            <p:cNvSpPr>
              <a:spLocks noChangeArrowheads="1"/>
            </p:cNvSpPr>
            <p:nvPr/>
          </p:nvSpPr>
          <p:spPr bwMode="auto">
            <a:xfrm>
              <a:off x="432" y="2112"/>
              <a:ext cx="2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800" b="1">
                  <a:solidFill>
                    <a:srgbClr val="FF0000"/>
                  </a:solidFill>
                  <a:latin typeface="Arial Narrow" pitchFamily="34" charset="0"/>
                </a:rPr>
                <a:t>2</a:t>
              </a:r>
              <a:endParaRPr lang="de-DE" b="1">
                <a:latin typeface="Times New Roman" pitchFamily="18" charset="0"/>
              </a:endParaRPr>
            </a:p>
          </p:txBody>
        </p:sp>
      </p:grpSp>
      <p:grpSp>
        <p:nvGrpSpPr>
          <p:cNvPr id="50185" name="Group 207"/>
          <p:cNvGrpSpPr>
            <a:grpSpLocks/>
          </p:cNvGrpSpPr>
          <p:nvPr/>
        </p:nvGrpSpPr>
        <p:grpSpPr bwMode="auto">
          <a:xfrm>
            <a:off x="457200" y="5029200"/>
            <a:ext cx="685800" cy="884238"/>
            <a:chOff x="384" y="2928"/>
            <a:chExt cx="432" cy="557"/>
          </a:xfrm>
        </p:grpSpPr>
        <p:sp>
          <p:nvSpPr>
            <p:cNvPr id="57544" name="Rectangle 200"/>
            <p:cNvSpPr>
              <a:spLocks noChangeArrowheads="1"/>
            </p:cNvSpPr>
            <p:nvPr/>
          </p:nvSpPr>
          <p:spPr bwMode="auto">
            <a:xfrm>
              <a:off x="384" y="2976"/>
              <a:ext cx="432" cy="4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264" name="Rectangle 201"/>
            <p:cNvSpPr>
              <a:spLocks noChangeArrowheads="1"/>
            </p:cNvSpPr>
            <p:nvPr/>
          </p:nvSpPr>
          <p:spPr bwMode="auto">
            <a:xfrm>
              <a:off x="480" y="2928"/>
              <a:ext cx="2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800" b="1">
                  <a:solidFill>
                    <a:srgbClr val="FF0000"/>
                  </a:solidFill>
                  <a:latin typeface="Arial Narrow" pitchFamily="34" charset="0"/>
                </a:rPr>
                <a:t>3</a:t>
              </a:r>
              <a:endParaRPr lang="de-DE" b="1">
                <a:latin typeface="Times New Roman" pitchFamily="18" charset="0"/>
              </a:endParaRPr>
            </a:p>
          </p:txBody>
        </p:sp>
      </p:grpSp>
      <p:sp>
        <p:nvSpPr>
          <p:cNvPr id="50186" name="Rectangle 206"/>
          <p:cNvSpPr>
            <a:spLocks noChangeArrowheads="1"/>
          </p:cNvSpPr>
          <p:nvPr/>
        </p:nvSpPr>
        <p:spPr bwMode="auto">
          <a:xfrm>
            <a:off x="1371600" y="5029200"/>
            <a:ext cx="2227263" cy="769938"/>
          </a:xfrm>
          <a:prstGeom prst="rect">
            <a:avLst/>
          </a:prstGeom>
          <a:solidFill>
            <a:srgbClr val="EAEAE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Den Stimmzettel in den </a:t>
            </a:r>
          </a:p>
          <a:p>
            <a:r>
              <a:rPr lang="de-DE" sz="1600">
                <a:solidFill>
                  <a:srgbClr val="000000"/>
                </a:solidFill>
              </a:rPr>
              <a:t> Stimmzettelumschlag</a:t>
            </a:r>
          </a:p>
          <a:p>
            <a:r>
              <a:rPr lang="de-DE" sz="1600">
                <a:solidFill>
                  <a:srgbClr val="000000"/>
                </a:solidFill>
              </a:rPr>
              <a:t> legen und verschließen</a:t>
            </a:r>
            <a:r>
              <a:rPr lang="de-DE" sz="1600" b="1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50187" name="Group 227"/>
          <p:cNvGrpSpPr>
            <a:grpSpLocks/>
          </p:cNvGrpSpPr>
          <p:nvPr/>
        </p:nvGrpSpPr>
        <p:grpSpPr bwMode="auto">
          <a:xfrm>
            <a:off x="4419600" y="1524000"/>
            <a:ext cx="774700" cy="830263"/>
            <a:chOff x="324" y="2304"/>
            <a:chExt cx="529" cy="523"/>
          </a:xfrm>
        </p:grpSpPr>
        <p:sp>
          <p:nvSpPr>
            <p:cNvPr id="50257" name="Rectangle 228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FF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58" name="Text Box 229"/>
            <p:cNvSpPr txBox="1">
              <a:spLocks noChangeArrowheads="1"/>
            </p:cNvSpPr>
            <p:nvPr/>
          </p:nvSpPr>
          <p:spPr bwMode="auto">
            <a:xfrm>
              <a:off x="324" y="2334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persönl.</a:t>
              </a:r>
              <a:br>
                <a:rPr lang="de-DE" sz="1000" b="1">
                  <a:solidFill>
                    <a:schemeClr val="accent2"/>
                  </a:solidFill>
                </a:rPr>
              </a:br>
              <a:r>
                <a:rPr lang="de-DE" sz="1000" b="1">
                  <a:solidFill>
                    <a:schemeClr val="accent2"/>
                  </a:solidFill>
                </a:rPr>
                <a:t>Erklärung</a:t>
              </a:r>
            </a:p>
          </p:txBody>
        </p:sp>
        <p:sp>
          <p:nvSpPr>
            <p:cNvPr id="50259" name="Line 230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60" name="Line 231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61" name="Line 232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62" name="Line 233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188" name="AutoShape 234"/>
          <p:cNvSpPr>
            <a:spLocks noChangeArrowheads="1"/>
          </p:cNvSpPr>
          <p:nvPr/>
        </p:nvSpPr>
        <p:spPr bwMode="auto">
          <a:xfrm>
            <a:off x="2743200" y="1790700"/>
            <a:ext cx="762000" cy="471488"/>
          </a:xfrm>
          <a:prstGeom prst="rightArrow">
            <a:avLst>
              <a:gd name="adj1" fmla="val 50000"/>
              <a:gd name="adj2" fmla="val 4040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9" name="AutoShape 323"/>
          <p:cNvSpPr>
            <a:spLocks noChangeArrowheads="1"/>
          </p:cNvSpPr>
          <p:nvPr/>
        </p:nvSpPr>
        <p:spPr bwMode="auto">
          <a:xfrm>
            <a:off x="6019800" y="5334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90" name="Rectangle 422"/>
          <p:cNvSpPr>
            <a:spLocks noChangeArrowheads="1"/>
          </p:cNvSpPr>
          <p:nvPr/>
        </p:nvSpPr>
        <p:spPr bwMode="auto">
          <a:xfrm>
            <a:off x="4695825" y="5257800"/>
            <a:ext cx="11430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1" name="Text Box 423"/>
          <p:cNvSpPr txBox="1">
            <a:spLocks noChangeArrowheads="1"/>
          </p:cNvSpPr>
          <p:nvPr/>
        </p:nvSpPr>
        <p:spPr bwMode="auto">
          <a:xfrm>
            <a:off x="4724400" y="53340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Stimmzettel-</a:t>
            </a:r>
          </a:p>
          <a:p>
            <a:pPr algn="ctr"/>
            <a:r>
              <a:rPr lang="de-DE" sz="1200"/>
              <a:t>umschlag</a:t>
            </a:r>
          </a:p>
        </p:txBody>
      </p:sp>
      <p:sp>
        <p:nvSpPr>
          <p:cNvPr id="50192" name="Rectangle 503"/>
          <p:cNvSpPr>
            <a:spLocks noChangeArrowheads="1"/>
          </p:cNvSpPr>
          <p:nvPr/>
        </p:nvSpPr>
        <p:spPr bwMode="auto">
          <a:xfrm>
            <a:off x="7696200" y="1447800"/>
            <a:ext cx="1066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193" name="Text Box 504"/>
          <p:cNvSpPr txBox="1">
            <a:spLocks noChangeArrowheads="1"/>
          </p:cNvSpPr>
          <p:nvPr/>
        </p:nvSpPr>
        <p:spPr bwMode="auto">
          <a:xfrm>
            <a:off x="7696200" y="15240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Stimmzettel-</a:t>
            </a:r>
          </a:p>
          <a:p>
            <a:pPr algn="ctr"/>
            <a:r>
              <a:rPr lang="de-DE" sz="1200"/>
              <a:t>umschlag</a:t>
            </a:r>
          </a:p>
        </p:txBody>
      </p:sp>
      <p:grpSp>
        <p:nvGrpSpPr>
          <p:cNvPr id="50194" name="Group 514"/>
          <p:cNvGrpSpPr>
            <a:grpSpLocks/>
          </p:cNvGrpSpPr>
          <p:nvPr/>
        </p:nvGrpSpPr>
        <p:grpSpPr bwMode="auto">
          <a:xfrm>
            <a:off x="6096000" y="1524000"/>
            <a:ext cx="685800" cy="830263"/>
            <a:chOff x="384" y="2304"/>
            <a:chExt cx="432" cy="523"/>
          </a:xfrm>
        </p:grpSpPr>
        <p:sp>
          <p:nvSpPr>
            <p:cNvPr id="50251" name="Rectangle 515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EAEAEA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52" name="Text Box 516"/>
            <p:cNvSpPr txBox="1">
              <a:spLocks noChangeArrowheads="1"/>
            </p:cNvSpPr>
            <p:nvPr/>
          </p:nvSpPr>
          <p:spPr bwMode="auto">
            <a:xfrm>
              <a:off x="388" y="2334"/>
              <a:ext cx="395" cy="34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Wahl-</a:t>
              </a:r>
            </a:p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aus-</a:t>
              </a:r>
            </a:p>
            <a:p>
              <a:pPr algn="ctr"/>
              <a:r>
                <a:rPr lang="de-DE" sz="1000">
                  <a:solidFill>
                    <a:schemeClr val="accent2"/>
                  </a:solidFill>
                </a:rPr>
                <a:t>schreib.</a:t>
              </a:r>
            </a:p>
          </p:txBody>
        </p:sp>
        <p:sp>
          <p:nvSpPr>
            <p:cNvPr id="50253" name="Line 517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54" name="Line 518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55" name="Line 519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56" name="Line 520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195" name="Group 521"/>
          <p:cNvGrpSpPr>
            <a:grpSpLocks/>
          </p:cNvGrpSpPr>
          <p:nvPr/>
        </p:nvGrpSpPr>
        <p:grpSpPr bwMode="auto">
          <a:xfrm>
            <a:off x="6934200" y="1524000"/>
            <a:ext cx="715963" cy="830263"/>
            <a:chOff x="365" y="2304"/>
            <a:chExt cx="451" cy="523"/>
          </a:xfrm>
        </p:grpSpPr>
        <p:sp>
          <p:nvSpPr>
            <p:cNvPr id="50245" name="Rectangle 522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noFill/>
            <a:ln w="6350">
              <a:solidFill>
                <a:schemeClr val="hlink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46" name="Text Box 523"/>
            <p:cNvSpPr txBox="1">
              <a:spLocks noChangeArrowheads="1"/>
            </p:cNvSpPr>
            <p:nvPr/>
          </p:nvSpPr>
          <p:spPr bwMode="auto">
            <a:xfrm>
              <a:off x="365" y="2334"/>
              <a:ext cx="443" cy="350"/>
            </a:xfrm>
            <a:prstGeom prst="rect">
              <a:avLst/>
            </a:prstGeom>
            <a:noFill/>
            <a:ln w="63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Vor-</a:t>
              </a:r>
            </a:p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schlags-</a:t>
              </a:r>
            </a:p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listen</a:t>
              </a:r>
            </a:p>
          </p:txBody>
        </p:sp>
        <p:sp>
          <p:nvSpPr>
            <p:cNvPr id="50247" name="Line 524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48" name="Line 525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49" name="Line 526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50" name="Line 527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196" name="Text Box 533"/>
          <p:cNvSpPr txBox="1">
            <a:spLocks noChangeArrowheads="1"/>
          </p:cNvSpPr>
          <p:nvPr/>
        </p:nvSpPr>
        <p:spPr bwMode="auto">
          <a:xfrm>
            <a:off x="36576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50197" name="Text Box 534"/>
          <p:cNvSpPr txBox="1">
            <a:spLocks noChangeArrowheads="1"/>
          </p:cNvSpPr>
          <p:nvPr/>
        </p:nvSpPr>
        <p:spPr bwMode="auto">
          <a:xfrm>
            <a:off x="45720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50198" name="Text Box 535"/>
          <p:cNvSpPr txBox="1">
            <a:spLocks noChangeArrowheads="1"/>
          </p:cNvSpPr>
          <p:nvPr/>
        </p:nvSpPr>
        <p:spPr bwMode="auto">
          <a:xfrm>
            <a:off x="53340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50199" name="Text Box 536"/>
          <p:cNvSpPr txBox="1">
            <a:spLocks noChangeArrowheads="1"/>
          </p:cNvSpPr>
          <p:nvPr/>
        </p:nvSpPr>
        <p:spPr bwMode="auto">
          <a:xfrm>
            <a:off x="61722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50200" name="Text Box 537"/>
          <p:cNvSpPr txBox="1">
            <a:spLocks noChangeArrowheads="1"/>
          </p:cNvSpPr>
          <p:nvPr/>
        </p:nvSpPr>
        <p:spPr bwMode="auto">
          <a:xfrm>
            <a:off x="70104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50201" name="Text Box 538"/>
          <p:cNvSpPr txBox="1">
            <a:spLocks noChangeArrowheads="1"/>
          </p:cNvSpPr>
          <p:nvPr/>
        </p:nvSpPr>
        <p:spPr bwMode="auto">
          <a:xfrm>
            <a:off x="79248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50202" name="Rectangle 616"/>
          <p:cNvSpPr>
            <a:spLocks noChangeArrowheads="1"/>
          </p:cNvSpPr>
          <p:nvPr/>
        </p:nvSpPr>
        <p:spPr bwMode="auto">
          <a:xfrm>
            <a:off x="7696200" y="2133600"/>
            <a:ext cx="10668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0203" name="Text Box 617"/>
          <p:cNvSpPr txBox="1">
            <a:spLocks noChangeArrowheads="1"/>
          </p:cNvSpPr>
          <p:nvPr/>
        </p:nvSpPr>
        <p:spPr bwMode="auto">
          <a:xfrm>
            <a:off x="7772400" y="2209800"/>
            <a:ext cx="83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Wahl-</a:t>
            </a:r>
          </a:p>
          <a:p>
            <a:pPr algn="ctr"/>
            <a:r>
              <a:rPr lang="de-DE" sz="1200"/>
              <a:t>umschlag</a:t>
            </a:r>
          </a:p>
        </p:txBody>
      </p:sp>
      <p:sp>
        <p:nvSpPr>
          <p:cNvPr id="50204" name="Text Box 618"/>
          <p:cNvSpPr txBox="1">
            <a:spLocks noChangeArrowheads="1"/>
          </p:cNvSpPr>
          <p:nvPr/>
        </p:nvSpPr>
        <p:spPr bwMode="auto">
          <a:xfrm>
            <a:off x="7162800" y="2438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50205" name="Text Box 620"/>
          <p:cNvSpPr txBox="1">
            <a:spLocks noChangeArrowheads="1"/>
          </p:cNvSpPr>
          <p:nvPr/>
        </p:nvSpPr>
        <p:spPr bwMode="auto">
          <a:xfrm>
            <a:off x="4953000" y="4724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grpSp>
        <p:nvGrpSpPr>
          <p:cNvPr id="50206" name="Group 622"/>
          <p:cNvGrpSpPr>
            <a:grpSpLocks/>
          </p:cNvGrpSpPr>
          <p:nvPr/>
        </p:nvGrpSpPr>
        <p:grpSpPr bwMode="auto">
          <a:xfrm>
            <a:off x="6334125" y="3352800"/>
            <a:ext cx="774700" cy="830263"/>
            <a:chOff x="324" y="2304"/>
            <a:chExt cx="529" cy="523"/>
          </a:xfrm>
        </p:grpSpPr>
        <p:sp>
          <p:nvSpPr>
            <p:cNvPr id="50239" name="Rectangle 623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FF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40" name="Text Box 624"/>
            <p:cNvSpPr txBox="1">
              <a:spLocks noChangeArrowheads="1"/>
            </p:cNvSpPr>
            <p:nvPr/>
          </p:nvSpPr>
          <p:spPr bwMode="auto">
            <a:xfrm>
              <a:off x="324" y="2334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persönl.</a:t>
              </a:r>
              <a:br>
                <a:rPr lang="de-DE" sz="1000" b="1">
                  <a:solidFill>
                    <a:schemeClr val="accent2"/>
                  </a:solidFill>
                </a:rPr>
              </a:br>
              <a:r>
                <a:rPr lang="de-DE" sz="1000" b="1">
                  <a:solidFill>
                    <a:schemeClr val="accent2"/>
                  </a:solidFill>
                </a:rPr>
                <a:t>Erklärung</a:t>
              </a:r>
            </a:p>
          </p:txBody>
        </p:sp>
        <p:sp>
          <p:nvSpPr>
            <p:cNvPr id="50241" name="Line 625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42" name="Line 626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43" name="Line 627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44" name="Line 628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07" name="Text Box 629"/>
          <p:cNvSpPr txBox="1">
            <a:spLocks noChangeArrowheads="1"/>
          </p:cNvSpPr>
          <p:nvPr/>
        </p:nvSpPr>
        <p:spPr bwMode="auto">
          <a:xfrm>
            <a:off x="7096125" y="3276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grpSp>
        <p:nvGrpSpPr>
          <p:cNvPr id="50208" name="Group 654"/>
          <p:cNvGrpSpPr>
            <a:grpSpLocks/>
          </p:cNvGrpSpPr>
          <p:nvPr/>
        </p:nvGrpSpPr>
        <p:grpSpPr bwMode="auto">
          <a:xfrm>
            <a:off x="4643438" y="3352800"/>
            <a:ext cx="798512" cy="830263"/>
            <a:chOff x="2925" y="2112"/>
            <a:chExt cx="503" cy="523"/>
          </a:xfrm>
        </p:grpSpPr>
        <p:sp>
          <p:nvSpPr>
            <p:cNvPr id="50233" name="Rectangle 633"/>
            <p:cNvSpPr>
              <a:spLocks noChangeArrowheads="1"/>
            </p:cNvSpPr>
            <p:nvPr/>
          </p:nvSpPr>
          <p:spPr bwMode="auto">
            <a:xfrm>
              <a:off x="2925" y="2112"/>
              <a:ext cx="503" cy="523"/>
            </a:xfrm>
            <a:prstGeom prst="rect">
              <a:avLst/>
            </a:prstGeom>
            <a:solidFill>
              <a:srgbClr val="CC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34" name="Text Box 634"/>
            <p:cNvSpPr txBox="1">
              <a:spLocks noChangeArrowheads="1"/>
            </p:cNvSpPr>
            <p:nvPr/>
          </p:nvSpPr>
          <p:spPr bwMode="auto">
            <a:xfrm>
              <a:off x="2971" y="2160"/>
              <a:ext cx="441" cy="28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Stimm-</a:t>
              </a:r>
            </a:p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zettel</a:t>
              </a:r>
            </a:p>
          </p:txBody>
        </p:sp>
        <p:sp>
          <p:nvSpPr>
            <p:cNvPr id="50235" name="Line 635"/>
            <p:cNvSpPr>
              <a:spLocks noChangeShapeType="1"/>
            </p:cNvSpPr>
            <p:nvPr/>
          </p:nvSpPr>
          <p:spPr bwMode="auto">
            <a:xfrm>
              <a:off x="3092" y="244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6" name="Line 636"/>
            <p:cNvSpPr>
              <a:spLocks noChangeShapeType="1"/>
            </p:cNvSpPr>
            <p:nvPr/>
          </p:nvSpPr>
          <p:spPr bwMode="auto">
            <a:xfrm>
              <a:off x="3092" y="249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7" name="Line 637"/>
            <p:cNvSpPr>
              <a:spLocks noChangeShapeType="1"/>
            </p:cNvSpPr>
            <p:nvPr/>
          </p:nvSpPr>
          <p:spPr bwMode="auto">
            <a:xfrm>
              <a:off x="3092" y="254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8" name="Line 638"/>
            <p:cNvSpPr>
              <a:spLocks noChangeShapeType="1"/>
            </p:cNvSpPr>
            <p:nvPr/>
          </p:nvSpPr>
          <p:spPr bwMode="auto">
            <a:xfrm>
              <a:off x="3092" y="2592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09" name="Text Box 639"/>
          <p:cNvSpPr txBox="1">
            <a:spLocks noChangeArrowheads="1"/>
          </p:cNvSpPr>
          <p:nvPr/>
        </p:nvSpPr>
        <p:spPr bwMode="auto">
          <a:xfrm>
            <a:off x="5486400" y="3276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50210" name="Text Box 647"/>
          <p:cNvSpPr txBox="1">
            <a:spLocks noChangeArrowheads="1"/>
          </p:cNvSpPr>
          <p:nvPr/>
        </p:nvSpPr>
        <p:spPr bwMode="auto">
          <a:xfrm>
            <a:off x="7315200" y="4724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grpSp>
        <p:nvGrpSpPr>
          <p:cNvPr id="50211" name="Group 648"/>
          <p:cNvGrpSpPr>
            <a:grpSpLocks/>
          </p:cNvGrpSpPr>
          <p:nvPr/>
        </p:nvGrpSpPr>
        <p:grpSpPr bwMode="auto">
          <a:xfrm>
            <a:off x="3657600" y="4724400"/>
            <a:ext cx="762000" cy="1143000"/>
            <a:chOff x="4805" y="816"/>
            <a:chExt cx="331" cy="480"/>
          </a:xfrm>
        </p:grpSpPr>
        <p:sp>
          <p:nvSpPr>
            <p:cNvPr id="50228" name="Freeform 649"/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9" name="Rectangle 650"/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0" name="Freeform 651"/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1" name="Rectangle 652"/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32" name="Freeform 653"/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12" name="Group 655"/>
          <p:cNvGrpSpPr>
            <a:grpSpLocks/>
          </p:cNvGrpSpPr>
          <p:nvPr/>
        </p:nvGrpSpPr>
        <p:grpSpPr bwMode="auto">
          <a:xfrm>
            <a:off x="6443663" y="5084763"/>
            <a:ext cx="798512" cy="830262"/>
            <a:chOff x="2925" y="2112"/>
            <a:chExt cx="503" cy="523"/>
          </a:xfrm>
        </p:grpSpPr>
        <p:sp>
          <p:nvSpPr>
            <p:cNvPr id="50222" name="Rectangle 656"/>
            <p:cNvSpPr>
              <a:spLocks noChangeArrowheads="1"/>
            </p:cNvSpPr>
            <p:nvPr/>
          </p:nvSpPr>
          <p:spPr bwMode="auto">
            <a:xfrm>
              <a:off x="2925" y="2112"/>
              <a:ext cx="503" cy="523"/>
            </a:xfrm>
            <a:prstGeom prst="rect">
              <a:avLst/>
            </a:prstGeom>
            <a:solidFill>
              <a:srgbClr val="CC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23" name="Text Box 657"/>
            <p:cNvSpPr txBox="1">
              <a:spLocks noChangeArrowheads="1"/>
            </p:cNvSpPr>
            <p:nvPr/>
          </p:nvSpPr>
          <p:spPr bwMode="auto">
            <a:xfrm>
              <a:off x="2971" y="2160"/>
              <a:ext cx="441" cy="28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Stimm-</a:t>
              </a:r>
            </a:p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zettel</a:t>
              </a:r>
            </a:p>
          </p:txBody>
        </p:sp>
        <p:sp>
          <p:nvSpPr>
            <p:cNvPr id="50224" name="Line 658"/>
            <p:cNvSpPr>
              <a:spLocks noChangeShapeType="1"/>
            </p:cNvSpPr>
            <p:nvPr/>
          </p:nvSpPr>
          <p:spPr bwMode="auto">
            <a:xfrm>
              <a:off x="3092" y="244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5" name="Line 659"/>
            <p:cNvSpPr>
              <a:spLocks noChangeShapeType="1"/>
            </p:cNvSpPr>
            <p:nvPr/>
          </p:nvSpPr>
          <p:spPr bwMode="auto">
            <a:xfrm>
              <a:off x="3092" y="249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6" name="Line 660"/>
            <p:cNvSpPr>
              <a:spLocks noChangeShapeType="1"/>
            </p:cNvSpPr>
            <p:nvPr/>
          </p:nvSpPr>
          <p:spPr bwMode="auto">
            <a:xfrm>
              <a:off x="3092" y="254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7" name="Line 661"/>
            <p:cNvSpPr>
              <a:spLocks noChangeShapeType="1"/>
            </p:cNvSpPr>
            <p:nvPr/>
          </p:nvSpPr>
          <p:spPr bwMode="auto">
            <a:xfrm>
              <a:off x="3092" y="2592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0213" name="Group 662"/>
          <p:cNvGrpSpPr>
            <a:grpSpLocks/>
          </p:cNvGrpSpPr>
          <p:nvPr/>
        </p:nvGrpSpPr>
        <p:grpSpPr bwMode="auto">
          <a:xfrm>
            <a:off x="3563938" y="1519238"/>
            <a:ext cx="798512" cy="830262"/>
            <a:chOff x="2925" y="2112"/>
            <a:chExt cx="503" cy="523"/>
          </a:xfrm>
        </p:grpSpPr>
        <p:sp>
          <p:nvSpPr>
            <p:cNvPr id="50216" name="Rectangle 663"/>
            <p:cNvSpPr>
              <a:spLocks noChangeArrowheads="1"/>
            </p:cNvSpPr>
            <p:nvPr/>
          </p:nvSpPr>
          <p:spPr bwMode="auto">
            <a:xfrm>
              <a:off x="2925" y="2112"/>
              <a:ext cx="503" cy="523"/>
            </a:xfrm>
            <a:prstGeom prst="rect">
              <a:avLst/>
            </a:prstGeom>
            <a:solidFill>
              <a:srgbClr val="CC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0217" name="Text Box 664"/>
            <p:cNvSpPr txBox="1">
              <a:spLocks noChangeArrowheads="1"/>
            </p:cNvSpPr>
            <p:nvPr/>
          </p:nvSpPr>
          <p:spPr bwMode="auto">
            <a:xfrm>
              <a:off x="2971" y="2160"/>
              <a:ext cx="441" cy="28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Stimm-</a:t>
              </a:r>
            </a:p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zettel</a:t>
              </a:r>
            </a:p>
          </p:txBody>
        </p:sp>
        <p:sp>
          <p:nvSpPr>
            <p:cNvPr id="50218" name="Line 665"/>
            <p:cNvSpPr>
              <a:spLocks noChangeShapeType="1"/>
            </p:cNvSpPr>
            <p:nvPr/>
          </p:nvSpPr>
          <p:spPr bwMode="auto">
            <a:xfrm>
              <a:off x="3092" y="244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19" name="Line 666"/>
            <p:cNvSpPr>
              <a:spLocks noChangeShapeType="1"/>
            </p:cNvSpPr>
            <p:nvPr/>
          </p:nvSpPr>
          <p:spPr bwMode="auto">
            <a:xfrm>
              <a:off x="3092" y="249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0" name="Line 667"/>
            <p:cNvSpPr>
              <a:spLocks noChangeShapeType="1"/>
            </p:cNvSpPr>
            <p:nvPr/>
          </p:nvSpPr>
          <p:spPr bwMode="auto">
            <a:xfrm>
              <a:off x="3092" y="254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221" name="Line 668"/>
            <p:cNvSpPr>
              <a:spLocks noChangeShapeType="1"/>
            </p:cNvSpPr>
            <p:nvPr/>
          </p:nvSpPr>
          <p:spPr bwMode="auto">
            <a:xfrm>
              <a:off x="3092" y="2592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63" name="Rectangle 9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Die Durchführung der Briefwahl § 24 ff WO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51203" name="Group 104"/>
          <p:cNvGrpSpPr>
            <a:grpSpLocks/>
          </p:cNvGrpSpPr>
          <p:nvPr/>
        </p:nvGrpSpPr>
        <p:grpSpPr bwMode="auto">
          <a:xfrm>
            <a:off x="1028700" y="4724400"/>
            <a:ext cx="685800" cy="884238"/>
            <a:chOff x="576" y="3552"/>
            <a:chExt cx="432" cy="557"/>
          </a:xfrm>
        </p:grpSpPr>
        <p:sp>
          <p:nvSpPr>
            <p:cNvPr id="51395" name="Rectangle 105"/>
            <p:cNvSpPr>
              <a:spLocks noChangeArrowheads="1"/>
            </p:cNvSpPr>
            <p:nvPr/>
          </p:nvSpPr>
          <p:spPr bwMode="auto">
            <a:xfrm>
              <a:off x="937" y="3733"/>
              <a:ext cx="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700" b="1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79978" name="Rectangle 106"/>
            <p:cNvSpPr>
              <a:spLocks noChangeArrowheads="1"/>
            </p:cNvSpPr>
            <p:nvPr/>
          </p:nvSpPr>
          <p:spPr bwMode="auto">
            <a:xfrm>
              <a:off x="576" y="3600"/>
              <a:ext cx="432" cy="4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397" name="Rectangle 107"/>
            <p:cNvSpPr>
              <a:spLocks noChangeArrowheads="1"/>
            </p:cNvSpPr>
            <p:nvPr/>
          </p:nvSpPr>
          <p:spPr bwMode="auto">
            <a:xfrm>
              <a:off x="672" y="3552"/>
              <a:ext cx="2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800" b="1">
                  <a:solidFill>
                    <a:srgbClr val="FF0000"/>
                  </a:solidFill>
                  <a:latin typeface="Arial Narrow" pitchFamily="34" charset="0"/>
                </a:rPr>
                <a:t>5</a:t>
              </a:r>
              <a:endParaRPr lang="de-DE" b="1">
                <a:latin typeface="Times New Roman" pitchFamily="18" charset="0"/>
              </a:endParaRPr>
            </a:p>
          </p:txBody>
        </p:sp>
      </p:grpSp>
      <p:sp>
        <p:nvSpPr>
          <p:cNvPr id="51204" name="Rectangle 109"/>
          <p:cNvSpPr>
            <a:spLocks noChangeArrowheads="1"/>
          </p:cNvSpPr>
          <p:nvPr/>
        </p:nvSpPr>
        <p:spPr bwMode="auto">
          <a:xfrm>
            <a:off x="2057400" y="1676400"/>
            <a:ext cx="2881313" cy="769938"/>
          </a:xfrm>
          <a:prstGeom prst="rect">
            <a:avLst/>
          </a:prstGeom>
          <a:solidFill>
            <a:srgbClr val="EAEAE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Den Stimmzettelumschlag und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die persönliche Erklärung in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den Wahlumschlag legen</a:t>
            </a:r>
          </a:p>
        </p:txBody>
      </p:sp>
      <p:sp>
        <p:nvSpPr>
          <p:cNvPr id="51205" name="Rectangle 110"/>
          <p:cNvSpPr>
            <a:spLocks noChangeArrowheads="1"/>
          </p:cNvSpPr>
          <p:nvPr/>
        </p:nvSpPr>
        <p:spPr bwMode="auto">
          <a:xfrm>
            <a:off x="2286000" y="4800600"/>
            <a:ext cx="2208213" cy="769938"/>
          </a:xfrm>
          <a:prstGeom prst="rect">
            <a:avLst/>
          </a:prstGeom>
          <a:solidFill>
            <a:srgbClr val="EAEAE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>
                <a:solidFill>
                  <a:srgbClr val="000000"/>
                </a:solidFill>
              </a:rPr>
              <a:t> </a:t>
            </a:r>
            <a:r>
              <a:rPr lang="de-DE" sz="1600">
                <a:solidFill>
                  <a:srgbClr val="000000"/>
                </a:solidFill>
              </a:rPr>
              <a:t>Den Umschlag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rechtzeitig an den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Wahlvorstand schicken </a:t>
            </a:r>
          </a:p>
        </p:txBody>
      </p:sp>
      <p:sp>
        <p:nvSpPr>
          <p:cNvPr id="51206" name="AutoShape 127"/>
          <p:cNvSpPr>
            <a:spLocks noChangeArrowheads="1"/>
          </p:cNvSpPr>
          <p:nvPr/>
        </p:nvSpPr>
        <p:spPr bwMode="auto">
          <a:xfrm>
            <a:off x="228600" y="22860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07" name="Group 145"/>
          <p:cNvGrpSpPr>
            <a:grpSpLocks/>
          </p:cNvGrpSpPr>
          <p:nvPr/>
        </p:nvGrpSpPr>
        <p:grpSpPr bwMode="auto">
          <a:xfrm>
            <a:off x="6553200" y="1600200"/>
            <a:ext cx="774700" cy="830263"/>
            <a:chOff x="324" y="2304"/>
            <a:chExt cx="529" cy="523"/>
          </a:xfrm>
        </p:grpSpPr>
        <p:sp>
          <p:nvSpPr>
            <p:cNvPr id="51389" name="Rectangle 146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FF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0" name="Text Box 147"/>
            <p:cNvSpPr txBox="1">
              <a:spLocks noChangeArrowheads="1"/>
            </p:cNvSpPr>
            <p:nvPr/>
          </p:nvSpPr>
          <p:spPr bwMode="auto">
            <a:xfrm>
              <a:off x="324" y="2334"/>
              <a:ext cx="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persönl.</a:t>
              </a:r>
              <a:br>
                <a:rPr lang="de-DE" sz="1000" b="1">
                  <a:solidFill>
                    <a:schemeClr val="accent2"/>
                  </a:solidFill>
                </a:rPr>
              </a:br>
              <a:r>
                <a:rPr lang="de-DE" sz="1000" b="1">
                  <a:solidFill>
                    <a:schemeClr val="accent2"/>
                  </a:solidFill>
                </a:rPr>
                <a:t>Erklärung</a:t>
              </a:r>
            </a:p>
          </p:txBody>
        </p:sp>
        <p:sp>
          <p:nvSpPr>
            <p:cNvPr id="51391" name="Line 148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92" name="Line 149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93" name="Line 150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94" name="Line 151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208" name="AutoShape 153"/>
          <p:cNvSpPr>
            <a:spLocks noChangeArrowheads="1"/>
          </p:cNvSpPr>
          <p:nvPr/>
        </p:nvSpPr>
        <p:spPr bwMode="auto">
          <a:xfrm>
            <a:off x="48006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9" name="Rectangle 156"/>
          <p:cNvSpPr>
            <a:spLocks noChangeArrowheads="1"/>
          </p:cNvSpPr>
          <p:nvPr/>
        </p:nvSpPr>
        <p:spPr bwMode="auto">
          <a:xfrm>
            <a:off x="5486400" y="2971800"/>
            <a:ext cx="1692275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0" name="Rectangle 157"/>
          <p:cNvSpPr>
            <a:spLocks noChangeArrowheads="1"/>
          </p:cNvSpPr>
          <p:nvPr/>
        </p:nvSpPr>
        <p:spPr bwMode="auto">
          <a:xfrm>
            <a:off x="6861175" y="3024188"/>
            <a:ext cx="153988" cy="211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1" name="Freeform 158"/>
          <p:cNvSpPr>
            <a:spLocks/>
          </p:cNvSpPr>
          <p:nvPr/>
        </p:nvSpPr>
        <p:spPr bwMode="auto">
          <a:xfrm>
            <a:off x="6883400" y="30194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2147483647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2147483647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0 w 25"/>
              <a:gd name="T63" fmla="*/ 2147483647 h 24"/>
              <a:gd name="T64" fmla="*/ 0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4"/>
              <a:gd name="T176" fmla="*/ 25 w 25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0" y="4"/>
                </a:lnTo>
                <a:lnTo>
                  <a:pt x="19" y="3"/>
                </a:lnTo>
                <a:lnTo>
                  <a:pt x="17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3" y="19"/>
                </a:lnTo>
                <a:lnTo>
                  <a:pt x="4" y="21"/>
                </a:lnTo>
                <a:lnTo>
                  <a:pt x="4" y="23"/>
                </a:lnTo>
                <a:lnTo>
                  <a:pt x="5" y="23"/>
                </a:lnTo>
                <a:lnTo>
                  <a:pt x="7" y="23"/>
                </a:lnTo>
                <a:lnTo>
                  <a:pt x="7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7" y="23"/>
                </a:lnTo>
                <a:lnTo>
                  <a:pt x="19" y="23"/>
                </a:lnTo>
                <a:lnTo>
                  <a:pt x="20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2" name="Rectangle 159"/>
          <p:cNvSpPr>
            <a:spLocks noChangeArrowheads="1"/>
          </p:cNvSpPr>
          <p:nvPr/>
        </p:nvSpPr>
        <p:spPr bwMode="auto">
          <a:xfrm>
            <a:off x="6872288" y="3036888"/>
            <a:ext cx="130175" cy="184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3" name="Freeform 160"/>
          <p:cNvSpPr>
            <a:spLocks/>
          </p:cNvSpPr>
          <p:nvPr/>
        </p:nvSpPr>
        <p:spPr bwMode="auto">
          <a:xfrm>
            <a:off x="6904038" y="3068638"/>
            <a:ext cx="17462" cy="101600"/>
          </a:xfrm>
          <a:custGeom>
            <a:avLst/>
            <a:gdLst>
              <a:gd name="T0" fmla="*/ 0 w 60"/>
              <a:gd name="T1" fmla="*/ 0 h 320"/>
              <a:gd name="T2" fmla="*/ 2147483647 w 60"/>
              <a:gd name="T3" fmla="*/ 2147483647 h 320"/>
              <a:gd name="T4" fmla="*/ 2147483647 w 60"/>
              <a:gd name="T5" fmla="*/ 2147483647 h 320"/>
              <a:gd name="T6" fmla="*/ 2147483647 w 60"/>
              <a:gd name="T7" fmla="*/ 2147483647 h 320"/>
              <a:gd name="T8" fmla="*/ 2147483647 w 60"/>
              <a:gd name="T9" fmla="*/ 2147483647 h 320"/>
              <a:gd name="T10" fmla="*/ 2147483647 w 60"/>
              <a:gd name="T11" fmla="*/ 2147483647 h 320"/>
              <a:gd name="T12" fmla="*/ 2147483647 w 60"/>
              <a:gd name="T13" fmla="*/ 2147483647 h 320"/>
              <a:gd name="T14" fmla="*/ 2147483647 w 60"/>
              <a:gd name="T15" fmla="*/ 2147483647 h 320"/>
              <a:gd name="T16" fmla="*/ 2147483647 w 60"/>
              <a:gd name="T17" fmla="*/ 2147483647 h 320"/>
              <a:gd name="T18" fmla="*/ 2147483647 w 60"/>
              <a:gd name="T19" fmla="*/ 2147483647 h 320"/>
              <a:gd name="T20" fmla="*/ 2147483647 w 60"/>
              <a:gd name="T21" fmla="*/ 2147483647 h 320"/>
              <a:gd name="T22" fmla="*/ 2147483647 w 60"/>
              <a:gd name="T23" fmla="*/ 2147483647 h 320"/>
              <a:gd name="T24" fmla="*/ 2147483647 w 60"/>
              <a:gd name="T25" fmla="*/ 2147483647 h 320"/>
              <a:gd name="T26" fmla="*/ 2147483647 w 60"/>
              <a:gd name="T27" fmla="*/ 2147483647 h 320"/>
              <a:gd name="T28" fmla="*/ 2147483647 w 60"/>
              <a:gd name="T29" fmla="*/ 2147483647 h 320"/>
              <a:gd name="T30" fmla="*/ 2147483647 w 60"/>
              <a:gd name="T31" fmla="*/ 2147483647 h 320"/>
              <a:gd name="T32" fmla="*/ 2147483647 w 60"/>
              <a:gd name="T33" fmla="*/ 2147483647 h 320"/>
              <a:gd name="T34" fmla="*/ 2147483647 w 60"/>
              <a:gd name="T35" fmla="*/ 2147483647 h 320"/>
              <a:gd name="T36" fmla="*/ 2147483647 w 60"/>
              <a:gd name="T37" fmla="*/ 2147483647 h 320"/>
              <a:gd name="T38" fmla="*/ 2147483647 w 60"/>
              <a:gd name="T39" fmla="*/ 2147483647 h 320"/>
              <a:gd name="T40" fmla="*/ 2147483647 w 60"/>
              <a:gd name="T41" fmla="*/ 2147483647 h 320"/>
              <a:gd name="T42" fmla="*/ 2147483647 w 60"/>
              <a:gd name="T43" fmla="*/ 2147483647 h 320"/>
              <a:gd name="T44" fmla="*/ 0 w 60"/>
              <a:gd name="T45" fmla="*/ 2147483647 h 320"/>
              <a:gd name="T46" fmla="*/ 0 w 60"/>
              <a:gd name="T47" fmla="*/ 0 h 3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0"/>
              <a:gd name="T73" fmla="*/ 0 h 320"/>
              <a:gd name="T74" fmla="*/ 60 w 60"/>
              <a:gd name="T75" fmla="*/ 320 h 3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0" h="320">
                <a:moveTo>
                  <a:pt x="0" y="0"/>
                </a:moveTo>
                <a:lnTo>
                  <a:pt x="12" y="6"/>
                </a:lnTo>
                <a:lnTo>
                  <a:pt x="36" y="10"/>
                </a:lnTo>
                <a:lnTo>
                  <a:pt x="43" y="33"/>
                </a:lnTo>
                <a:lnTo>
                  <a:pt x="48" y="42"/>
                </a:lnTo>
                <a:lnTo>
                  <a:pt x="54" y="67"/>
                </a:lnTo>
                <a:lnTo>
                  <a:pt x="58" y="95"/>
                </a:lnTo>
                <a:lnTo>
                  <a:pt x="60" y="111"/>
                </a:lnTo>
                <a:lnTo>
                  <a:pt x="60" y="125"/>
                </a:lnTo>
                <a:lnTo>
                  <a:pt x="58" y="143"/>
                </a:lnTo>
                <a:lnTo>
                  <a:pt x="54" y="157"/>
                </a:lnTo>
                <a:lnTo>
                  <a:pt x="49" y="180"/>
                </a:lnTo>
                <a:lnTo>
                  <a:pt x="48" y="189"/>
                </a:lnTo>
                <a:lnTo>
                  <a:pt x="45" y="202"/>
                </a:lnTo>
                <a:lnTo>
                  <a:pt x="43" y="219"/>
                </a:lnTo>
                <a:lnTo>
                  <a:pt x="41" y="227"/>
                </a:lnTo>
                <a:lnTo>
                  <a:pt x="37" y="235"/>
                </a:lnTo>
                <a:lnTo>
                  <a:pt x="36" y="248"/>
                </a:lnTo>
                <a:lnTo>
                  <a:pt x="29" y="263"/>
                </a:lnTo>
                <a:lnTo>
                  <a:pt x="22" y="278"/>
                </a:lnTo>
                <a:lnTo>
                  <a:pt x="15" y="295"/>
                </a:lnTo>
                <a:lnTo>
                  <a:pt x="7" y="309"/>
                </a:lnTo>
                <a:lnTo>
                  <a:pt x="0" y="3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4" name="Freeform 161"/>
          <p:cNvSpPr>
            <a:spLocks/>
          </p:cNvSpPr>
          <p:nvPr/>
        </p:nvSpPr>
        <p:spPr bwMode="auto">
          <a:xfrm>
            <a:off x="6911975" y="3070225"/>
            <a:ext cx="71438" cy="87313"/>
          </a:xfrm>
          <a:custGeom>
            <a:avLst/>
            <a:gdLst>
              <a:gd name="T0" fmla="*/ 2147483647 w 246"/>
              <a:gd name="T1" fmla="*/ 2147483647 h 274"/>
              <a:gd name="T2" fmla="*/ 2147483647 w 246"/>
              <a:gd name="T3" fmla="*/ 2147483647 h 274"/>
              <a:gd name="T4" fmla="*/ 2147483647 w 246"/>
              <a:gd name="T5" fmla="*/ 2147483647 h 274"/>
              <a:gd name="T6" fmla="*/ 2147483647 w 246"/>
              <a:gd name="T7" fmla="*/ 2147483647 h 274"/>
              <a:gd name="T8" fmla="*/ 2147483647 w 246"/>
              <a:gd name="T9" fmla="*/ 2147483647 h 274"/>
              <a:gd name="T10" fmla="*/ 2147483647 w 246"/>
              <a:gd name="T11" fmla="*/ 2147483647 h 274"/>
              <a:gd name="T12" fmla="*/ 2147483647 w 246"/>
              <a:gd name="T13" fmla="*/ 2147483647 h 274"/>
              <a:gd name="T14" fmla="*/ 2147483647 w 246"/>
              <a:gd name="T15" fmla="*/ 2147483647 h 274"/>
              <a:gd name="T16" fmla="*/ 0 w 246"/>
              <a:gd name="T17" fmla="*/ 0 h 274"/>
              <a:gd name="T18" fmla="*/ 2147483647 w 246"/>
              <a:gd name="T19" fmla="*/ 2147483647 h 274"/>
              <a:gd name="T20" fmla="*/ 2147483647 w 246"/>
              <a:gd name="T21" fmla="*/ 2147483647 h 274"/>
              <a:gd name="T22" fmla="*/ 2147483647 w 246"/>
              <a:gd name="T23" fmla="*/ 2147483647 h 274"/>
              <a:gd name="T24" fmla="*/ 2147483647 w 246"/>
              <a:gd name="T25" fmla="*/ 2147483647 h 274"/>
              <a:gd name="T26" fmla="*/ 2147483647 w 246"/>
              <a:gd name="T27" fmla="*/ 2147483647 h 274"/>
              <a:gd name="T28" fmla="*/ 2147483647 w 246"/>
              <a:gd name="T29" fmla="*/ 2147483647 h 274"/>
              <a:gd name="T30" fmla="*/ 2147483647 w 246"/>
              <a:gd name="T31" fmla="*/ 2147483647 h 2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6"/>
              <a:gd name="T49" fmla="*/ 0 h 274"/>
              <a:gd name="T50" fmla="*/ 246 w 246"/>
              <a:gd name="T51" fmla="*/ 274 h 2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6" h="274">
                <a:moveTo>
                  <a:pt x="29" y="140"/>
                </a:moveTo>
                <a:lnTo>
                  <a:pt x="29" y="120"/>
                </a:lnTo>
                <a:lnTo>
                  <a:pt x="29" y="98"/>
                </a:lnTo>
                <a:lnTo>
                  <a:pt x="26" y="75"/>
                </a:lnTo>
                <a:lnTo>
                  <a:pt x="25" y="56"/>
                </a:lnTo>
                <a:lnTo>
                  <a:pt x="20" y="43"/>
                </a:lnTo>
                <a:lnTo>
                  <a:pt x="16" y="28"/>
                </a:lnTo>
                <a:lnTo>
                  <a:pt x="12" y="12"/>
                </a:lnTo>
                <a:lnTo>
                  <a:pt x="0" y="0"/>
                </a:lnTo>
                <a:lnTo>
                  <a:pt x="191" y="47"/>
                </a:lnTo>
                <a:lnTo>
                  <a:pt x="246" y="87"/>
                </a:lnTo>
                <a:lnTo>
                  <a:pt x="218" y="274"/>
                </a:lnTo>
                <a:lnTo>
                  <a:pt x="135" y="244"/>
                </a:lnTo>
                <a:lnTo>
                  <a:pt x="10" y="214"/>
                </a:lnTo>
                <a:lnTo>
                  <a:pt x="20" y="176"/>
                </a:lnTo>
                <a:lnTo>
                  <a:pt x="29" y="1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5" name="Freeform 162"/>
          <p:cNvSpPr>
            <a:spLocks/>
          </p:cNvSpPr>
          <p:nvPr/>
        </p:nvSpPr>
        <p:spPr bwMode="auto">
          <a:xfrm>
            <a:off x="6911975" y="3070225"/>
            <a:ext cx="36513" cy="36513"/>
          </a:xfrm>
          <a:custGeom>
            <a:avLst/>
            <a:gdLst>
              <a:gd name="T0" fmla="*/ 2147483647 w 124"/>
              <a:gd name="T1" fmla="*/ 2147483647 h 111"/>
              <a:gd name="T2" fmla="*/ 2147483647 w 124"/>
              <a:gd name="T3" fmla="*/ 2147483647 h 111"/>
              <a:gd name="T4" fmla="*/ 2147483647 w 124"/>
              <a:gd name="T5" fmla="*/ 2147483647 h 111"/>
              <a:gd name="T6" fmla="*/ 2147483647 w 124"/>
              <a:gd name="T7" fmla="*/ 2147483647 h 111"/>
              <a:gd name="T8" fmla="*/ 2147483647 w 124"/>
              <a:gd name="T9" fmla="*/ 2147483647 h 111"/>
              <a:gd name="T10" fmla="*/ 2147483647 w 124"/>
              <a:gd name="T11" fmla="*/ 2147483647 h 111"/>
              <a:gd name="T12" fmla="*/ 2147483647 w 124"/>
              <a:gd name="T13" fmla="*/ 2147483647 h 111"/>
              <a:gd name="T14" fmla="*/ 0 w 124"/>
              <a:gd name="T15" fmla="*/ 0 h 111"/>
              <a:gd name="T16" fmla="*/ 2147483647 w 124"/>
              <a:gd name="T17" fmla="*/ 2147483647 h 1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"/>
              <a:gd name="T28" fmla="*/ 0 h 111"/>
              <a:gd name="T29" fmla="*/ 124 w 124"/>
              <a:gd name="T30" fmla="*/ 111 h 1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" h="111">
                <a:moveTo>
                  <a:pt x="124" y="31"/>
                </a:moveTo>
                <a:lnTo>
                  <a:pt x="124" y="111"/>
                </a:lnTo>
                <a:lnTo>
                  <a:pt x="32" y="95"/>
                </a:lnTo>
                <a:lnTo>
                  <a:pt x="28" y="74"/>
                </a:lnTo>
                <a:lnTo>
                  <a:pt x="27" y="57"/>
                </a:lnTo>
                <a:lnTo>
                  <a:pt x="24" y="43"/>
                </a:lnTo>
                <a:lnTo>
                  <a:pt x="19" y="28"/>
                </a:lnTo>
                <a:lnTo>
                  <a:pt x="0" y="0"/>
                </a:lnTo>
                <a:lnTo>
                  <a:pt x="124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6" name="Freeform 163"/>
          <p:cNvSpPr>
            <a:spLocks/>
          </p:cNvSpPr>
          <p:nvPr/>
        </p:nvSpPr>
        <p:spPr bwMode="auto">
          <a:xfrm>
            <a:off x="6948488" y="3090863"/>
            <a:ext cx="33337" cy="20637"/>
          </a:xfrm>
          <a:custGeom>
            <a:avLst/>
            <a:gdLst>
              <a:gd name="T0" fmla="*/ 0 w 119"/>
              <a:gd name="T1" fmla="*/ 0 h 70"/>
              <a:gd name="T2" fmla="*/ 2147483647 w 119"/>
              <a:gd name="T3" fmla="*/ 2147483647 h 70"/>
              <a:gd name="T4" fmla="*/ 2147483647 w 119"/>
              <a:gd name="T5" fmla="*/ 2147483647 h 70"/>
              <a:gd name="T6" fmla="*/ 2147483647 w 119"/>
              <a:gd name="T7" fmla="*/ 2147483647 h 70"/>
              <a:gd name="T8" fmla="*/ 2147483647 w 119"/>
              <a:gd name="T9" fmla="*/ 2147483647 h 70"/>
              <a:gd name="T10" fmla="*/ 0 w 119"/>
              <a:gd name="T11" fmla="*/ 2147483647 h 70"/>
              <a:gd name="T12" fmla="*/ 0 w 119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70"/>
              <a:gd name="T23" fmla="*/ 119 w 119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70">
                <a:moveTo>
                  <a:pt x="0" y="0"/>
                </a:moveTo>
                <a:lnTo>
                  <a:pt x="82" y="15"/>
                </a:lnTo>
                <a:lnTo>
                  <a:pt x="119" y="42"/>
                </a:lnTo>
                <a:lnTo>
                  <a:pt x="115" y="70"/>
                </a:lnTo>
                <a:lnTo>
                  <a:pt x="95" y="48"/>
                </a:lnTo>
                <a:lnTo>
                  <a:pt x="0" y="3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7" name="Freeform 164"/>
          <p:cNvSpPr>
            <a:spLocks/>
          </p:cNvSpPr>
          <p:nvPr/>
        </p:nvSpPr>
        <p:spPr bwMode="auto">
          <a:xfrm>
            <a:off x="6921500" y="3101975"/>
            <a:ext cx="58738" cy="31750"/>
          </a:xfrm>
          <a:custGeom>
            <a:avLst/>
            <a:gdLst>
              <a:gd name="T0" fmla="*/ 0 w 203"/>
              <a:gd name="T1" fmla="*/ 0 h 101"/>
              <a:gd name="T2" fmla="*/ 2147483647 w 203"/>
              <a:gd name="T3" fmla="*/ 2147483647 h 101"/>
              <a:gd name="T4" fmla="*/ 2147483647 w 203"/>
              <a:gd name="T5" fmla="*/ 2147483647 h 101"/>
              <a:gd name="T6" fmla="*/ 2147483647 w 203"/>
              <a:gd name="T7" fmla="*/ 2147483647 h 101"/>
              <a:gd name="T8" fmla="*/ 2147483647 w 203"/>
              <a:gd name="T9" fmla="*/ 2147483647 h 101"/>
              <a:gd name="T10" fmla="*/ 0 w 203"/>
              <a:gd name="T11" fmla="*/ 2147483647 h 101"/>
              <a:gd name="T12" fmla="*/ 0 w 203"/>
              <a:gd name="T13" fmla="*/ 0 h 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01"/>
              <a:gd name="T23" fmla="*/ 203 w 203"/>
              <a:gd name="T24" fmla="*/ 101 h 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01">
                <a:moveTo>
                  <a:pt x="0" y="0"/>
                </a:moveTo>
                <a:lnTo>
                  <a:pt x="165" y="30"/>
                </a:lnTo>
                <a:lnTo>
                  <a:pt x="203" y="74"/>
                </a:lnTo>
                <a:lnTo>
                  <a:pt x="199" y="101"/>
                </a:lnTo>
                <a:lnTo>
                  <a:pt x="161" y="61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8" name="Freeform 165"/>
          <p:cNvSpPr>
            <a:spLocks/>
          </p:cNvSpPr>
          <p:nvPr/>
        </p:nvSpPr>
        <p:spPr bwMode="auto">
          <a:xfrm>
            <a:off x="6919913" y="3121025"/>
            <a:ext cx="57150" cy="28575"/>
          </a:xfrm>
          <a:custGeom>
            <a:avLst/>
            <a:gdLst>
              <a:gd name="T0" fmla="*/ 2147483647 w 204"/>
              <a:gd name="T1" fmla="*/ 0 h 93"/>
              <a:gd name="T2" fmla="*/ 2147483647 w 204"/>
              <a:gd name="T3" fmla="*/ 2147483647 h 93"/>
              <a:gd name="T4" fmla="*/ 2147483647 w 204"/>
              <a:gd name="T5" fmla="*/ 2147483647 h 93"/>
              <a:gd name="T6" fmla="*/ 2147483647 w 204"/>
              <a:gd name="T7" fmla="*/ 2147483647 h 93"/>
              <a:gd name="T8" fmla="*/ 2147483647 w 204"/>
              <a:gd name="T9" fmla="*/ 2147483647 h 93"/>
              <a:gd name="T10" fmla="*/ 0 w 204"/>
              <a:gd name="T11" fmla="*/ 2147483647 h 93"/>
              <a:gd name="T12" fmla="*/ 2147483647 w 204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"/>
              <a:gd name="T22" fmla="*/ 0 h 93"/>
              <a:gd name="T23" fmla="*/ 204 w 204"/>
              <a:gd name="T24" fmla="*/ 93 h 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" h="93">
                <a:moveTo>
                  <a:pt x="7" y="0"/>
                </a:moveTo>
                <a:lnTo>
                  <a:pt x="142" y="28"/>
                </a:lnTo>
                <a:lnTo>
                  <a:pt x="204" y="72"/>
                </a:lnTo>
                <a:lnTo>
                  <a:pt x="204" y="93"/>
                </a:lnTo>
                <a:lnTo>
                  <a:pt x="142" y="58"/>
                </a:lnTo>
                <a:lnTo>
                  <a:pt x="0" y="28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19" name="Freeform 166"/>
          <p:cNvSpPr>
            <a:spLocks/>
          </p:cNvSpPr>
          <p:nvPr/>
        </p:nvSpPr>
        <p:spPr bwMode="auto">
          <a:xfrm>
            <a:off x="6894513" y="3051175"/>
            <a:ext cx="11112" cy="12700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2147483647 w 38"/>
              <a:gd name="T11" fmla="*/ 2147483647 h 40"/>
              <a:gd name="T12" fmla="*/ 2147483647 w 38"/>
              <a:gd name="T13" fmla="*/ 0 h 40"/>
              <a:gd name="T14" fmla="*/ 2147483647 w 38"/>
              <a:gd name="T15" fmla="*/ 0 h 40"/>
              <a:gd name="T16" fmla="*/ 2147483647 w 38"/>
              <a:gd name="T17" fmla="*/ 0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2147483647 h 40"/>
              <a:gd name="T28" fmla="*/ 0 w 38"/>
              <a:gd name="T29" fmla="*/ 2147483647 h 40"/>
              <a:gd name="T30" fmla="*/ 0 w 38"/>
              <a:gd name="T31" fmla="*/ 2147483647 h 40"/>
              <a:gd name="T32" fmla="*/ 0 w 38"/>
              <a:gd name="T33" fmla="*/ 2147483647 h 40"/>
              <a:gd name="T34" fmla="*/ 0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2147483647 w 38"/>
              <a:gd name="T57" fmla="*/ 2147483647 h 40"/>
              <a:gd name="T58" fmla="*/ 2147483647 w 38"/>
              <a:gd name="T59" fmla="*/ 2147483647 h 40"/>
              <a:gd name="T60" fmla="*/ 2147483647 w 38"/>
              <a:gd name="T61" fmla="*/ 2147483647 h 40"/>
              <a:gd name="T62" fmla="*/ 2147483647 w 38"/>
              <a:gd name="T63" fmla="*/ 2147483647 h 40"/>
              <a:gd name="T64" fmla="*/ 2147483647 w 38"/>
              <a:gd name="T65" fmla="*/ 2147483647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40"/>
              <a:gd name="T101" fmla="*/ 38 w 38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40">
                <a:moveTo>
                  <a:pt x="38" y="19"/>
                </a:moveTo>
                <a:lnTo>
                  <a:pt x="38" y="17"/>
                </a:lnTo>
                <a:lnTo>
                  <a:pt x="38" y="15"/>
                </a:lnTo>
                <a:lnTo>
                  <a:pt x="37" y="13"/>
                </a:lnTo>
                <a:lnTo>
                  <a:pt x="36" y="11"/>
                </a:lnTo>
                <a:lnTo>
                  <a:pt x="36" y="10"/>
                </a:lnTo>
                <a:lnTo>
                  <a:pt x="34" y="8"/>
                </a:lnTo>
                <a:lnTo>
                  <a:pt x="33" y="5"/>
                </a:lnTo>
                <a:lnTo>
                  <a:pt x="31" y="4"/>
                </a:lnTo>
                <a:lnTo>
                  <a:pt x="30" y="3"/>
                </a:lnTo>
                <a:lnTo>
                  <a:pt x="28" y="2"/>
                </a:lnTo>
                <a:lnTo>
                  <a:pt x="26" y="1"/>
                </a:lnTo>
                <a:lnTo>
                  <a:pt x="26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5" y="0"/>
                </a:lnTo>
                <a:lnTo>
                  <a:pt x="13" y="0"/>
                </a:lnTo>
                <a:lnTo>
                  <a:pt x="12" y="1"/>
                </a:lnTo>
                <a:lnTo>
                  <a:pt x="9" y="2"/>
                </a:lnTo>
                <a:lnTo>
                  <a:pt x="8" y="3"/>
                </a:lnTo>
                <a:lnTo>
                  <a:pt x="8" y="4"/>
                </a:lnTo>
                <a:lnTo>
                  <a:pt x="6" y="5"/>
                </a:lnTo>
                <a:lnTo>
                  <a:pt x="5" y="8"/>
                </a:lnTo>
                <a:lnTo>
                  <a:pt x="4" y="8"/>
                </a:lnTo>
                <a:lnTo>
                  <a:pt x="2" y="10"/>
                </a:lnTo>
                <a:lnTo>
                  <a:pt x="2" y="11"/>
                </a:lnTo>
                <a:lnTo>
                  <a:pt x="0" y="13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4" y="32"/>
                </a:lnTo>
                <a:lnTo>
                  <a:pt x="5" y="34"/>
                </a:lnTo>
                <a:lnTo>
                  <a:pt x="6" y="34"/>
                </a:lnTo>
                <a:lnTo>
                  <a:pt x="8" y="35"/>
                </a:lnTo>
                <a:lnTo>
                  <a:pt x="8" y="37"/>
                </a:lnTo>
                <a:lnTo>
                  <a:pt x="9" y="39"/>
                </a:lnTo>
                <a:lnTo>
                  <a:pt x="12" y="39"/>
                </a:lnTo>
                <a:lnTo>
                  <a:pt x="13" y="40"/>
                </a:lnTo>
                <a:lnTo>
                  <a:pt x="15" y="40"/>
                </a:lnTo>
                <a:lnTo>
                  <a:pt x="19" y="40"/>
                </a:lnTo>
                <a:lnTo>
                  <a:pt x="20" y="40"/>
                </a:lnTo>
                <a:lnTo>
                  <a:pt x="22" y="40"/>
                </a:lnTo>
                <a:lnTo>
                  <a:pt x="23" y="40"/>
                </a:lnTo>
                <a:lnTo>
                  <a:pt x="26" y="40"/>
                </a:lnTo>
                <a:lnTo>
                  <a:pt x="26" y="39"/>
                </a:lnTo>
                <a:lnTo>
                  <a:pt x="28" y="39"/>
                </a:lnTo>
                <a:lnTo>
                  <a:pt x="30" y="37"/>
                </a:lnTo>
                <a:lnTo>
                  <a:pt x="31" y="35"/>
                </a:lnTo>
                <a:lnTo>
                  <a:pt x="33" y="34"/>
                </a:lnTo>
                <a:lnTo>
                  <a:pt x="34" y="34"/>
                </a:lnTo>
                <a:lnTo>
                  <a:pt x="34" y="32"/>
                </a:lnTo>
                <a:lnTo>
                  <a:pt x="36" y="30"/>
                </a:lnTo>
                <a:lnTo>
                  <a:pt x="36" y="29"/>
                </a:lnTo>
                <a:lnTo>
                  <a:pt x="37" y="27"/>
                </a:lnTo>
                <a:lnTo>
                  <a:pt x="38" y="26"/>
                </a:lnTo>
                <a:lnTo>
                  <a:pt x="38" y="24"/>
                </a:lnTo>
                <a:lnTo>
                  <a:pt x="38" y="22"/>
                </a:lnTo>
                <a:lnTo>
                  <a:pt x="38" y="1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0" name="Freeform 167"/>
          <p:cNvSpPr>
            <a:spLocks/>
          </p:cNvSpPr>
          <p:nvPr/>
        </p:nvSpPr>
        <p:spPr bwMode="auto">
          <a:xfrm>
            <a:off x="6896100" y="3060700"/>
            <a:ext cx="7938" cy="153988"/>
          </a:xfrm>
          <a:custGeom>
            <a:avLst/>
            <a:gdLst>
              <a:gd name="T0" fmla="*/ 0 w 29"/>
              <a:gd name="T1" fmla="*/ 0 h 485"/>
              <a:gd name="T2" fmla="*/ 2147483647 w 29"/>
              <a:gd name="T3" fmla="*/ 0 h 485"/>
              <a:gd name="T4" fmla="*/ 2147483647 w 29"/>
              <a:gd name="T5" fmla="*/ 2147483647 h 485"/>
              <a:gd name="T6" fmla="*/ 0 w 29"/>
              <a:gd name="T7" fmla="*/ 2147483647 h 485"/>
              <a:gd name="T8" fmla="*/ 0 w 29"/>
              <a:gd name="T9" fmla="*/ 0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485"/>
              <a:gd name="T17" fmla="*/ 29 w 29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485">
                <a:moveTo>
                  <a:pt x="0" y="0"/>
                </a:moveTo>
                <a:lnTo>
                  <a:pt x="28" y="0"/>
                </a:lnTo>
                <a:lnTo>
                  <a:pt x="29" y="485"/>
                </a:lnTo>
                <a:lnTo>
                  <a:pt x="0" y="48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1" name="Freeform 168"/>
          <p:cNvSpPr>
            <a:spLocks/>
          </p:cNvSpPr>
          <p:nvPr/>
        </p:nvSpPr>
        <p:spPr bwMode="auto">
          <a:xfrm>
            <a:off x="6896100" y="3232150"/>
            <a:ext cx="6350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0 h 26"/>
              <a:gd name="T20" fmla="*/ 2147483647 w 23"/>
              <a:gd name="T21" fmla="*/ 0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0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0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"/>
              <a:gd name="T160" fmla="*/ 0 h 26"/>
              <a:gd name="T161" fmla="*/ 23 w 23"/>
              <a:gd name="T162" fmla="*/ 26 h 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" h="26">
                <a:moveTo>
                  <a:pt x="23" y="13"/>
                </a:moveTo>
                <a:lnTo>
                  <a:pt x="23" y="10"/>
                </a:lnTo>
                <a:lnTo>
                  <a:pt x="23" y="8"/>
                </a:lnTo>
                <a:lnTo>
                  <a:pt x="22" y="6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7" y="4"/>
                </a:lnTo>
                <a:lnTo>
                  <a:pt x="16" y="3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4" y="24"/>
                </a:lnTo>
                <a:lnTo>
                  <a:pt x="7" y="24"/>
                </a:lnTo>
                <a:lnTo>
                  <a:pt x="8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4" y="26"/>
                </a:lnTo>
                <a:lnTo>
                  <a:pt x="15" y="26"/>
                </a:lnTo>
                <a:lnTo>
                  <a:pt x="16" y="25"/>
                </a:lnTo>
                <a:lnTo>
                  <a:pt x="16" y="24"/>
                </a:lnTo>
                <a:lnTo>
                  <a:pt x="17" y="24"/>
                </a:lnTo>
                <a:lnTo>
                  <a:pt x="19" y="21"/>
                </a:lnTo>
                <a:lnTo>
                  <a:pt x="21" y="21"/>
                </a:lnTo>
                <a:lnTo>
                  <a:pt x="21" y="20"/>
                </a:lnTo>
                <a:lnTo>
                  <a:pt x="22" y="19"/>
                </a:lnTo>
                <a:lnTo>
                  <a:pt x="22" y="17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2" name="Freeform 169"/>
          <p:cNvSpPr>
            <a:spLocks/>
          </p:cNvSpPr>
          <p:nvPr/>
        </p:nvSpPr>
        <p:spPr bwMode="auto">
          <a:xfrm>
            <a:off x="6908800" y="32321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2147483647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6"/>
              <a:gd name="T167" fmla="*/ 25 w 25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3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19" y="4"/>
                </a:lnTo>
                <a:lnTo>
                  <a:pt x="17" y="3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8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  <a:lnTo>
                  <a:pt x="5" y="21"/>
                </a:lnTo>
                <a:lnTo>
                  <a:pt x="5" y="24"/>
                </a:lnTo>
                <a:lnTo>
                  <a:pt x="8" y="24"/>
                </a:lnTo>
                <a:lnTo>
                  <a:pt x="10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6" y="25"/>
                </a:lnTo>
                <a:lnTo>
                  <a:pt x="17" y="24"/>
                </a:lnTo>
                <a:lnTo>
                  <a:pt x="19" y="24"/>
                </a:lnTo>
                <a:lnTo>
                  <a:pt x="20" y="24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3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3" name="Freeform 170"/>
          <p:cNvSpPr>
            <a:spLocks/>
          </p:cNvSpPr>
          <p:nvPr/>
        </p:nvSpPr>
        <p:spPr bwMode="auto">
          <a:xfrm>
            <a:off x="6921500" y="32321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"/>
              <a:gd name="T163" fmla="*/ 0 h 26"/>
              <a:gd name="T164" fmla="*/ 24 w 24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3" y="5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18" y="4"/>
                </a:lnTo>
                <a:lnTo>
                  <a:pt x="18" y="3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3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6" y="24"/>
                </a:lnTo>
                <a:lnTo>
                  <a:pt x="7" y="24"/>
                </a:lnTo>
                <a:lnTo>
                  <a:pt x="9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8" y="24"/>
                </a:lnTo>
                <a:lnTo>
                  <a:pt x="21" y="24"/>
                </a:lnTo>
                <a:lnTo>
                  <a:pt x="21" y="21"/>
                </a:lnTo>
                <a:lnTo>
                  <a:pt x="22" y="21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4" name="Freeform 171"/>
          <p:cNvSpPr>
            <a:spLocks/>
          </p:cNvSpPr>
          <p:nvPr/>
        </p:nvSpPr>
        <p:spPr bwMode="auto">
          <a:xfrm>
            <a:off x="6934200" y="32321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2147483647 w 25"/>
              <a:gd name="T119" fmla="*/ 2147483647 h 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6"/>
              <a:gd name="T182" fmla="*/ 25 w 25"/>
              <a:gd name="T183" fmla="*/ 26 h 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4" y="8"/>
                </a:lnTo>
                <a:lnTo>
                  <a:pt x="23" y="6"/>
                </a:lnTo>
                <a:lnTo>
                  <a:pt x="23" y="5"/>
                </a:lnTo>
                <a:lnTo>
                  <a:pt x="22" y="4"/>
                </a:lnTo>
                <a:lnTo>
                  <a:pt x="19" y="4"/>
                </a:lnTo>
                <a:lnTo>
                  <a:pt x="18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4" y="21"/>
                </a:lnTo>
                <a:lnTo>
                  <a:pt x="5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19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4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5" name="Freeform 172"/>
          <p:cNvSpPr>
            <a:spLocks/>
          </p:cNvSpPr>
          <p:nvPr/>
        </p:nvSpPr>
        <p:spPr bwMode="auto">
          <a:xfrm>
            <a:off x="6946900" y="32321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0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0 w 24"/>
              <a:gd name="T43" fmla="*/ 2147483647 h 26"/>
              <a:gd name="T44" fmla="*/ 0 w 24"/>
              <a:gd name="T45" fmla="*/ 2147483647 h 26"/>
              <a:gd name="T46" fmla="*/ 0 w 24"/>
              <a:gd name="T47" fmla="*/ 2147483647 h 26"/>
              <a:gd name="T48" fmla="*/ 0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26"/>
              <a:gd name="T155" fmla="*/ 24 w 24"/>
              <a:gd name="T156" fmla="*/ 26 h 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1" y="4"/>
                </a:lnTo>
                <a:lnTo>
                  <a:pt x="18" y="4"/>
                </a:lnTo>
                <a:lnTo>
                  <a:pt x="16" y="4"/>
                </a:lnTo>
                <a:lnTo>
                  <a:pt x="16" y="3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3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6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6" y="24"/>
                </a:lnTo>
                <a:lnTo>
                  <a:pt x="8" y="24"/>
                </a:lnTo>
                <a:lnTo>
                  <a:pt x="9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6" y="24"/>
                </a:lnTo>
                <a:lnTo>
                  <a:pt x="18" y="24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6" name="Freeform 173"/>
          <p:cNvSpPr>
            <a:spLocks/>
          </p:cNvSpPr>
          <p:nvPr/>
        </p:nvSpPr>
        <p:spPr bwMode="auto">
          <a:xfrm>
            <a:off x="6959600" y="32321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6"/>
              <a:gd name="T167" fmla="*/ 25 w 25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4" y="5"/>
                </a:lnTo>
                <a:lnTo>
                  <a:pt x="23" y="5"/>
                </a:lnTo>
                <a:lnTo>
                  <a:pt x="23" y="4"/>
                </a:lnTo>
                <a:lnTo>
                  <a:pt x="22" y="4"/>
                </a:lnTo>
                <a:lnTo>
                  <a:pt x="18" y="4"/>
                </a:lnTo>
                <a:lnTo>
                  <a:pt x="18" y="3"/>
                </a:lnTo>
                <a:lnTo>
                  <a:pt x="18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3" y="15"/>
                </a:lnTo>
                <a:lnTo>
                  <a:pt x="3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4" y="21"/>
                </a:lnTo>
                <a:lnTo>
                  <a:pt x="5" y="21"/>
                </a:lnTo>
                <a:lnTo>
                  <a:pt x="8" y="24"/>
                </a:lnTo>
                <a:lnTo>
                  <a:pt x="9" y="24"/>
                </a:lnTo>
                <a:lnTo>
                  <a:pt x="9" y="25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8" y="26"/>
                </a:lnTo>
                <a:lnTo>
                  <a:pt x="18" y="25"/>
                </a:lnTo>
                <a:lnTo>
                  <a:pt x="18" y="24"/>
                </a:lnTo>
                <a:lnTo>
                  <a:pt x="22" y="24"/>
                </a:lnTo>
                <a:lnTo>
                  <a:pt x="23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7" name="Freeform 174"/>
          <p:cNvSpPr>
            <a:spLocks/>
          </p:cNvSpPr>
          <p:nvPr/>
        </p:nvSpPr>
        <p:spPr bwMode="auto">
          <a:xfrm>
            <a:off x="6972300" y="32321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"/>
              <a:gd name="T163" fmla="*/ 0 h 26"/>
              <a:gd name="T164" fmla="*/ 24 w 24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2" y="6"/>
                </a:lnTo>
                <a:lnTo>
                  <a:pt x="22" y="5"/>
                </a:lnTo>
                <a:lnTo>
                  <a:pt x="22" y="4"/>
                </a:lnTo>
                <a:lnTo>
                  <a:pt x="19" y="4"/>
                </a:lnTo>
                <a:lnTo>
                  <a:pt x="18" y="4"/>
                </a:lnTo>
                <a:lnTo>
                  <a:pt x="18" y="3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6" y="21"/>
                </a:lnTo>
                <a:lnTo>
                  <a:pt x="6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6" y="26"/>
                </a:lnTo>
                <a:lnTo>
                  <a:pt x="17" y="25"/>
                </a:lnTo>
                <a:lnTo>
                  <a:pt x="18" y="24"/>
                </a:lnTo>
                <a:lnTo>
                  <a:pt x="19" y="24"/>
                </a:lnTo>
                <a:lnTo>
                  <a:pt x="22" y="21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8" name="Freeform 175"/>
          <p:cNvSpPr>
            <a:spLocks/>
          </p:cNvSpPr>
          <p:nvPr/>
        </p:nvSpPr>
        <p:spPr bwMode="auto">
          <a:xfrm>
            <a:off x="6856413" y="3060700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2147483647 w 23"/>
              <a:gd name="T29" fmla="*/ 2147483647 h 24"/>
              <a:gd name="T30" fmla="*/ 2147483647 w 23"/>
              <a:gd name="T31" fmla="*/ 0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2147483647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2147483647 w 23"/>
              <a:gd name="T113" fmla="*/ 2147483647 h 24"/>
              <a:gd name="T114" fmla="*/ 2147483647 w 23"/>
              <a:gd name="T115" fmla="*/ 2147483647 h 24"/>
              <a:gd name="T116" fmla="*/ 2147483647 w 23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"/>
              <a:gd name="T178" fmla="*/ 0 h 24"/>
              <a:gd name="T179" fmla="*/ 23 w 23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" h="24">
                <a:moveTo>
                  <a:pt x="23" y="12"/>
                </a:move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3" y="5"/>
                </a:lnTo>
                <a:lnTo>
                  <a:pt x="22" y="5"/>
                </a:lnTo>
                <a:lnTo>
                  <a:pt x="22" y="3"/>
                </a:lnTo>
                <a:lnTo>
                  <a:pt x="21" y="3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9"/>
                </a:lnTo>
                <a:lnTo>
                  <a:pt x="3" y="19"/>
                </a:lnTo>
                <a:lnTo>
                  <a:pt x="3" y="21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3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2" y="21"/>
                </a:lnTo>
                <a:lnTo>
                  <a:pt x="22" y="19"/>
                </a:lnTo>
                <a:lnTo>
                  <a:pt x="23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29" name="Freeform 176"/>
          <p:cNvSpPr>
            <a:spLocks/>
          </p:cNvSpPr>
          <p:nvPr/>
        </p:nvSpPr>
        <p:spPr bwMode="auto">
          <a:xfrm>
            <a:off x="6856413" y="3074988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0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"/>
              <a:gd name="T163" fmla="*/ 0 h 24"/>
              <a:gd name="T164" fmla="*/ 23 w 23"/>
              <a:gd name="T165" fmla="*/ 24 h 2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" h="24">
                <a:moveTo>
                  <a:pt x="23" y="12"/>
                </a:moveTo>
                <a:lnTo>
                  <a:pt x="23" y="9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8" y="1"/>
                </a:lnTo>
                <a:lnTo>
                  <a:pt x="17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6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2"/>
                </a:lnTo>
                <a:lnTo>
                  <a:pt x="6" y="22"/>
                </a:lnTo>
                <a:lnTo>
                  <a:pt x="6" y="23"/>
                </a:lnTo>
                <a:lnTo>
                  <a:pt x="7" y="23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3"/>
                </a:lnTo>
                <a:lnTo>
                  <a:pt x="18" y="23"/>
                </a:lnTo>
                <a:lnTo>
                  <a:pt x="19" y="22"/>
                </a:lnTo>
                <a:lnTo>
                  <a:pt x="21" y="22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6"/>
                </a:lnTo>
                <a:lnTo>
                  <a:pt x="23" y="15"/>
                </a:lnTo>
                <a:lnTo>
                  <a:pt x="23" y="14"/>
                </a:lnTo>
                <a:lnTo>
                  <a:pt x="23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0" name="Freeform 177"/>
          <p:cNvSpPr>
            <a:spLocks/>
          </p:cNvSpPr>
          <p:nvPr/>
        </p:nvSpPr>
        <p:spPr bwMode="auto">
          <a:xfrm>
            <a:off x="6856413" y="3090863"/>
            <a:ext cx="7937" cy="6350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0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2147483647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"/>
              <a:gd name="T157" fmla="*/ 0 h 26"/>
              <a:gd name="T158" fmla="*/ 23 w 23"/>
              <a:gd name="T159" fmla="*/ 26 h 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" h="26">
                <a:moveTo>
                  <a:pt x="23" y="13"/>
                </a:moveTo>
                <a:lnTo>
                  <a:pt x="23" y="11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1" y="2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5" y="21"/>
                </a:lnTo>
                <a:lnTo>
                  <a:pt x="6" y="22"/>
                </a:lnTo>
                <a:lnTo>
                  <a:pt x="7" y="22"/>
                </a:lnTo>
                <a:lnTo>
                  <a:pt x="10" y="24"/>
                </a:lnTo>
                <a:lnTo>
                  <a:pt x="11" y="24"/>
                </a:lnTo>
                <a:lnTo>
                  <a:pt x="12" y="26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21" y="21"/>
                </a:lnTo>
                <a:lnTo>
                  <a:pt x="21" y="20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5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1" name="Freeform 178"/>
          <p:cNvSpPr>
            <a:spLocks/>
          </p:cNvSpPr>
          <p:nvPr/>
        </p:nvSpPr>
        <p:spPr bwMode="auto">
          <a:xfrm>
            <a:off x="6856413" y="3103563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0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24"/>
              <a:gd name="T170" fmla="*/ 23 w 23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24">
                <a:moveTo>
                  <a:pt x="23" y="11"/>
                </a:move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1" y="2"/>
                </a:lnTo>
                <a:lnTo>
                  <a:pt x="19" y="2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0"/>
                </a:lnTo>
                <a:lnTo>
                  <a:pt x="6" y="2"/>
                </a:lnTo>
                <a:lnTo>
                  <a:pt x="5" y="2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1" y="19"/>
                </a:lnTo>
                <a:lnTo>
                  <a:pt x="3" y="20"/>
                </a:lnTo>
                <a:lnTo>
                  <a:pt x="5" y="21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3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1" y="21"/>
                </a:lnTo>
                <a:lnTo>
                  <a:pt x="22" y="20"/>
                </a:lnTo>
                <a:lnTo>
                  <a:pt x="23" y="19"/>
                </a:lnTo>
                <a:lnTo>
                  <a:pt x="23" y="16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2" name="Freeform 179"/>
          <p:cNvSpPr>
            <a:spLocks/>
          </p:cNvSpPr>
          <p:nvPr/>
        </p:nvSpPr>
        <p:spPr bwMode="auto">
          <a:xfrm>
            <a:off x="6856413" y="3117850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4"/>
              <a:gd name="T167" fmla="*/ 23 w 23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4">
                <a:moveTo>
                  <a:pt x="23" y="13"/>
                </a:moveTo>
                <a:lnTo>
                  <a:pt x="23" y="11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1" y="2"/>
                </a:lnTo>
                <a:lnTo>
                  <a:pt x="19" y="2"/>
                </a:lnTo>
                <a:lnTo>
                  <a:pt x="18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3" y="4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9"/>
                </a:lnTo>
                <a:lnTo>
                  <a:pt x="3" y="20"/>
                </a:lnTo>
                <a:lnTo>
                  <a:pt x="3" y="21"/>
                </a:lnTo>
                <a:lnTo>
                  <a:pt x="5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1" y="22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3" name="Freeform 180"/>
          <p:cNvSpPr>
            <a:spLocks/>
          </p:cNvSpPr>
          <p:nvPr/>
        </p:nvSpPr>
        <p:spPr bwMode="auto">
          <a:xfrm>
            <a:off x="6856413" y="3132138"/>
            <a:ext cx="7937" cy="7937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0 h 27"/>
              <a:gd name="T32" fmla="*/ 2147483647 w 23"/>
              <a:gd name="T33" fmla="*/ 2147483647 h 27"/>
              <a:gd name="T34" fmla="*/ 2147483647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2147483647 h 27"/>
              <a:gd name="T44" fmla="*/ 2147483647 w 23"/>
              <a:gd name="T45" fmla="*/ 2147483647 h 27"/>
              <a:gd name="T46" fmla="*/ 2147483647 w 23"/>
              <a:gd name="T47" fmla="*/ 2147483647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0 w 23"/>
              <a:gd name="T53" fmla="*/ 2147483647 h 27"/>
              <a:gd name="T54" fmla="*/ 0 w 23"/>
              <a:gd name="T55" fmla="*/ 2147483647 h 27"/>
              <a:gd name="T56" fmla="*/ 0 w 23"/>
              <a:gd name="T57" fmla="*/ 2147483647 h 27"/>
              <a:gd name="T58" fmla="*/ 0 w 23"/>
              <a:gd name="T59" fmla="*/ 2147483647 h 27"/>
              <a:gd name="T60" fmla="*/ 0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2147483647 w 23"/>
              <a:gd name="T81" fmla="*/ 2147483647 h 27"/>
              <a:gd name="T82" fmla="*/ 2147483647 w 23"/>
              <a:gd name="T83" fmla="*/ 2147483647 h 27"/>
              <a:gd name="T84" fmla="*/ 2147483647 w 23"/>
              <a:gd name="T85" fmla="*/ 2147483647 h 27"/>
              <a:gd name="T86" fmla="*/ 2147483647 w 23"/>
              <a:gd name="T87" fmla="*/ 2147483647 h 27"/>
              <a:gd name="T88" fmla="*/ 2147483647 w 23"/>
              <a:gd name="T89" fmla="*/ 2147483647 h 27"/>
              <a:gd name="T90" fmla="*/ 2147483647 w 23"/>
              <a:gd name="T91" fmla="*/ 2147483647 h 27"/>
              <a:gd name="T92" fmla="*/ 2147483647 w 23"/>
              <a:gd name="T93" fmla="*/ 2147483647 h 27"/>
              <a:gd name="T94" fmla="*/ 2147483647 w 23"/>
              <a:gd name="T95" fmla="*/ 2147483647 h 27"/>
              <a:gd name="T96" fmla="*/ 2147483647 w 23"/>
              <a:gd name="T97" fmla="*/ 2147483647 h 27"/>
              <a:gd name="T98" fmla="*/ 2147483647 w 23"/>
              <a:gd name="T99" fmla="*/ 2147483647 h 27"/>
              <a:gd name="T100" fmla="*/ 2147483647 w 23"/>
              <a:gd name="T101" fmla="*/ 2147483647 h 27"/>
              <a:gd name="T102" fmla="*/ 2147483647 w 23"/>
              <a:gd name="T103" fmla="*/ 2147483647 h 27"/>
              <a:gd name="T104" fmla="*/ 2147483647 w 23"/>
              <a:gd name="T105" fmla="*/ 2147483647 h 27"/>
              <a:gd name="T106" fmla="*/ 2147483647 w 23"/>
              <a:gd name="T107" fmla="*/ 2147483647 h 27"/>
              <a:gd name="T108" fmla="*/ 2147483647 w 23"/>
              <a:gd name="T109" fmla="*/ 2147483647 h 27"/>
              <a:gd name="T110" fmla="*/ 2147483647 w 23"/>
              <a:gd name="T111" fmla="*/ 2147483647 h 27"/>
              <a:gd name="T112" fmla="*/ 2147483647 w 23"/>
              <a:gd name="T113" fmla="*/ 2147483647 h 27"/>
              <a:gd name="T114" fmla="*/ 2147483647 w 23"/>
              <a:gd name="T115" fmla="*/ 2147483647 h 27"/>
              <a:gd name="T116" fmla="*/ 2147483647 w 23"/>
              <a:gd name="T117" fmla="*/ 2147483647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"/>
              <a:gd name="T178" fmla="*/ 0 h 27"/>
              <a:gd name="T179" fmla="*/ 23 w 23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" h="27">
                <a:moveTo>
                  <a:pt x="23" y="13"/>
                </a:moveTo>
                <a:lnTo>
                  <a:pt x="23" y="12"/>
                </a:lnTo>
                <a:lnTo>
                  <a:pt x="23" y="11"/>
                </a:lnTo>
                <a:lnTo>
                  <a:pt x="23" y="9"/>
                </a:lnTo>
                <a:lnTo>
                  <a:pt x="23" y="7"/>
                </a:lnTo>
                <a:lnTo>
                  <a:pt x="23" y="6"/>
                </a:lnTo>
                <a:lnTo>
                  <a:pt x="22" y="6"/>
                </a:lnTo>
                <a:lnTo>
                  <a:pt x="21" y="5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7" y="2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5"/>
                </a:lnTo>
                <a:lnTo>
                  <a:pt x="3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5" y="22"/>
                </a:lnTo>
                <a:lnTo>
                  <a:pt x="6" y="23"/>
                </a:lnTo>
                <a:lnTo>
                  <a:pt x="7" y="24"/>
                </a:lnTo>
                <a:lnTo>
                  <a:pt x="10" y="27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15" y="27"/>
                </a:lnTo>
                <a:lnTo>
                  <a:pt x="17" y="27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4" name="Freeform 181"/>
          <p:cNvSpPr>
            <a:spLocks/>
          </p:cNvSpPr>
          <p:nvPr/>
        </p:nvSpPr>
        <p:spPr bwMode="auto">
          <a:xfrm>
            <a:off x="6856413" y="3146425"/>
            <a:ext cx="7937" cy="7938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2147483647 w 23"/>
              <a:gd name="T35" fmla="*/ 0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2147483647 h 27"/>
              <a:gd name="T44" fmla="*/ 2147483647 w 23"/>
              <a:gd name="T45" fmla="*/ 2147483647 h 27"/>
              <a:gd name="T46" fmla="*/ 2147483647 w 23"/>
              <a:gd name="T47" fmla="*/ 2147483647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0 w 23"/>
              <a:gd name="T59" fmla="*/ 2147483647 h 27"/>
              <a:gd name="T60" fmla="*/ 0 w 23"/>
              <a:gd name="T61" fmla="*/ 2147483647 h 27"/>
              <a:gd name="T62" fmla="*/ 0 w 23"/>
              <a:gd name="T63" fmla="*/ 2147483647 h 27"/>
              <a:gd name="T64" fmla="*/ 0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2147483647 w 23"/>
              <a:gd name="T81" fmla="*/ 2147483647 h 27"/>
              <a:gd name="T82" fmla="*/ 2147483647 w 23"/>
              <a:gd name="T83" fmla="*/ 2147483647 h 27"/>
              <a:gd name="T84" fmla="*/ 2147483647 w 23"/>
              <a:gd name="T85" fmla="*/ 2147483647 h 27"/>
              <a:gd name="T86" fmla="*/ 2147483647 w 23"/>
              <a:gd name="T87" fmla="*/ 2147483647 h 27"/>
              <a:gd name="T88" fmla="*/ 2147483647 w 23"/>
              <a:gd name="T89" fmla="*/ 2147483647 h 27"/>
              <a:gd name="T90" fmla="*/ 2147483647 w 23"/>
              <a:gd name="T91" fmla="*/ 2147483647 h 27"/>
              <a:gd name="T92" fmla="*/ 2147483647 w 23"/>
              <a:gd name="T93" fmla="*/ 2147483647 h 27"/>
              <a:gd name="T94" fmla="*/ 2147483647 w 23"/>
              <a:gd name="T95" fmla="*/ 2147483647 h 27"/>
              <a:gd name="T96" fmla="*/ 2147483647 w 23"/>
              <a:gd name="T97" fmla="*/ 2147483647 h 27"/>
              <a:gd name="T98" fmla="*/ 2147483647 w 23"/>
              <a:gd name="T99" fmla="*/ 2147483647 h 27"/>
              <a:gd name="T100" fmla="*/ 2147483647 w 23"/>
              <a:gd name="T101" fmla="*/ 2147483647 h 27"/>
              <a:gd name="T102" fmla="*/ 2147483647 w 23"/>
              <a:gd name="T103" fmla="*/ 2147483647 h 27"/>
              <a:gd name="T104" fmla="*/ 2147483647 w 23"/>
              <a:gd name="T105" fmla="*/ 2147483647 h 27"/>
              <a:gd name="T106" fmla="*/ 2147483647 w 23"/>
              <a:gd name="T107" fmla="*/ 2147483647 h 27"/>
              <a:gd name="T108" fmla="*/ 2147483647 w 23"/>
              <a:gd name="T109" fmla="*/ 2147483647 h 27"/>
              <a:gd name="T110" fmla="*/ 2147483647 w 23"/>
              <a:gd name="T111" fmla="*/ 2147483647 h 27"/>
              <a:gd name="T112" fmla="*/ 2147483647 w 23"/>
              <a:gd name="T113" fmla="*/ 2147483647 h 27"/>
              <a:gd name="T114" fmla="*/ 2147483647 w 23"/>
              <a:gd name="T115" fmla="*/ 2147483647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7"/>
              <a:gd name="T176" fmla="*/ 23 w 23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7">
                <a:moveTo>
                  <a:pt x="23" y="14"/>
                </a:moveTo>
                <a:lnTo>
                  <a:pt x="23" y="13"/>
                </a:lnTo>
                <a:lnTo>
                  <a:pt x="23" y="12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5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8" y="4"/>
                </a:lnTo>
                <a:lnTo>
                  <a:pt x="18" y="2"/>
                </a:lnTo>
                <a:lnTo>
                  <a:pt x="17" y="2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3" y="20"/>
                </a:lnTo>
                <a:lnTo>
                  <a:pt x="3" y="22"/>
                </a:lnTo>
                <a:lnTo>
                  <a:pt x="5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7" y="26"/>
                </a:lnTo>
                <a:lnTo>
                  <a:pt x="10" y="26"/>
                </a:lnTo>
                <a:lnTo>
                  <a:pt x="11" y="26"/>
                </a:lnTo>
                <a:lnTo>
                  <a:pt x="12" y="27"/>
                </a:lnTo>
                <a:lnTo>
                  <a:pt x="14" y="26"/>
                </a:lnTo>
                <a:lnTo>
                  <a:pt x="15" y="26"/>
                </a:lnTo>
                <a:lnTo>
                  <a:pt x="17" y="26"/>
                </a:lnTo>
                <a:lnTo>
                  <a:pt x="18" y="24"/>
                </a:lnTo>
                <a:lnTo>
                  <a:pt x="19" y="23"/>
                </a:lnTo>
                <a:lnTo>
                  <a:pt x="21" y="22"/>
                </a:lnTo>
                <a:lnTo>
                  <a:pt x="22" y="22"/>
                </a:lnTo>
                <a:lnTo>
                  <a:pt x="22" y="20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5" name="Freeform 182"/>
          <p:cNvSpPr>
            <a:spLocks/>
          </p:cNvSpPr>
          <p:nvPr/>
        </p:nvSpPr>
        <p:spPr bwMode="auto">
          <a:xfrm>
            <a:off x="6856413" y="3160713"/>
            <a:ext cx="7937" cy="6350"/>
          </a:xfrm>
          <a:custGeom>
            <a:avLst/>
            <a:gdLst>
              <a:gd name="T0" fmla="*/ 2147483647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2147483647 w 23"/>
              <a:gd name="T11" fmla="*/ 2147483647 h 22"/>
              <a:gd name="T12" fmla="*/ 2147483647 w 23"/>
              <a:gd name="T13" fmla="*/ 2147483647 h 22"/>
              <a:gd name="T14" fmla="*/ 2147483647 w 23"/>
              <a:gd name="T15" fmla="*/ 2147483647 h 22"/>
              <a:gd name="T16" fmla="*/ 2147483647 w 23"/>
              <a:gd name="T17" fmla="*/ 2147483647 h 22"/>
              <a:gd name="T18" fmla="*/ 2147483647 w 23"/>
              <a:gd name="T19" fmla="*/ 2147483647 h 22"/>
              <a:gd name="T20" fmla="*/ 2147483647 w 23"/>
              <a:gd name="T21" fmla="*/ 2147483647 h 22"/>
              <a:gd name="T22" fmla="*/ 2147483647 w 23"/>
              <a:gd name="T23" fmla="*/ 2147483647 h 22"/>
              <a:gd name="T24" fmla="*/ 2147483647 w 23"/>
              <a:gd name="T25" fmla="*/ 0 h 22"/>
              <a:gd name="T26" fmla="*/ 2147483647 w 23"/>
              <a:gd name="T27" fmla="*/ 0 h 22"/>
              <a:gd name="T28" fmla="*/ 2147483647 w 23"/>
              <a:gd name="T29" fmla="*/ 0 h 22"/>
              <a:gd name="T30" fmla="*/ 2147483647 w 23"/>
              <a:gd name="T31" fmla="*/ 0 h 22"/>
              <a:gd name="T32" fmla="*/ 2147483647 w 23"/>
              <a:gd name="T33" fmla="*/ 0 h 22"/>
              <a:gd name="T34" fmla="*/ 2147483647 w 23"/>
              <a:gd name="T35" fmla="*/ 0 h 22"/>
              <a:gd name="T36" fmla="*/ 2147483647 w 23"/>
              <a:gd name="T37" fmla="*/ 0 h 22"/>
              <a:gd name="T38" fmla="*/ 2147483647 w 23"/>
              <a:gd name="T39" fmla="*/ 0 h 22"/>
              <a:gd name="T40" fmla="*/ 2147483647 w 23"/>
              <a:gd name="T41" fmla="*/ 2147483647 h 22"/>
              <a:gd name="T42" fmla="*/ 2147483647 w 23"/>
              <a:gd name="T43" fmla="*/ 2147483647 h 22"/>
              <a:gd name="T44" fmla="*/ 2147483647 w 23"/>
              <a:gd name="T45" fmla="*/ 2147483647 h 22"/>
              <a:gd name="T46" fmla="*/ 2147483647 w 23"/>
              <a:gd name="T47" fmla="*/ 2147483647 h 22"/>
              <a:gd name="T48" fmla="*/ 2147483647 w 23"/>
              <a:gd name="T49" fmla="*/ 2147483647 h 22"/>
              <a:gd name="T50" fmla="*/ 2147483647 w 23"/>
              <a:gd name="T51" fmla="*/ 2147483647 h 22"/>
              <a:gd name="T52" fmla="*/ 2147483647 w 23"/>
              <a:gd name="T53" fmla="*/ 2147483647 h 22"/>
              <a:gd name="T54" fmla="*/ 2147483647 w 23"/>
              <a:gd name="T55" fmla="*/ 2147483647 h 22"/>
              <a:gd name="T56" fmla="*/ 2147483647 w 23"/>
              <a:gd name="T57" fmla="*/ 2147483647 h 22"/>
              <a:gd name="T58" fmla="*/ 0 w 23"/>
              <a:gd name="T59" fmla="*/ 2147483647 h 22"/>
              <a:gd name="T60" fmla="*/ 0 w 23"/>
              <a:gd name="T61" fmla="*/ 2147483647 h 22"/>
              <a:gd name="T62" fmla="*/ 0 w 23"/>
              <a:gd name="T63" fmla="*/ 2147483647 h 22"/>
              <a:gd name="T64" fmla="*/ 2147483647 w 23"/>
              <a:gd name="T65" fmla="*/ 2147483647 h 22"/>
              <a:gd name="T66" fmla="*/ 2147483647 w 23"/>
              <a:gd name="T67" fmla="*/ 2147483647 h 22"/>
              <a:gd name="T68" fmla="*/ 2147483647 w 23"/>
              <a:gd name="T69" fmla="*/ 2147483647 h 22"/>
              <a:gd name="T70" fmla="*/ 2147483647 w 23"/>
              <a:gd name="T71" fmla="*/ 2147483647 h 22"/>
              <a:gd name="T72" fmla="*/ 2147483647 w 23"/>
              <a:gd name="T73" fmla="*/ 2147483647 h 22"/>
              <a:gd name="T74" fmla="*/ 2147483647 w 23"/>
              <a:gd name="T75" fmla="*/ 2147483647 h 22"/>
              <a:gd name="T76" fmla="*/ 2147483647 w 23"/>
              <a:gd name="T77" fmla="*/ 2147483647 h 22"/>
              <a:gd name="T78" fmla="*/ 2147483647 w 23"/>
              <a:gd name="T79" fmla="*/ 2147483647 h 22"/>
              <a:gd name="T80" fmla="*/ 2147483647 w 23"/>
              <a:gd name="T81" fmla="*/ 2147483647 h 22"/>
              <a:gd name="T82" fmla="*/ 2147483647 w 23"/>
              <a:gd name="T83" fmla="*/ 2147483647 h 22"/>
              <a:gd name="T84" fmla="*/ 2147483647 w 23"/>
              <a:gd name="T85" fmla="*/ 2147483647 h 22"/>
              <a:gd name="T86" fmla="*/ 2147483647 w 23"/>
              <a:gd name="T87" fmla="*/ 2147483647 h 22"/>
              <a:gd name="T88" fmla="*/ 2147483647 w 23"/>
              <a:gd name="T89" fmla="*/ 2147483647 h 22"/>
              <a:gd name="T90" fmla="*/ 2147483647 w 23"/>
              <a:gd name="T91" fmla="*/ 2147483647 h 22"/>
              <a:gd name="T92" fmla="*/ 2147483647 w 23"/>
              <a:gd name="T93" fmla="*/ 2147483647 h 22"/>
              <a:gd name="T94" fmla="*/ 2147483647 w 23"/>
              <a:gd name="T95" fmla="*/ 2147483647 h 22"/>
              <a:gd name="T96" fmla="*/ 2147483647 w 23"/>
              <a:gd name="T97" fmla="*/ 2147483647 h 22"/>
              <a:gd name="T98" fmla="*/ 2147483647 w 23"/>
              <a:gd name="T99" fmla="*/ 2147483647 h 22"/>
              <a:gd name="T100" fmla="*/ 2147483647 w 23"/>
              <a:gd name="T101" fmla="*/ 2147483647 h 22"/>
              <a:gd name="T102" fmla="*/ 2147483647 w 23"/>
              <a:gd name="T103" fmla="*/ 2147483647 h 22"/>
              <a:gd name="T104" fmla="*/ 2147483647 w 23"/>
              <a:gd name="T105" fmla="*/ 2147483647 h 22"/>
              <a:gd name="T106" fmla="*/ 2147483647 w 23"/>
              <a:gd name="T107" fmla="*/ 2147483647 h 22"/>
              <a:gd name="T108" fmla="*/ 2147483647 w 23"/>
              <a:gd name="T109" fmla="*/ 2147483647 h 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2"/>
              <a:gd name="T167" fmla="*/ 23 w 23"/>
              <a:gd name="T168" fmla="*/ 22 h 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2">
                <a:moveTo>
                  <a:pt x="23" y="13"/>
                </a:moveTo>
                <a:lnTo>
                  <a:pt x="23" y="11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3" y="5"/>
                </a:lnTo>
                <a:lnTo>
                  <a:pt x="22" y="5"/>
                </a:lnTo>
                <a:lnTo>
                  <a:pt x="22" y="3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1" y="18"/>
                </a:lnTo>
                <a:lnTo>
                  <a:pt x="1" y="20"/>
                </a:lnTo>
                <a:lnTo>
                  <a:pt x="3" y="20"/>
                </a:lnTo>
                <a:lnTo>
                  <a:pt x="5" y="20"/>
                </a:lnTo>
                <a:lnTo>
                  <a:pt x="5" y="22"/>
                </a:lnTo>
                <a:lnTo>
                  <a:pt x="6" y="22"/>
                </a:lnTo>
                <a:lnTo>
                  <a:pt x="7" y="22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1" y="20"/>
                </a:lnTo>
                <a:lnTo>
                  <a:pt x="22" y="20"/>
                </a:lnTo>
                <a:lnTo>
                  <a:pt x="23" y="20"/>
                </a:lnTo>
                <a:lnTo>
                  <a:pt x="23" y="18"/>
                </a:lnTo>
                <a:lnTo>
                  <a:pt x="23" y="15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6" name="Freeform 183"/>
          <p:cNvSpPr>
            <a:spLocks/>
          </p:cNvSpPr>
          <p:nvPr/>
        </p:nvSpPr>
        <p:spPr bwMode="auto">
          <a:xfrm>
            <a:off x="6856413" y="3173413"/>
            <a:ext cx="7937" cy="7937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0 h 25"/>
              <a:gd name="T26" fmla="*/ 2147483647 w 23"/>
              <a:gd name="T27" fmla="*/ 0 h 25"/>
              <a:gd name="T28" fmla="*/ 2147483647 w 23"/>
              <a:gd name="T29" fmla="*/ 0 h 25"/>
              <a:gd name="T30" fmla="*/ 2147483647 w 23"/>
              <a:gd name="T31" fmla="*/ 0 h 25"/>
              <a:gd name="T32" fmla="*/ 2147483647 w 23"/>
              <a:gd name="T33" fmla="*/ 0 h 25"/>
              <a:gd name="T34" fmla="*/ 2147483647 w 23"/>
              <a:gd name="T35" fmla="*/ 0 h 25"/>
              <a:gd name="T36" fmla="*/ 2147483647 w 23"/>
              <a:gd name="T37" fmla="*/ 0 h 25"/>
              <a:gd name="T38" fmla="*/ 2147483647 w 23"/>
              <a:gd name="T39" fmla="*/ 2147483647 h 25"/>
              <a:gd name="T40" fmla="*/ 2147483647 w 23"/>
              <a:gd name="T41" fmla="*/ 2147483647 h 25"/>
              <a:gd name="T42" fmla="*/ 2147483647 w 23"/>
              <a:gd name="T43" fmla="*/ 2147483647 h 25"/>
              <a:gd name="T44" fmla="*/ 2147483647 w 23"/>
              <a:gd name="T45" fmla="*/ 2147483647 h 25"/>
              <a:gd name="T46" fmla="*/ 2147483647 w 23"/>
              <a:gd name="T47" fmla="*/ 2147483647 h 25"/>
              <a:gd name="T48" fmla="*/ 2147483647 w 23"/>
              <a:gd name="T49" fmla="*/ 2147483647 h 25"/>
              <a:gd name="T50" fmla="*/ 2147483647 w 23"/>
              <a:gd name="T51" fmla="*/ 2147483647 h 25"/>
              <a:gd name="T52" fmla="*/ 2147483647 w 23"/>
              <a:gd name="T53" fmla="*/ 2147483647 h 25"/>
              <a:gd name="T54" fmla="*/ 2147483647 w 23"/>
              <a:gd name="T55" fmla="*/ 2147483647 h 25"/>
              <a:gd name="T56" fmla="*/ 2147483647 w 23"/>
              <a:gd name="T57" fmla="*/ 2147483647 h 25"/>
              <a:gd name="T58" fmla="*/ 0 w 23"/>
              <a:gd name="T59" fmla="*/ 2147483647 h 25"/>
              <a:gd name="T60" fmla="*/ 0 w 23"/>
              <a:gd name="T61" fmla="*/ 2147483647 h 25"/>
              <a:gd name="T62" fmla="*/ 0 w 23"/>
              <a:gd name="T63" fmla="*/ 2147483647 h 25"/>
              <a:gd name="T64" fmla="*/ 0 w 23"/>
              <a:gd name="T65" fmla="*/ 2147483647 h 25"/>
              <a:gd name="T66" fmla="*/ 2147483647 w 23"/>
              <a:gd name="T67" fmla="*/ 2147483647 h 25"/>
              <a:gd name="T68" fmla="*/ 2147483647 w 23"/>
              <a:gd name="T69" fmla="*/ 2147483647 h 25"/>
              <a:gd name="T70" fmla="*/ 2147483647 w 23"/>
              <a:gd name="T71" fmla="*/ 2147483647 h 25"/>
              <a:gd name="T72" fmla="*/ 2147483647 w 23"/>
              <a:gd name="T73" fmla="*/ 2147483647 h 25"/>
              <a:gd name="T74" fmla="*/ 2147483647 w 23"/>
              <a:gd name="T75" fmla="*/ 2147483647 h 25"/>
              <a:gd name="T76" fmla="*/ 2147483647 w 23"/>
              <a:gd name="T77" fmla="*/ 2147483647 h 25"/>
              <a:gd name="T78" fmla="*/ 2147483647 w 23"/>
              <a:gd name="T79" fmla="*/ 2147483647 h 25"/>
              <a:gd name="T80" fmla="*/ 2147483647 w 23"/>
              <a:gd name="T81" fmla="*/ 2147483647 h 25"/>
              <a:gd name="T82" fmla="*/ 2147483647 w 23"/>
              <a:gd name="T83" fmla="*/ 2147483647 h 25"/>
              <a:gd name="T84" fmla="*/ 2147483647 w 23"/>
              <a:gd name="T85" fmla="*/ 2147483647 h 25"/>
              <a:gd name="T86" fmla="*/ 2147483647 w 23"/>
              <a:gd name="T87" fmla="*/ 2147483647 h 25"/>
              <a:gd name="T88" fmla="*/ 2147483647 w 23"/>
              <a:gd name="T89" fmla="*/ 2147483647 h 25"/>
              <a:gd name="T90" fmla="*/ 2147483647 w 23"/>
              <a:gd name="T91" fmla="*/ 2147483647 h 25"/>
              <a:gd name="T92" fmla="*/ 2147483647 w 23"/>
              <a:gd name="T93" fmla="*/ 2147483647 h 25"/>
              <a:gd name="T94" fmla="*/ 2147483647 w 23"/>
              <a:gd name="T95" fmla="*/ 2147483647 h 25"/>
              <a:gd name="T96" fmla="*/ 2147483647 w 23"/>
              <a:gd name="T97" fmla="*/ 2147483647 h 25"/>
              <a:gd name="T98" fmla="*/ 2147483647 w 23"/>
              <a:gd name="T99" fmla="*/ 2147483647 h 25"/>
              <a:gd name="T100" fmla="*/ 2147483647 w 23"/>
              <a:gd name="T101" fmla="*/ 2147483647 h 25"/>
              <a:gd name="T102" fmla="*/ 2147483647 w 23"/>
              <a:gd name="T103" fmla="*/ 2147483647 h 25"/>
              <a:gd name="T104" fmla="*/ 2147483647 w 23"/>
              <a:gd name="T105" fmla="*/ 2147483647 h 25"/>
              <a:gd name="T106" fmla="*/ 2147483647 w 23"/>
              <a:gd name="T107" fmla="*/ 2147483647 h 25"/>
              <a:gd name="T108" fmla="*/ 2147483647 w 23"/>
              <a:gd name="T109" fmla="*/ 2147483647 h 25"/>
              <a:gd name="T110" fmla="*/ 2147483647 w 23"/>
              <a:gd name="T111" fmla="*/ 2147483647 h 25"/>
              <a:gd name="T112" fmla="*/ 2147483647 w 23"/>
              <a:gd name="T113" fmla="*/ 2147483647 h 25"/>
              <a:gd name="T114" fmla="*/ 2147483647 w 23"/>
              <a:gd name="T115" fmla="*/ 2147483647 h 25"/>
              <a:gd name="T116" fmla="*/ 2147483647 w 23"/>
              <a:gd name="T117" fmla="*/ 2147483647 h 25"/>
              <a:gd name="T118" fmla="*/ 2147483647 w 23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"/>
              <a:gd name="T181" fmla="*/ 0 h 25"/>
              <a:gd name="T182" fmla="*/ 23 w 23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" h="25">
                <a:moveTo>
                  <a:pt x="23" y="13"/>
                </a:moveTo>
                <a:lnTo>
                  <a:pt x="23" y="12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6"/>
                </a:lnTo>
                <a:lnTo>
                  <a:pt x="22" y="5"/>
                </a:lnTo>
                <a:lnTo>
                  <a:pt x="21" y="4"/>
                </a:lnTo>
                <a:lnTo>
                  <a:pt x="21" y="3"/>
                </a:lnTo>
                <a:lnTo>
                  <a:pt x="19" y="2"/>
                </a:lnTo>
                <a:lnTo>
                  <a:pt x="18" y="2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5" y="4"/>
                </a:lnTo>
                <a:lnTo>
                  <a:pt x="3" y="5"/>
                </a:lnTo>
                <a:lnTo>
                  <a:pt x="3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3" y="20"/>
                </a:lnTo>
                <a:lnTo>
                  <a:pt x="5" y="22"/>
                </a:lnTo>
                <a:lnTo>
                  <a:pt x="6" y="22"/>
                </a:lnTo>
                <a:lnTo>
                  <a:pt x="7" y="22"/>
                </a:lnTo>
                <a:lnTo>
                  <a:pt x="7" y="24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4" y="25"/>
                </a:lnTo>
                <a:lnTo>
                  <a:pt x="15" y="25"/>
                </a:lnTo>
                <a:lnTo>
                  <a:pt x="17" y="25"/>
                </a:lnTo>
                <a:lnTo>
                  <a:pt x="17" y="24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2" y="20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7" name="Freeform 184"/>
          <p:cNvSpPr>
            <a:spLocks/>
          </p:cNvSpPr>
          <p:nvPr/>
        </p:nvSpPr>
        <p:spPr bwMode="auto">
          <a:xfrm>
            <a:off x="6856413" y="3187700"/>
            <a:ext cx="7937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2147483647 h 26"/>
              <a:gd name="T22" fmla="*/ 2147483647 w 23"/>
              <a:gd name="T23" fmla="*/ 2147483647 h 26"/>
              <a:gd name="T24" fmla="*/ 2147483647 w 23"/>
              <a:gd name="T25" fmla="*/ 2147483647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0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2147483647 w 23"/>
              <a:gd name="T49" fmla="*/ 2147483647 h 26"/>
              <a:gd name="T50" fmla="*/ 2147483647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0 w 23"/>
              <a:gd name="T57" fmla="*/ 2147483647 h 26"/>
              <a:gd name="T58" fmla="*/ 0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2147483647 w 23"/>
              <a:gd name="T107" fmla="*/ 2147483647 h 26"/>
              <a:gd name="T108" fmla="*/ 2147483647 w 23"/>
              <a:gd name="T109" fmla="*/ 2147483647 h 26"/>
              <a:gd name="T110" fmla="*/ 2147483647 w 23"/>
              <a:gd name="T111" fmla="*/ 2147483647 h 26"/>
              <a:gd name="T112" fmla="*/ 2147483647 w 23"/>
              <a:gd name="T113" fmla="*/ 2147483647 h 26"/>
              <a:gd name="T114" fmla="*/ 2147483647 w 23"/>
              <a:gd name="T115" fmla="*/ 2147483647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6"/>
              <a:gd name="T176" fmla="*/ 23 w 23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6">
                <a:moveTo>
                  <a:pt x="23" y="13"/>
                </a:moveTo>
                <a:lnTo>
                  <a:pt x="23" y="12"/>
                </a:lnTo>
                <a:lnTo>
                  <a:pt x="23" y="11"/>
                </a:lnTo>
                <a:lnTo>
                  <a:pt x="23" y="10"/>
                </a:lnTo>
                <a:lnTo>
                  <a:pt x="23" y="7"/>
                </a:lnTo>
                <a:lnTo>
                  <a:pt x="22" y="6"/>
                </a:lnTo>
                <a:lnTo>
                  <a:pt x="22" y="5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8" y="3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5" y="22"/>
                </a:lnTo>
                <a:lnTo>
                  <a:pt x="6" y="25"/>
                </a:lnTo>
                <a:lnTo>
                  <a:pt x="7" y="25"/>
                </a:lnTo>
                <a:lnTo>
                  <a:pt x="10" y="25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21" y="22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8" name="Freeform 185"/>
          <p:cNvSpPr>
            <a:spLocks/>
          </p:cNvSpPr>
          <p:nvPr/>
        </p:nvSpPr>
        <p:spPr bwMode="auto">
          <a:xfrm>
            <a:off x="6856413" y="3046413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2147483647 h 24"/>
              <a:gd name="T28" fmla="*/ 2147483647 w 23"/>
              <a:gd name="T29" fmla="*/ 2147483647 h 24"/>
              <a:gd name="T30" fmla="*/ 2147483647 w 23"/>
              <a:gd name="T31" fmla="*/ 2147483647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0 w 23"/>
              <a:gd name="T47" fmla="*/ 2147483647 h 24"/>
              <a:gd name="T48" fmla="*/ 0 w 23"/>
              <a:gd name="T49" fmla="*/ 2147483647 h 24"/>
              <a:gd name="T50" fmla="*/ 0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"/>
              <a:gd name="T148" fmla="*/ 0 h 24"/>
              <a:gd name="T149" fmla="*/ 23 w 23"/>
              <a:gd name="T150" fmla="*/ 24 h 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" h="24">
                <a:moveTo>
                  <a:pt x="23" y="13"/>
                </a:move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2" y="6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3" y="21"/>
                </a:lnTo>
                <a:lnTo>
                  <a:pt x="5" y="22"/>
                </a:lnTo>
                <a:lnTo>
                  <a:pt x="6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2" y="21"/>
                </a:lnTo>
                <a:lnTo>
                  <a:pt x="23" y="18"/>
                </a:lnTo>
                <a:lnTo>
                  <a:pt x="23" y="17"/>
                </a:lnTo>
                <a:lnTo>
                  <a:pt x="23" y="16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39" name="Freeform 186"/>
          <p:cNvSpPr>
            <a:spLocks/>
          </p:cNvSpPr>
          <p:nvPr/>
        </p:nvSpPr>
        <p:spPr bwMode="auto">
          <a:xfrm>
            <a:off x="6896100" y="3019425"/>
            <a:ext cx="6350" cy="6350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0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4"/>
              <a:gd name="T167" fmla="*/ 23 w 23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4">
                <a:moveTo>
                  <a:pt x="23" y="14"/>
                </a:moveTo>
                <a:lnTo>
                  <a:pt x="23" y="12"/>
                </a:lnTo>
                <a:lnTo>
                  <a:pt x="23" y="10"/>
                </a:lnTo>
                <a:lnTo>
                  <a:pt x="23" y="9"/>
                </a:lnTo>
                <a:lnTo>
                  <a:pt x="22" y="8"/>
                </a:lnTo>
                <a:lnTo>
                  <a:pt x="22" y="7"/>
                </a:lnTo>
                <a:lnTo>
                  <a:pt x="21" y="7"/>
                </a:lnTo>
                <a:lnTo>
                  <a:pt x="21" y="4"/>
                </a:lnTo>
                <a:lnTo>
                  <a:pt x="19" y="3"/>
                </a:lnTo>
                <a:lnTo>
                  <a:pt x="17" y="3"/>
                </a:lnTo>
                <a:lnTo>
                  <a:pt x="17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4" y="23"/>
                </a:lnTo>
                <a:lnTo>
                  <a:pt x="7" y="24"/>
                </a:lnTo>
                <a:lnTo>
                  <a:pt x="8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3"/>
                </a:lnTo>
                <a:lnTo>
                  <a:pt x="19" y="23"/>
                </a:lnTo>
                <a:lnTo>
                  <a:pt x="21" y="21"/>
                </a:lnTo>
                <a:lnTo>
                  <a:pt x="21" y="19"/>
                </a:lnTo>
                <a:lnTo>
                  <a:pt x="22" y="19"/>
                </a:lnTo>
                <a:lnTo>
                  <a:pt x="22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0" name="Freeform 187"/>
          <p:cNvSpPr>
            <a:spLocks/>
          </p:cNvSpPr>
          <p:nvPr/>
        </p:nvSpPr>
        <p:spPr bwMode="auto">
          <a:xfrm>
            <a:off x="6908800" y="30194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"/>
              <a:gd name="T163" fmla="*/ 0 h 24"/>
              <a:gd name="T164" fmla="*/ 25 w 25"/>
              <a:gd name="T165" fmla="*/ 24 h 2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22" y="3"/>
                </a:lnTo>
                <a:lnTo>
                  <a:pt x="20" y="3"/>
                </a:lnTo>
                <a:lnTo>
                  <a:pt x="19" y="2"/>
                </a:lnTo>
                <a:lnTo>
                  <a:pt x="17" y="1"/>
                </a:lnTo>
                <a:lnTo>
                  <a:pt x="16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19"/>
                </a:lnTo>
                <a:lnTo>
                  <a:pt x="4" y="21"/>
                </a:lnTo>
                <a:lnTo>
                  <a:pt x="5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3" y="24"/>
                </a:lnTo>
                <a:lnTo>
                  <a:pt x="16" y="24"/>
                </a:lnTo>
                <a:lnTo>
                  <a:pt x="17" y="24"/>
                </a:lnTo>
                <a:lnTo>
                  <a:pt x="19" y="23"/>
                </a:lnTo>
                <a:lnTo>
                  <a:pt x="20" y="23"/>
                </a:lnTo>
                <a:lnTo>
                  <a:pt x="22" y="23"/>
                </a:lnTo>
                <a:lnTo>
                  <a:pt x="22" y="21"/>
                </a:lnTo>
                <a:lnTo>
                  <a:pt x="23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1" name="Freeform 188"/>
          <p:cNvSpPr>
            <a:spLocks/>
          </p:cNvSpPr>
          <p:nvPr/>
        </p:nvSpPr>
        <p:spPr bwMode="auto">
          <a:xfrm>
            <a:off x="6921500" y="30194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0 h 24"/>
              <a:gd name="T24" fmla="*/ 2147483647 w 24"/>
              <a:gd name="T25" fmla="*/ 0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2147483647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0 w 24"/>
              <a:gd name="T49" fmla="*/ 2147483647 h 24"/>
              <a:gd name="T50" fmla="*/ 0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2147483647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24"/>
              <a:gd name="T158" fmla="*/ 24 w 24"/>
              <a:gd name="T159" fmla="*/ 24 h 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8"/>
                </a:lnTo>
                <a:lnTo>
                  <a:pt x="23" y="7"/>
                </a:lnTo>
                <a:lnTo>
                  <a:pt x="22" y="4"/>
                </a:lnTo>
                <a:lnTo>
                  <a:pt x="21" y="3"/>
                </a:lnTo>
                <a:lnTo>
                  <a:pt x="18" y="2"/>
                </a:lnTo>
                <a:lnTo>
                  <a:pt x="18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6" y="23"/>
                </a:lnTo>
                <a:lnTo>
                  <a:pt x="7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5" y="24"/>
                </a:lnTo>
                <a:lnTo>
                  <a:pt x="16" y="24"/>
                </a:lnTo>
                <a:lnTo>
                  <a:pt x="18" y="24"/>
                </a:lnTo>
                <a:lnTo>
                  <a:pt x="18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2" name="Freeform 189"/>
          <p:cNvSpPr>
            <a:spLocks/>
          </p:cNvSpPr>
          <p:nvPr/>
        </p:nvSpPr>
        <p:spPr bwMode="auto">
          <a:xfrm>
            <a:off x="6934200" y="30194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4"/>
              <a:gd name="T170" fmla="*/ 25 w 25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9"/>
                </a:lnTo>
                <a:lnTo>
                  <a:pt x="23" y="8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19" y="3"/>
                </a:lnTo>
                <a:lnTo>
                  <a:pt x="18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4" y="19"/>
                </a:lnTo>
                <a:lnTo>
                  <a:pt x="4" y="21"/>
                </a:lnTo>
                <a:lnTo>
                  <a:pt x="4" y="23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3"/>
                </a:lnTo>
                <a:lnTo>
                  <a:pt x="19" y="23"/>
                </a:lnTo>
                <a:lnTo>
                  <a:pt x="22" y="21"/>
                </a:lnTo>
                <a:lnTo>
                  <a:pt x="23" y="19"/>
                </a:lnTo>
                <a:lnTo>
                  <a:pt x="23" y="18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3" name="Freeform 190"/>
          <p:cNvSpPr>
            <a:spLocks/>
          </p:cNvSpPr>
          <p:nvPr/>
        </p:nvSpPr>
        <p:spPr bwMode="auto">
          <a:xfrm>
            <a:off x="6946900" y="30194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0 h 24"/>
              <a:gd name="T34" fmla="*/ 2147483647 w 24"/>
              <a:gd name="T35" fmla="*/ 0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0 w 24"/>
              <a:gd name="T57" fmla="*/ 2147483647 h 24"/>
              <a:gd name="T58" fmla="*/ 0 w 24"/>
              <a:gd name="T59" fmla="*/ 2147483647 h 24"/>
              <a:gd name="T60" fmla="*/ 0 w 24"/>
              <a:gd name="T61" fmla="*/ 2147483647 h 24"/>
              <a:gd name="T62" fmla="*/ 0 w 24"/>
              <a:gd name="T63" fmla="*/ 2147483647 h 24"/>
              <a:gd name="T64" fmla="*/ 0 w 24"/>
              <a:gd name="T65" fmla="*/ 2147483647 h 24"/>
              <a:gd name="T66" fmla="*/ 0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2147483647 w 24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"/>
              <a:gd name="T175" fmla="*/ 0 h 24"/>
              <a:gd name="T176" fmla="*/ 24 w 24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8" y="3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1" y="19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6" y="23"/>
                </a:lnTo>
                <a:lnTo>
                  <a:pt x="8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21" y="23"/>
                </a:lnTo>
                <a:lnTo>
                  <a:pt x="21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4" name="Freeform 191"/>
          <p:cNvSpPr>
            <a:spLocks/>
          </p:cNvSpPr>
          <p:nvPr/>
        </p:nvSpPr>
        <p:spPr bwMode="auto">
          <a:xfrm>
            <a:off x="6959600" y="30194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2147483647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0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"/>
              <a:gd name="T160" fmla="*/ 0 h 24"/>
              <a:gd name="T161" fmla="*/ 25 w 25"/>
              <a:gd name="T162" fmla="*/ 24 h 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4" y="7"/>
                </a:lnTo>
                <a:lnTo>
                  <a:pt x="23" y="4"/>
                </a:lnTo>
                <a:lnTo>
                  <a:pt x="23" y="3"/>
                </a:lnTo>
                <a:lnTo>
                  <a:pt x="22" y="3"/>
                </a:lnTo>
                <a:lnTo>
                  <a:pt x="18" y="2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8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4" y="21"/>
                </a:lnTo>
                <a:lnTo>
                  <a:pt x="5" y="23"/>
                </a:lnTo>
                <a:lnTo>
                  <a:pt x="8" y="23"/>
                </a:lnTo>
                <a:lnTo>
                  <a:pt x="9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8" y="24"/>
                </a:lnTo>
                <a:lnTo>
                  <a:pt x="18" y="23"/>
                </a:lnTo>
                <a:lnTo>
                  <a:pt x="22" y="23"/>
                </a:lnTo>
                <a:lnTo>
                  <a:pt x="23" y="23"/>
                </a:lnTo>
                <a:lnTo>
                  <a:pt x="23" y="21"/>
                </a:lnTo>
                <a:lnTo>
                  <a:pt x="23" y="19"/>
                </a:lnTo>
                <a:lnTo>
                  <a:pt x="24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5" name="Freeform 192"/>
          <p:cNvSpPr>
            <a:spLocks/>
          </p:cNvSpPr>
          <p:nvPr/>
        </p:nvSpPr>
        <p:spPr bwMode="auto">
          <a:xfrm>
            <a:off x="6972300" y="30194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0 w 24"/>
              <a:gd name="T49" fmla="*/ 2147483647 h 24"/>
              <a:gd name="T50" fmla="*/ 0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2147483647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24"/>
              <a:gd name="T155" fmla="*/ 24 w 24"/>
              <a:gd name="T156" fmla="*/ 24 h 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8"/>
                </a:lnTo>
                <a:lnTo>
                  <a:pt x="22" y="7"/>
                </a:lnTo>
                <a:lnTo>
                  <a:pt x="22" y="4"/>
                </a:lnTo>
                <a:lnTo>
                  <a:pt x="22" y="3"/>
                </a:lnTo>
                <a:lnTo>
                  <a:pt x="19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2"/>
                </a:lnTo>
                <a:lnTo>
                  <a:pt x="6" y="3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6" y="23"/>
                </a:lnTo>
                <a:lnTo>
                  <a:pt x="7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2" y="23"/>
                </a:lnTo>
                <a:lnTo>
                  <a:pt x="22" y="21"/>
                </a:lnTo>
                <a:lnTo>
                  <a:pt x="22" y="19"/>
                </a:lnTo>
                <a:lnTo>
                  <a:pt x="23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6" name="Freeform 193"/>
          <p:cNvSpPr>
            <a:spLocks/>
          </p:cNvSpPr>
          <p:nvPr/>
        </p:nvSpPr>
        <p:spPr bwMode="auto">
          <a:xfrm>
            <a:off x="7011988" y="3051175"/>
            <a:ext cx="7937" cy="7938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0 h 23"/>
              <a:gd name="T22" fmla="*/ 2147483647 w 25"/>
              <a:gd name="T23" fmla="*/ 0 h 23"/>
              <a:gd name="T24" fmla="*/ 2147483647 w 25"/>
              <a:gd name="T25" fmla="*/ 0 h 23"/>
              <a:gd name="T26" fmla="*/ 2147483647 w 25"/>
              <a:gd name="T27" fmla="*/ 0 h 23"/>
              <a:gd name="T28" fmla="*/ 2147483647 w 25"/>
              <a:gd name="T29" fmla="*/ 0 h 23"/>
              <a:gd name="T30" fmla="*/ 2147483647 w 25"/>
              <a:gd name="T31" fmla="*/ 0 h 23"/>
              <a:gd name="T32" fmla="*/ 2147483647 w 25"/>
              <a:gd name="T33" fmla="*/ 0 h 23"/>
              <a:gd name="T34" fmla="*/ 2147483647 w 25"/>
              <a:gd name="T35" fmla="*/ 0 h 23"/>
              <a:gd name="T36" fmla="*/ 2147483647 w 25"/>
              <a:gd name="T37" fmla="*/ 0 h 23"/>
              <a:gd name="T38" fmla="*/ 2147483647 w 25"/>
              <a:gd name="T39" fmla="*/ 2147483647 h 23"/>
              <a:gd name="T40" fmla="*/ 2147483647 w 25"/>
              <a:gd name="T41" fmla="*/ 2147483647 h 23"/>
              <a:gd name="T42" fmla="*/ 2147483647 w 25"/>
              <a:gd name="T43" fmla="*/ 2147483647 h 23"/>
              <a:gd name="T44" fmla="*/ 2147483647 w 25"/>
              <a:gd name="T45" fmla="*/ 2147483647 h 23"/>
              <a:gd name="T46" fmla="*/ 2147483647 w 25"/>
              <a:gd name="T47" fmla="*/ 2147483647 h 23"/>
              <a:gd name="T48" fmla="*/ 2147483647 w 25"/>
              <a:gd name="T49" fmla="*/ 2147483647 h 23"/>
              <a:gd name="T50" fmla="*/ 2147483647 w 25"/>
              <a:gd name="T51" fmla="*/ 2147483647 h 23"/>
              <a:gd name="T52" fmla="*/ 0 w 25"/>
              <a:gd name="T53" fmla="*/ 2147483647 h 23"/>
              <a:gd name="T54" fmla="*/ 0 w 25"/>
              <a:gd name="T55" fmla="*/ 2147483647 h 23"/>
              <a:gd name="T56" fmla="*/ 0 w 25"/>
              <a:gd name="T57" fmla="*/ 2147483647 h 23"/>
              <a:gd name="T58" fmla="*/ 0 w 25"/>
              <a:gd name="T59" fmla="*/ 2147483647 h 23"/>
              <a:gd name="T60" fmla="*/ 0 w 25"/>
              <a:gd name="T61" fmla="*/ 2147483647 h 23"/>
              <a:gd name="T62" fmla="*/ 2147483647 w 25"/>
              <a:gd name="T63" fmla="*/ 2147483647 h 23"/>
              <a:gd name="T64" fmla="*/ 2147483647 w 25"/>
              <a:gd name="T65" fmla="*/ 2147483647 h 23"/>
              <a:gd name="T66" fmla="*/ 2147483647 w 25"/>
              <a:gd name="T67" fmla="*/ 2147483647 h 23"/>
              <a:gd name="T68" fmla="*/ 2147483647 w 25"/>
              <a:gd name="T69" fmla="*/ 2147483647 h 23"/>
              <a:gd name="T70" fmla="*/ 2147483647 w 25"/>
              <a:gd name="T71" fmla="*/ 2147483647 h 23"/>
              <a:gd name="T72" fmla="*/ 2147483647 w 25"/>
              <a:gd name="T73" fmla="*/ 2147483647 h 23"/>
              <a:gd name="T74" fmla="*/ 2147483647 w 25"/>
              <a:gd name="T75" fmla="*/ 2147483647 h 23"/>
              <a:gd name="T76" fmla="*/ 2147483647 w 25"/>
              <a:gd name="T77" fmla="*/ 2147483647 h 23"/>
              <a:gd name="T78" fmla="*/ 2147483647 w 25"/>
              <a:gd name="T79" fmla="*/ 2147483647 h 23"/>
              <a:gd name="T80" fmla="*/ 2147483647 w 25"/>
              <a:gd name="T81" fmla="*/ 2147483647 h 23"/>
              <a:gd name="T82" fmla="*/ 2147483647 w 25"/>
              <a:gd name="T83" fmla="*/ 2147483647 h 23"/>
              <a:gd name="T84" fmla="*/ 2147483647 w 25"/>
              <a:gd name="T85" fmla="*/ 2147483647 h 23"/>
              <a:gd name="T86" fmla="*/ 2147483647 w 25"/>
              <a:gd name="T87" fmla="*/ 2147483647 h 23"/>
              <a:gd name="T88" fmla="*/ 2147483647 w 25"/>
              <a:gd name="T89" fmla="*/ 2147483647 h 23"/>
              <a:gd name="T90" fmla="*/ 2147483647 w 25"/>
              <a:gd name="T91" fmla="*/ 2147483647 h 23"/>
              <a:gd name="T92" fmla="*/ 2147483647 w 25"/>
              <a:gd name="T93" fmla="*/ 2147483647 h 23"/>
              <a:gd name="T94" fmla="*/ 2147483647 w 25"/>
              <a:gd name="T95" fmla="*/ 2147483647 h 23"/>
              <a:gd name="T96" fmla="*/ 2147483647 w 25"/>
              <a:gd name="T97" fmla="*/ 2147483647 h 23"/>
              <a:gd name="T98" fmla="*/ 2147483647 w 25"/>
              <a:gd name="T99" fmla="*/ 2147483647 h 23"/>
              <a:gd name="T100" fmla="*/ 2147483647 w 25"/>
              <a:gd name="T101" fmla="*/ 2147483647 h 23"/>
              <a:gd name="T102" fmla="*/ 2147483647 w 25"/>
              <a:gd name="T103" fmla="*/ 2147483647 h 23"/>
              <a:gd name="T104" fmla="*/ 2147483647 w 25"/>
              <a:gd name="T105" fmla="*/ 2147483647 h 23"/>
              <a:gd name="T106" fmla="*/ 2147483647 w 25"/>
              <a:gd name="T107" fmla="*/ 2147483647 h 23"/>
              <a:gd name="T108" fmla="*/ 2147483647 w 25"/>
              <a:gd name="T109" fmla="*/ 2147483647 h 23"/>
              <a:gd name="T110" fmla="*/ 2147483647 w 25"/>
              <a:gd name="T111" fmla="*/ 2147483647 h 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3"/>
              <a:gd name="T170" fmla="*/ 25 w 25"/>
              <a:gd name="T171" fmla="*/ 23 h 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3">
                <a:moveTo>
                  <a:pt x="25" y="11"/>
                </a:move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1"/>
                </a:lnTo>
                <a:lnTo>
                  <a:pt x="5" y="1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8"/>
                </a:lnTo>
                <a:lnTo>
                  <a:pt x="2" y="19"/>
                </a:lnTo>
                <a:lnTo>
                  <a:pt x="3" y="20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1" y="23"/>
                </a:lnTo>
                <a:lnTo>
                  <a:pt x="12" y="23"/>
                </a:lnTo>
                <a:lnTo>
                  <a:pt x="13" y="23"/>
                </a:lnTo>
                <a:lnTo>
                  <a:pt x="16" y="23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20" y="22"/>
                </a:lnTo>
                <a:lnTo>
                  <a:pt x="20" y="20"/>
                </a:lnTo>
                <a:lnTo>
                  <a:pt x="22" y="20"/>
                </a:lnTo>
                <a:lnTo>
                  <a:pt x="23" y="19"/>
                </a:lnTo>
                <a:lnTo>
                  <a:pt x="24" y="18"/>
                </a:lnTo>
                <a:lnTo>
                  <a:pt x="24" y="15"/>
                </a:lnTo>
                <a:lnTo>
                  <a:pt x="24" y="13"/>
                </a:lnTo>
                <a:lnTo>
                  <a:pt x="25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7" name="Freeform 194"/>
          <p:cNvSpPr>
            <a:spLocks/>
          </p:cNvSpPr>
          <p:nvPr/>
        </p:nvSpPr>
        <p:spPr bwMode="auto">
          <a:xfrm>
            <a:off x="7011988" y="3065463"/>
            <a:ext cx="7937" cy="7937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0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0 w 25"/>
              <a:gd name="T57" fmla="*/ 2147483647 h 26"/>
              <a:gd name="T58" fmla="*/ 0 w 25"/>
              <a:gd name="T59" fmla="*/ 2147483647 h 26"/>
              <a:gd name="T60" fmla="*/ 0 w 25"/>
              <a:gd name="T61" fmla="*/ 2147483647 h 26"/>
              <a:gd name="T62" fmla="*/ 0 w 25"/>
              <a:gd name="T63" fmla="*/ 2147483647 h 26"/>
              <a:gd name="T64" fmla="*/ 0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2147483647 w 25"/>
              <a:gd name="T119" fmla="*/ 2147483647 h 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6"/>
              <a:gd name="T182" fmla="*/ 25 w 25"/>
              <a:gd name="T183" fmla="*/ 26 h 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6">
                <a:moveTo>
                  <a:pt x="25" y="12"/>
                </a:moveTo>
                <a:lnTo>
                  <a:pt x="24" y="12"/>
                </a:lnTo>
                <a:lnTo>
                  <a:pt x="24" y="9"/>
                </a:lnTo>
                <a:lnTo>
                  <a:pt x="24" y="7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18" y="2"/>
                </a:lnTo>
                <a:lnTo>
                  <a:pt x="17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1" y="16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3" y="23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3"/>
                </a:lnTo>
                <a:lnTo>
                  <a:pt x="20" y="22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8" name="Freeform 195"/>
          <p:cNvSpPr>
            <a:spLocks/>
          </p:cNvSpPr>
          <p:nvPr/>
        </p:nvSpPr>
        <p:spPr bwMode="auto">
          <a:xfrm>
            <a:off x="7011988" y="3079750"/>
            <a:ext cx="7937" cy="7938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0 h 25"/>
              <a:gd name="T16" fmla="*/ 2147483647 w 25"/>
              <a:gd name="T17" fmla="*/ 0 h 25"/>
              <a:gd name="T18" fmla="*/ 2147483647 w 25"/>
              <a:gd name="T19" fmla="*/ 0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2147483647 h 25"/>
              <a:gd name="T30" fmla="*/ 0 w 25"/>
              <a:gd name="T31" fmla="*/ 2147483647 h 25"/>
              <a:gd name="T32" fmla="*/ 0 w 25"/>
              <a:gd name="T33" fmla="*/ 2147483647 h 25"/>
              <a:gd name="T34" fmla="*/ 0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2147483647 w 25"/>
              <a:gd name="T61" fmla="*/ 2147483647 h 25"/>
              <a:gd name="T62" fmla="*/ 2147483647 w 25"/>
              <a:gd name="T63" fmla="*/ 2147483647 h 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25"/>
              <a:gd name="T98" fmla="*/ 25 w 25"/>
              <a:gd name="T99" fmla="*/ 25 h 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25">
                <a:moveTo>
                  <a:pt x="25" y="12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4" y="6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20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3" y="1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6"/>
                </a:lnTo>
                <a:lnTo>
                  <a:pt x="1" y="18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2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19" y="22"/>
                </a:lnTo>
                <a:lnTo>
                  <a:pt x="20" y="21"/>
                </a:lnTo>
                <a:lnTo>
                  <a:pt x="20" y="20"/>
                </a:lnTo>
                <a:lnTo>
                  <a:pt x="22" y="20"/>
                </a:lnTo>
                <a:lnTo>
                  <a:pt x="23" y="20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9" name="Freeform 196"/>
          <p:cNvSpPr>
            <a:spLocks/>
          </p:cNvSpPr>
          <p:nvPr/>
        </p:nvSpPr>
        <p:spPr bwMode="auto">
          <a:xfrm>
            <a:off x="7011988" y="3094038"/>
            <a:ext cx="7937" cy="9525"/>
          </a:xfrm>
          <a:custGeom>
            <a:avLst/>
            <a:gdLst>
              <a:gd name="T0" fmla="*/ 2147483647 w 25"/>
              <a:gd name="T1" fmla="*/ 2147483647 h 27"/>
              <a:gd name="T2" fmla="*/ 2147483647 w 25"/>
              <a:gd name="T3" fmla="*/ 2147483647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0 h 27"/>
              <a:gd name="T26" fmla="*/ 2147483647 w 25"/>
              <a:gd name="T27" fmla="*/ 0 h 27"/>
              <a:gd name="T28" fmla="*/ 2147483647 w 25"/>
              <a:gd name="T29" fmla="*/ 0 h 27"/>
              <a:gd name="T30" fmla="*/ 2147483647 w 25"/>
              <a:gd name="T31" fmla="*/ 0 h 27"/>
              <a:gd name="T32" fmla="*/ 2147483647 w 25"/>
              <a:gd name="T33" fmla="*/ 0 h 27"/>
              <a:gd name="T34" fmla="*/ 2147483647 w 25"/>
              <a:gd name="T35" fmla="*/ 0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2147483647 h 27"/>
              <a:gd name="T44" fmla="*/ 2147483647 w 25"/>
              <a:gd name="T45" fmla="*/ 2147483647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0 w 25"/>
              <a:gd name="T55" fmla="*/ 2147483647 h 27"/>
              <a:gd name="T56" fmla="*/ 0 w 25"/>
              <a:gd name="T57" fmla="*/ 2147483647 h 27"/>
              <a:gd name="T58" fmla="*/ 0 w 25"/>
              <a:gd name="T59" fmla="*/ 2147483647 h 27"/>
              <a:gd name="T60" fmla="*/ 0 w 25"/>
              <a:gd name="T61" fmla="*/ 2147483647 h 27"/>
              <a:gd name="T62" fmla="*/ 0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2147483647 w 25"/>
              <a:gd name="T87" fmla="*/ 2147483647 h 27"/>
              <a:gd name="T88" fmla="*/ 2147483647 w 25"/>
              <a:gd name="T89" fmla="*/ 2147483647 h 27"/>
              <a:gd name="T90" fmla="*/ 2147483647 w 25"/>
              <a:gd name="T91" fmla="*/ 2147483647 h 27"/>
              <a:gd name="T92" fmla="*/ 2147483647 w 25"/>
              <a:gd name="T93" fmla="*/ 2147483647 h 27"/>
              <a:gd name="T94" fmla="*/ 2147483647 w 25"/>
              <a:gd name="T95" fmla="*/ 2147483647 h 27"/>
              <a:gd name="T96" fmla="*/ 2147483647 w 25"/>
              <a:gd name="T97" fmla="*/ 2147483647 h 27"/>
              <a:gd name="T98" fmla="*/ 2147483647 w 25"/>
              <a:gd name="T99" fmla="*/ 2147483647 h 27"/>
              <a:gd name="T100" fmla="*/ 2147483647 w 25"/>
              <a:gd name="T101" fmla="*/ 2147483647 h 27"/>
              <a:gd name="T102" fmla="*/ 2147483647 w 25"/>
              <a:gd name="T103" fmla="*/ 2147483647 h 27"/>
              <a:gd name="T104" fmla="*/ 2147483647 w 25"/>
              <a:gd name="T105" fmla="*/ 2147483647 h 27"/>
              <a:gd name="T106" fmla="*/ 2147483647 w 25"/>
              <a:gd name="T107" fmla="*/ 2147483647 h 27"/>
              <a:gd name="T108" fmla="*/ 2147483647 w 25"/>
              <a:gd name="T109" fmla="*/ 2147483647 h 27"/>
              <a:gd name="T110" fmla="*/ 2147483647 w 25"/>
              <a:gd name="T111" fmla="*/ 2147483647 h 27"/>
              <a:gd name="T112" fmla="*/ 2147483647 w 25"/>
              <a:gd name="T113" fmla="*/ 2147483647 h 27"/>
              <a:gd name="T114" fmla="*/ 2147483647 w 25"/>
              <a:gd name="T115" fmla="*/ 2147483647 h 27"/>
              <a:gd name="T116" fmla="*/ 2147483647 w 25"/>
              <a:gd name="T117" fmla="*/ 2147483647 h 27"/>
              <a:gd name="T118" fmla="*/ 2147483647 w 25"/>
              <a:gd name="T119" fmla="*/ 2147483647 h 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7"/>
              <a:gd name="T182" fmla="*/ 25 w 25"/>
              <a:gd name="T183" fmla="*/ 27 h 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7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3" y="6"/>
                </a:lnTo>
                <a:lnTo>
                  <a:pt x="22" y="5"/>
                </a:lnTo>
                <a:lnTo>
                  <a:pt x="20" y="5"/>
                </a:lnTo>
                <a:lnTo>
                  <a:pt x="20" y="4"/>
                </a:lnTo>
                <a:lnTo>
                  <a:pt x="19" y="2"/>
                </a:lnTo>
                <a:lnTo>
                  <a:pt x="18" y="2"/>
                </a:lnTo>
                <a:lnTo>
                  <a:pt x="17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5" y="2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7"/>
                </a:lnTo>
                <a:lnTo>
                  <a:pt x="11" y="27"/>
                </a:lnTo>
                <a:lnTo>
                  <a:pt x="12" y="27"/>
                </a:lnTo>
                <a:lnTo>
                  <a:pt x="13" y="27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0" name="Freeform 197"/>
          <p:cNvSpPr>
            <a:spLocks/>
          </p:cNvSpPr>
          <p:nvPr/>
        </p:nvSpPr>
        <p:spPr bwMode="auto">
          <a:xfrm>
            <a:off x="7011988" y="3108325"/>
            <a:ext cx="7937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0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2147483647 h 26"/>
              <a:gd name="T30" fmla="*/ 0 w 25"/>
              <a:gd name="T31" fmla="*/ 2147483647 h 26"/>
              <a:gd name="T32" fmla="*/ 0 w 25"/>
              <a:gd name="T33" fmla="*/ 2147483647 h 26"/>
              <a:gd name="T34" fmla="*/ 0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26"/>
              <a:gd name="T98" fmla="*/ 25 w 25"/>
              <a:gd name="T99" fmla="*/ 26 h 2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26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3" y="6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2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3"/>
                </a:lnTo>
                <a:lnTo>
                  <a:pt x="5" y="23"/>
                </a:lnTo>
                <a:lnTo>
                  <a:pt x="7" y="24"/>
                </a:lnTo>
                <a:lnTo>
                  <a:pt x="8" y="24"/>
                </a:lnTo>
                <a:lnTo>
                  <a:pt x="8" y="26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18" y="24"/>
                </a:lnTo>
                <a:lnTo>
                  <a:pt x="19" y="24"/>
                </a:lnTo>
                <a:lnTo>
                  <a:pt x="19" y="23"/>
                </a:lnTo>
                <a:lnTo>
                  <a:pt x="20" y="23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1" name="Freeform 198"/>
          <p:cNvSpPr>
            <a:spLocks/>
          </p:cNvSpPr>
          <p:nvPr/>
        </p:nvSpPr>
        <p:spPr bwMode="auto">
          <a:xfrm>
            <a:off x="7011988" y="3122613"/>
            <a:ext cx="7937" cy="7937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0 h 24"/>
              <a:gd name="T20" fmla="*/ 2147483647 w 25"/>
              <a:gd name="T21" fmla="*/ 0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0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4"/>
              <a:gd name="T167" fmla="*/ 25 w 25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4">
                <a:moveTo>
                  <a:pt x="25" y="11"/>
                </a:moveTo>
                <a:lnTo>
                  <a:pt x="24" y="10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9" y="2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2"/>
                </a:lnTo>
                <a:lnTo>
                  <a:pt x="5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7" y="22"/>
                </a:lnTo>
                <a:lnTo>
                  <a:pt x="8" y="22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3" y="24"/>
                </a:lnTo>
                <a:lnTo>
                  <a:pt x="16" y="24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lnTo>
                  <a:pt x="23" y="19"/>
                </a:lnTo>
                <a:lnTo>
                  <a:pt x="24" y="18"/>
                </a:lnTo>
                <a:lnTo>
                  <a:pt x="24" y="16"/>
                </a:lnTo>
                <a:lnTo>
                  <a:pt x="24" y="14"/>
                </a:lnTo>
                <a:lnTo>
                  <a:pt x="24" y="12"/>
                </a:lnTo>
                <a:lnTo>
                  <a:pt x="25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2" name="Freeform 199"/>
          <p:cNvSpPr>
            <a:spLocks/>
          </p:cNvSpPr>
          <p:nvPr/>
        </p:nvSpPr>
        <p:spPr bwMode="auto">
          <a:xfrm>
            <a:off x="7011988" y="3135313"/>
            <a:ext cx="7937" cy="9525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6"/>
              <a:gd name="T170" fmla="*/ 25 w 25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6">
                <a:moveTo>
                  <a:pt x="25" y="14"/>
                </a:moveTo>
                <a:lnTo>
                  <a:pt x="24" y="14"/>
                </a:lnTo>
                <a:lnTo>
                  <a:pt x="24" y="13"/>
                </a:lnTo>
                <a:lnTo>
                  <a:pt x="24" y="12"/>
                </a:lnTo>
                <a:lnTo>
                  <a:pt x="24" y="8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19" y="5"/>
                </a:lnTo>
                <a:lnTo>
                  <a:pt x="18" y="2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7" y="5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8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9"/>
                </a:lnTo>
                <a:lnTo>
                  <a:pt x="1" y="20"/>
                </a:lnTo>
                <a:lnTo>
                  <a:pt x="2" y="21"/>
                </a:lnTo>
                <a:lnTo>
                  <a:pt x="3" y="22"/>
                </a:lnTo>
                <a:lnTo>
                  <a:pt x="3" y="23"/>
                </a:lnTo>
                <a:lnTo>
                  <a:pt x="5" y="24"/>
                </a:lnTo>
                <a:lnTo>
                  <a:pt x="7" y="24"/>
                </a:lnTo>
                <a:lnTo>
                  <a:pt x="8" y="26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18" y="26"/>
                </a:lnTo>
                <a:lnTo>
                  <a:pt x="19" y="24"/>
                </a:lnTo>
                <a:lnTo>
                  <a:pt x="20" y="23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3" name="Freeform 200"/>
          <p:cNvSpPr>
            <a:spLocks/>
          </p:cNvSpPr>
          <p:nvPr/>
        </p:nvSpPr>
        <p:spPr bwMode="auto">
          <a:xfrm>
            <a:off x="7011988" y="3151188"/>
            <a:ext cx="7937" cy="7937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0 h 25"/>
              <a:gd name="T38" fmla="*/ 2147483647 w 25"/>
              <a:gd name="T39" fmla="*/ 0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0 w 25"/>
              <a:gd name="T67" fmla="*/ 2147483647 h 25"/>
              <a:gd name="T68" fmla="*/ 0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2147483647 w 25"/>
              <a:gd name="T121" fmla="*/ 2147483647 h 25"/>
              <a:gd name="T122" fmla="*/ 2147483647 w 25"/>
              <a:gd name="T123" fmla="*/ 2147483647 h 25"/>
              <a:gd name="T124" fmla="*/ 2147483647 w 25"/>
              <a:gd name="T125" fmla="*/ 2147483647 h 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25"/>
              <a:gd name="T191" fmla="*/ 25 w 25"/>
              <a:gd name="T192" fmla="*/ 25 h 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4" y="9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5"/>
                </a:lnTo>
                <a:lnTo>
                  <a:pt x="20" y="4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7" y="3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8"/>
                </a:lnTo>
                <a:lnTo>
                  <a:pt x="2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4"/>
                </a:lnTo>
                <a:lnTo>
                  <a:pt x="19" y="24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0"/>
                </a:lnTo>
                <a:lnTo>
                  <a:pt x="23" y="19"/>
                </a:lnTo>
                <a:lnTo>
                  <a:pt x="24" y="18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4" name="Freeform 201"/>
          <p:cNvSpPr>
            <a:spLocks/>
          </p:cNvSpPr>
          <p:nvPr/>
        </p:nvSpPr>
        <p:spPr bwMode="auto">
          <a:xfrm>
            <a:off x="7011988" y="3165475"/>
            <a:ext cx="7937" cy="7938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0 h 25"/>
              <a:gd name="T22" fmla="*/ 2147483647 w 25"/>
              <a:gd name="T23" fmla="*/ 0 h 25"/>
              <a:gd name="T24" fmla="*/ 2147483647 w 25"/>
              <a:gd name="T25" fmla="*/ 0 h 25"/>
              <a:gd name="T26" fmla="*/ 2147483647 w 25"/>
              <a:gd name="T27" fmla="*/ 0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2147483647 h 25"/>
              <a:gd name="T34" fmla="*/ 2147483647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0 w 25"/>
              <a:gd name="T47" fmla="*/ 2147483647 h 25"/>
              <a:gd name="T48" fmla="*/ 0 w 25"/>
              <a:gd name="T49" fmla="*/ 2147483647 h 25"/>
              <a:gd name="T50" fmla="*/ 0 w 25"/>
              <a:gd name="T51" fmla="*/ 2147483647 h 25"/>
              <a:gd name="T52" fmla="*/ 0 w 25"/>
              <a:gd name="T53" fmla="*/ 2147483647 h 25"/>
              <a:gd name="T54" fmla="*/ 0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2147483647 w 25"/>
              <a:gd name="T61" fmla="*/ 2147483647 h 25"/>
              <a:gd name="T62" fmla="*/ 2147483647 w 25"/>
              <a:gd name="T63" fmla="*/ 2147483647 h 25"/>
              <a:gd name="T64" fmla="*/ 2147483647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"/>
              <a:gd name="T160" fmla="*/ 0 h 25"/>
              <a:gd name="T161" fmla="*/ 25 w 25"/>
              <a:gd name="T162" fmla="*/ 25 h 2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7"/>
                </a:lnTo>
                <a:lnTo>
                  <a:pt x="23" y="5"/>
                </a:lnTo>
                <a:lnTo>
                  <a:pt x="22" y="5"/>
                </a:lnTo>
                <a:lnTo>
                  <a:pt x="20" y="5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2" y="5"/>
                </a:lnTo>
                <a:lnTo>
                  <a:pt x="1" y="7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4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8"/>
                </a:lnTo>
                <a:lnTo>
                  <a:pt x="24" y="17"/>
                </a:lnTo>
                <a:lnTo>
                  <a:pt x="24" y="15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5" name="Freeform 202"/>
          <p:cNvSpPr>
            <a:spLocks/>
          </p:cNvSpPr>
          <p:nvPr/>
        </p:nvSpPr>
        <p:spPr bwMode="auto">
          <a:xfrm>
            <a:off x="7011988" y="3179763"/>
            <a:ext cx="7937" cy="6350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0 h 25"/>
              <a:gd name="T26" fmla="*/ 2147483647 w 25"/>
              <a:gd name="T27" fmla="*/ 0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0 w 25"/>
              <a:gd name="T55" fmla="*/ 2147483647 h 25"/>
              <a:gd name="T56" fmla="*/ 0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5"/>
              <a:gd name="T182" fmla="*/ 25 w 2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4" y="7"/>
                </a:lnTo>
                <a:lnTo>
                  <a:pt x="23" y="7"/>
                </a:lnTo>
                <a:lnTo>
                  <a:pt x="22" y="5"/>
                </a:lnTo>
                <a:lnTo>
                  <a:pt x="20" y="5"/>
                </a:lnTo>
                <a:lnTo>
                  <a:pt x="20" y="4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2" y="7"/>
                </a:lnTo>
                <a:lnTo>
                  <a:pt x="1" y="7"/>
                </a:lnTo>
                <a:lnTo>
                  <a:pt x="1" y="10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5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6" name="Freeform 203"/>
          <p:cNvSpPr>
            <a:spLocks/>
          </p:cNvSpPr>
          <p:nvPr/>
        </p:nvSpPr>
        <p:spPr bwMode="auto">
          <a:xfrm>
            <a:off x="7011988" y="3221038"/>
            <a:ext cx="7937" cy="7937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2147483647 h 25"/>
              <a:gd name="T32" fmla="*/ 2147483647 w 25"/>
              <a:gd name="T33" fmla="*/ 2147483647 h 25"/>
              <a:gd name="T34" fmla="*/ 2147483647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0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2147483647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5"/>
              <a:gd name="T176" fmla="*/ 25 w 25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5">
                <a:moveTo>
                  <a:pt x="25" y="12"/>
                </a:moveTo>
                <a:lnTo>
                  <a:pt x="24" y="12"/>
                </a:lnTo>
                <a:lnTo>
                  <a:pt x="24" y="10"/>
                </a:lnTo>
                <a:lnTo>
                  <a:pt x="24" y="6"/>
                </a:lnTo>
                <a:lnTo>
                  <a:pt x="24" y="5"/>
                </a:lnTo>
                <a:lnTo>
                  <a:pt x="23" y="5"/>
                </a:lnTo>
                <a:lnTo>
                  <a:pt x="22" y="4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0"/>
                </a:lnTo>
                <a:lnTo>
                  <a:pt x="11" y="2"/>
                </a:lnTo>
                <a:lnTo>
                  <a:pt x="10" y="2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7"/>
                </a:lnTo>
                <a:lnTo>
                  <a:pt x="1" y="17"/>
                </a:lnTo>
                <a:lnTo>
                  <a:pt x="1" y="19"/>
                </a:lnTo>
                <a:lnTo>
                  <a:pt x="2" y="19"/>
                </a:lnTo>
                <a:lnTo>
                  <a:pt x="3" y="20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2"/>
                </a:lnTo>
                <a:lnTo>
                  <a:pt x="20" y="20"/>
                </a:lnTo>
                <a:lnTo>
                  <a:pt x="22" y="20"/>
                </a:lnTo>
                <a:lnTo>
                  <a:pt x="23" y="19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2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7" name="Freeform 204"/>
          <p:cNvSpPr>
            <a:spLocks/>
          </p:cNvSpPr>
          <p:nvPr/>
        </p:nvSpPr>
        <p:spPr bwMode="auto">
          <a:xfrm>
            <a:off x="7010400" y="3232150"/>
            <a:ext cx="7938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6"/>
              <a:gd name="T176" fmla="*/ 25 w 25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4" y="8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1" y="4"/>
                </a:lnTo>
                <a:lnTo>
                  <a:pt x="18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9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8" y="24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19"/>
                </a:lnTo>
                <a:lnTo>
                  <a:pt x="24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8" name="Freeform 205"/>
          <p:cNvSpPr>
            <a:spLocks/>
          </p:cNvSpPr>
          <p:nvPr/>
        </p:nvSpPr>
        <p:spPr bwMode="auto">
          <a:xfrm>
            <a:off x="6883400" y="32321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"/>
              <a:gd name="T163" fmla="*/ 0 h 26"/>
              <a:gd name="T164" fmla="*/ 25 w 25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19" y="4"/>
                </a:lnTo>
                <a:lnTo>
                  <a:pt x="17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3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4" y="21"/>
                </a:lnTo>
                <a:lnTo>
                  <a:pt x="5" y="24"/>
                </a:lnTo>
                <a:lnTo>
                  <a:pt x="7" y="24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9" y="24"/>
                </a:lnTo>
                <a:lnTo>
                  <a:pt x="19" y="21"/>
                </a:lnTo>
                <a:lnTo>
                  <a:pt x="20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59" name="Freeform 206"/>
          <p:cNvSpPr>
            <a:spLocks/>
          </p:cNvSpPr>
          <p:nvPr/>
        </p:nvSpPr>
        <p:spPr bwMode="auto">
          <a:xfrm>
            <a:off x="6985000" y="3232150"/>
            <a:ext cx="7938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0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0 w 24"/>
              <a:gd name="T43" fmla="*/ 2147483647 h 26"/>
              <a:gd name="T44" fmla="*/ 0 w 24"/>
              <a:gd name="T45" fmla="*/ 2147483647 h 26"/>
              <a:gd name="T46" fmla="*/ 0 w 24"/>
              <a:gd name="T47" fmla="*/ 2147483647 h 26"/>
              <a:gd name="T48" fmla="*/ 0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26"/>
              <a:gd name="T158" fmla="*/ 24 w 24"/>
              <a:gd name="T159" fmla="*/ 26 h 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18" y="4"/>
                </a:lnTo>
                <a:lnTo>
                  <a:pt x="17" y="4"/>
                </a:lnTo>
                <a:lnTo>
                  <a:pt x="17" y="3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2" y="19"/>
                </a:lnTo>
                <a:lnTo>
                  <a:pt x="2" y="20"/>
                </a:lnTo>
                <a:lnTo>
                  <a:pt x="2" y="21"/>
                </a:lnTo>
                <a:lnTo>
                  <a:pt x="3" y="21"/>
                </a:lnTo>
                <a:lnTo>
                  <a:pt x="5" y="24"/>
                </a:ln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8" y="26"/>
                </a:lnTo>
                <a:lnTo>
                  <a:pt x="10" y="26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6" y="25"/>
                </a:lnTo>
                <a:lnTo>
                  <a:pt x="17" y="24"/>
                </a:lnTo>
                <a:lnTo>
                  <a:pt x="18" y="24"/>
                </a:lnTo>
                <a:lnTo>
                  <a:pt x="20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0" name="Freeform 207"/>
          <p:cNvSpPr>
            <a:spLocks/>
          </p:cNvSpPr>
          <p:nvPr/>
        </p:nvSpPr>
        <p:spPr bwMode="auto">
          <a:xfrm>
            <a:off x="6997700" y="3232150"/>
            <a:ext cx="7938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0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2147483647 w 24"/>
              <a:gd name="T51" fmla="*/ 2147483647 h 26"/>
              <a:gd name="T52" fmla="*/ 2147483647 w 24"/>
              <a:gd name="T53" fmla="*/ 2147483647 h 26"/>
              <a:gd name="T54" fmla="*/ 2147483647 w 24"/>
              <a:gd name="T55" fmla="*/ 2147483647 h 26"/>
              <a:gd name="T56" fmla="*/ 0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2147483647 w 24"/>
              <a:gd name="T109" fmla="*/ 2147483647 h 26"/>
              <a:gd name="T110" fmla="*/ 2147483647 w 24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"/>
              <a:gd name="T169" fmla="*/ 0 h 26"/>
              <a:gd name="T170" fmla="*/ 24 w 24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4" y="6"/>
                </a:lnTo>
                <a:lnTo>
                  <a:pt x="24" y="5"/>
                </a:lnTo>
                <a:lnTo>
                  <a:pt x="22" y="5"/>
                </a:lnTo>
                <a:lnTo>
                  <a:pt x="22" y="4"/>
                </a:lnTo>
                <a:lnTo>
                  <a:pt x="20" y="4"/>
                </a:lnTo>
                <a:lnTo>
                  <a:pt x="18" y="4"/>
                </a:lnTo>
                <a:lnTo>
                  <a:pt x="18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7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10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8" y="24"/>
                </a:lnTo>
                <a:lnTo>
                  <a:pt x="20" y="24"/>
                </a:lnTo>
                <a:lnTo>
                  <a:pt x="20" y="21"/>
                </a:lnTo>
                <a:lnTo>
                  <a:pt x="22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1" name="Freeform 208"/>
          <p:cNvSpPr>
            <a:spLocks/>
          </p:cNvSpPr>
          <p:nvPr/>
        </p:nvSpPr>
        <p:spPr bwMode="auto">
          <a:xfrm>
            <a:off x="6856413" y="3216275"/>
            <a:ext cx="7937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2147483647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2147483647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2147483647 w 23"/>
              <a:gd name="T55" fmla="*/ 2147483647 h 26"/>
              <a:gd name="T56" fmla="*/ 2147483647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2147483647 w 23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"/>
              <a:gd name="T163" fmla="*/ 0 h 26"/>
              <a:gd name="T164" fmla="*/ 23 w 23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" h="26">
                <a:moveTo>
                  <a:pt x="23" y="13"/>
                </a:moveTo>
                <a:lnTo>
                  <a:pt x="23" y="10"/>
                </a:lnTo>
                <a:lnTo>
                  <a:pt x="23" y="9"/>
                </a:lnTo>
                <a:lnTo>
                  <a:pt x="23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9" y="2"/>
                </a:lnTo>
                <a:lnTo>
                  <a:pt x="18" y="2"/>
                </a:lnTo>
                <a:lnTo>
                  <a:pt x="17" y="2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6" y="21"/>
                </a:lnTo>
                <a:lnTo>
                  <a:pt x="6" y="22"/>
                </a:lnTo>
                <a:lnTo>
                  <a:pt x="7" y="24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7" y="26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19" y="21"/>
                </a:lnTo>
                <a:lnTo>
                  <a:pt x="21" y="21"/>
                </a:lnTo>
                <a:lnTo>
                  <a:pt x="22" y="20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6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2" name="Freeform 209"/>
          <p:cNvSpPr>
            <a:spLocks/>
          </p:cNvSpPr>
          <p:nvPr/>
        </p:nvSpPr>
        <p:spPr bwMode="auto">
          <a:xfrm>
            <a:off x="6856413" y="3232150"/>
            <a:ext cx="9525" cy="7938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0 h 26"/>
              <a:gd name="T22" fmla="*/ 2147483647 w 27"/>
              <a:gd name="T23" fmla="*/ 0 h 26"/>
              <a:gd name="T24" fmla="*/ 2147483647 w 27"/>
              <a:gd name="T25" fmla="*/ 0 h 26"/>
              <a:gd name="T26" fmla="*/ 2147483647 w 27"/>
              <a:gd name="T27" fmla="*/ 0 h 26"/>
              <a:gd name="T28" fmla="*/ 2147483647 w 27"/>
              <a:gd name="T29" fmla="*/ 0 h 26"/>
              <a:gd name="T30" fmla="*/ 2147483647 w 27"/>
              <a:gd name="T31" fmla="*/ 0 h 26"/>
              <a:gd name="T32" fmla="*/ 2147483647 w 27"/>
              <a:gd name="T33" fmla="*/ 2147483647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2147483647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0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2147483647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2147483647 w 27"/>
              <a:gd name="T83" fmla="*/ 2147483647 h 26"/>
              <a:gd name="T84" fmla="*/ 2147483647 w 27"/>
              <a:gd name="T85" fmla="*/ 2147483647 h 26"/>
              <a:gd name="T86" fmla="*/ 2147483647 w 27"/>
              <a:gd name="T87" fmla="*/ 2147483647 h 26"/>
              <a:gd name="T88" fmla="*/ 2147483647 w 27"/>
              <a:gd name="T89" fmla="*/ 2147483647 h 26"/>
              <a:gd name="T90" fmla="*/ 2147483647 w 27"/>
              <a:gd name="T91" fmla="*/ 2147483647 h 26"/>
              <a:gd name="T92" fmla="*/ 2147483647 w 27"/>
              <a:gd name="T93" fmla="*/ 2147483647 h 26"/>
              <a:gd name="T94" fmla="*/ 2147483647 w 27"/>
              <a:gd name="T95" fmla="*/ 2147483647 h 26"/>
              <a:gd name="T96" fmla="*/ 2147483647 w 27"/>
              <a:gd name="T97" fmla="*/ 2147483647 h 26"/>
              <a:gd name="T98" fmla="*/ 2147483647 w 27"/>
              <a:gd name="T99" fmla="*/ 2147483647 h 26"/>
              <a:gd name="T100" fmla="*/ 2147483647 w 27"/>
              <a:gd name="T101" fmla="*/ 2147483647 h 26"/>
              <a:gd name="T102" fmla="*/ 2147483647 w 27"/>
              <a:gd name="T103" fmla="*/ 2147483647 h 26"/>
              <a:gd name="T104" fmla="*/ 2147483647 w 27"/>
              <a:gd name="T105" fmla="*/ 2147483647 h 26"/>
              <a:gd name="T106" fmla="*/ 2147483647 w 27"/>
              <a:gd name="T107" fmla="*/ 2147483647 h 26"/>
              <a:gd name="T108" fmla="*/ 2147483647 w 27"/>
              <a:gd name="T109" fmla="*/ 2147483647 h 26"/>
              <a:gd name="T110" fmla="*/ 2147483647 w 27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"/>
              <a:gd name="T169" fmla="*/ 0 h 26"/>
              <a:gd name="T170" fmla="*/ 27 w 27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" h="26">
                <a:moveTo>
                  <a:pt x="27" y="13"/>
                </a:moveTo>
                <a:lnTo>
                  <a:pt x="25" y="13"/>
                </a:ln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0" y="4"/>
                </a:lnTo>
                <a:lnTo>
                  <a:pt x="20" y="3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2" y="13"/>
                </a:lnTo>
                <a:lnTo>
                  <a:pt x="0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3" y="17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5" y="21"/>
                </a:lnTo>
                <a:lnTo>
                  <a:pt x="6" y="24"/>
                </a:lnTo>
                <a:lnTo>
                  <a:pt x="9" y="24"/>
                </a:lnTo>
                <a:lnTo>
                  <a:pt x="10" y="25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4" y="26"/>
                </a:lnTo>
                <a:lnTo>
                  <a:pt x="16" y="26"/>
                </a:lnTo>
                <a:lnTo>
                  <a:pt x="17" y="26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4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lnTo>
                  <a:pt x="27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3" name="Freeform 210"/>
          <p:cNvSpPr>
            <a:spLocks/>
          </p:cNvSpPr>
          <p:nvPr/>
        </p:nvSpPr>
        <p:spPr bwMode="auto">
          <a:xfrm>
            <a:off x="6869113" y="3232150"/>
            <a:ext cx="7937" cy="7938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0 h 26"/>
              <a:gd name="T22" fmla="*/ 2147483647 w 27"/>
              <a:gd name="T23" fmla="*/ 0 h 26"/>
              <a:gd name="T24" fmla="*/ 2147483647 w 27"/>
              <a:gd name="T25" fmla="*/ 0 h 26"/>
              <a:gd name="T26" fmla="*/ 2147483647 w 27"/>
              <a:gd name="T27" fmla="*/ 0 h 26"/>
              <a:gd name="T28" fmla="*/ 2147483647 w 27"/>
              <a:gd name="T29" fmla="*/ 0 h 26"/>
              <a:gd name="T30" fmla="*/ 2147483647 w 27"/>
              <a:gd name="T31" fmla="*/ 0 h 26"/>
              <a:gd name="T32" fmla="*/ 2147483647 w 27"/>
              <a:gd name="T33" fmla="*/ 0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2147483647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2147483647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0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2147483647 w 27"/>
              <a:gd name="T83" fmla="*/ 2147483647 h 26"/>
              <a:gd name="T84" fmla="*/ 2147483647 w 27"/>
              <a:gd name="T85" fmla="*/ 2147483647 h 26"/>
              <a:gd name="T86" fmla="*/ 2147483647 w 27"/>
              <a:gd name="T87" fmla="*/ 2147483647 h 26"/>
              <a:gd name="T88" fmla="*/ 2147483647 w 27"/>
              <a:gd name="T89" fmla="*/ 2147483647 h 26"/>
              <a:gd name="T90" fmla="*/ 2147483647 w 27"/>
              <a:gd name="T91" fmla="*/ 2147483647 h 26"/>
              <a:gd name="T92" fmla="*/ 2147483647 w 27"/>
              <a:gd name="T93" fmla="*/ 2147483647 h 26"/>
              <a:gd name="T94" fmla="*/ 2147483647 w 27"/>
              <a:gd name="T95" fmla="*/ 2147483647 h 26"/>
              <a:gd name="T96" fmla="*/ 2147483647 w 27"/>
              <a:gd name="T97" fmla="*/ 2147483647 h 26"/>
              <a:gd name="T98" fmla="*/ 2147483647 w 27"/>
              <a:gd name="T99" fmla="*/ 2147483647 h 26"/>
              <a:gd name="T100" fmla="*/ 2147483647 w 27"/>
              <a:gd name="T101" fmla="*/ 2147483647 h 26"/>
              <a:gd name="T102" fmla="*/ 2147483647 w 27"/>
              <a:gd name="T103" fmla="*/ 2147483647 h 26"/>
              <a:gd name="T104" fmla="*/ 2147483647 w 27"/>
              <a:gd name="T105" fmla="*/ 2147483647 h 26"/>
              <a:gd name="T106" fmla="*/ 2147483647 w 27"/>
              <a:gd name="T107" fmla="*/ 2147483647 h 26"/>
              <a:gd name="T108" fmla="*/ 2147483647 w 27"/>
              <a:gd name="T109" fmla="*/ 2147483647 h 26"/>
              <a:gd name="T110" fmla="*/ 2147483647 w 27"/>
              <a:gd name="T111" fmla="*/ 2147483647 h 26"/>
              <a:gd name="T112" fmla="*/ 2147483647 w 27"/>
              <a:gd name="T113" fmla="*/ 2147483647 h 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"/>
              <a:gd name="T172" fmla="*/ 0 h 26"/>
              <a:gd name="T173" fmla="*/ 27 w 27"/>
              <a:gd name="T174" fmla="*/ 26 h 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" h="26">
                <a:moveTo>
                  <a:pt x="27" y="13"/>
                </a:moveTo>
                <a:lnTo>
                  <a:pt x="27" y="10"/>
                </a:lnTo>
                <a:lnTo>
                  <a:pt x="25" y="8"/>
                </a:lnTo>
                <a:lnTo>
                  <a:pt x="25" y="6"/>
                </a:lnTo>
                <a:lnTo>
                  <a:pt x="24" y="5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0" y="4"/>
                </a:lnTo>
                <a:lnTo>
                  <a:pt x="19" y="3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10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2" y="13"/>
                </a:lnTo>
                <a:lnTo>
                  <a:pt x="0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4" y="19"/>
                </a:lnTo>
                <a:lnTo>
                  <a:pt x="4" y="20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6" y="26"/>
                </a:lnTo>
                <a:lnTo>
                  <a:pt x="17" y="26"/>
                </a:lnTo>
                <a:lnTo>
                  <a:pt x="18" y="25"/>
                </a:lnTo>
                <a:lnTo>
                  <a:pt x="19" y="24"/>
                </a:lnTo>
                <a:lnTo>
                  <a:pt x="20" y="24"/>
                </a:lnTo>
                <a:lnTo>
                  <a:pt x="21" y="21"/>
                </a:lnTo>
                <a:lnTo>
                  <a:pt x="22" y="21"/>
                </a:lnTo>
                <a:lnTo>
                  <a:pt x="24" y="20"/>
                </a:lnTo>
                <a:lnTo>
                  <a:pt x="25" y="19"/>
                </a:lnTo>
                <a:lnTo>
                  <a:pt x="25" y="17"/>
                </a:lnTo>
                <a:lnTo>
                  <a:pt x="27" y="15"/>
                </a:lnTo>
                <a:lnTo>
                  <a:pt x="27" y="14"/>
                </a:lnTo>
                <a:lnTo>
                  <a:pt x="27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4" name="Freeform 211"/>
          <p:cNvSpPr>
            <a:spLocks/>
          </p:cNvSpPr>
          <p:nvPr/>
        </p:nvSpPr>
        <p:spPr bwMode="auto">
          <a:xfrm>
            <a:off x="6856413" y="3201988"/>
            <a:ext cx="7937" cy="7937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0 h 25"/>
              <a:gd name="T30" fmla="*/ 2147483647 w 23"/>
              <a:gd name="T31" fmla="*/ 2147483647 h 25"/>
              <a:gd name="T32" fmla="*/ 2147483647 w 23"/>
              <a:gd name="T33" fmla="*/ 2147483647 h 25"/>
              <a:gd name="T34" fmla="*/ 2147483647 w 23"/>
              <a:gd name="T35" fmla="*/ 2147483647 h 25"/>
              <a:gd name="T36" fmla="*/ 2147483647 w 23"/>
              <a:gd name="T37" fmla="*/ 2147483647 h 25"/>
              <a:gd name="T38" fmla="*/ 2147483647 w 23"/>
              <a:gd name="T39" fmla="*/ 2147483647 h 25"/>
              <a:gd name="T40" fmla="*/ 2147483647 w 23"/>
              <a:gd name="T41" fmla="*/ 2147483647 h 25"/>
              <a:gd name="T42" fmla="*/ 2147483647 w 23"/>
              <a:gd name="T43" fmla="*/ 2147483647 h 25"/>
              <a:gd name="T44" fmla="*/ 2147483647 w 23"/>
              <a:gd name="T45" fmla="*/ 2147483647 h 25"/>
              <a:gd name="T46" fmla="*/ 2147483647 w 23"/>
              <a:gd name="T47" fmla="*/ 2147483647 h 25"/>
              <a:gd name="T48" fmla="*/ 2147483647 w 23"/>
              <a:gd name="T49" fmla="*/ 2147483647 h 25"/>
              <a:gd name="T50" fmla="*/ 2147483647 w 23"/>
              <a:gd name="T51" fmla="*/ 2147483647 h 25"/>
              <a:gd name="T52" fmla="*/ 2147483647 w 23"/>
              <a:gd name="T53" fmla="*/ 2147483647 h 25"/>
              <a:gd name="T54" fmla="*/ 2147483647 w 23"/>
              <a:gd name="T55" fmla="*/ 2147483647 h 25"/>
              <a:gd name="T56" fmla="*/ 0 w 23"/>
              <a:gd name="T57" fmla="*/ 2147483647 h 25"/>
              <a:gd name="T58" fmla="*/ 0 w 23"/>
              <a:gd name="T59" fmla="*/ 2147483647 h 25"/>
              <a:gd name="T60" fmla="*/ 0 w 23"/>
              <a:gd name="T61" fmla="*/ 2147483647 h 25"/>
              <a:gd name="T62" fmla="*/ 0 w 23"/>
              <a:gd name="T63" fmla="*/ 2147483647 h 25"/>
              <a:gd name="T64" fmla="*/ 2147483647 w 23"/>
              <a:gd name="T65" fmla="*/ 2147483647 h 25"/>
              <a:gd name="T66" fmla="*/ 2147483647 w 23"/>
              <a:gd name="T67" fmla="*/ 2147483647 h 25"/>
              <a:gd name="T68" fmla="*/ 2147483647 w 23"/>
              <a:gd name="T69" fmla="*/ 2147483647 h 25"/>
              <a:gd name="T70" fmla="*/ 2147483647 w 23"/>
              <a:gd name="T71" fmla="*/ 2147483647 h 25"/>
              <a:gd name="T72" fmla="*/ 2147483647 w 23"/>
              <a:gd name="T73" fmla="*/ 2147483647 h 25"/>
              <a:gd name="T74" fmla="*/ 2147483647 w 23"/>
              <a:gd name="T75" fmla="*/ 2147483647 h 25"/>
              <a:gd name="T76" fmla="*/ 2147483647 w 23"/>
              <a:gd name="T77" fmla="*/ 2147483647 h 25"/>
              <a:gd name="T78" fmla="*/ 2147483647 w 23"/>
              <a:gd name="T79" fmla="*/ 2147483647 h 25"/>
              <a:gd name="T80" fmla="*/ 2147483647 w 23"/>
              <a:gd name="T81" fmla="*/ 2147483647 h 25"/>
              <a:gd name="T82" fmla="*/ 2147483647 w 23"/>
              <a:gd name="T83" fmla="*/ 2147483647 h 25"/>
              <a:gd name="T84" fmla="*/ 2147483647 w 23"/>
              <a:gd name="T85" fmla="*/ 2147483647 h 25"/>
              <a:gd name="T86" fmla="*/ 2147483647 w 23"/>
              <a:gd name="T87" fmla="*/ 2147483647 h 25"/>
              <a:gd name="T88" fmla="*/ 2147483647 w 23"/>
              <a:gd name="T89" fmla="*/ 2147483647 h 25"/>
              <a:gd name="T90" fmla="*/ 2147483647 w 23"/>
              <a:gd name="T91" fmla="*/ 2147483647 h 25"/>
              <a:gd name="T92" fmla="*/ 2147483647 w 23"/>
              <a:gd name="T93" fmla="*/ 2147483647 h 25"/>
              <a:gd name="T94" fmla="*/ 2147483647 w 23"/>
              <a:gd name="T95" fmla="*/ 2147483647 h 25"/>
              <a:gd name="T96" fmla="*/ 2147483647 w 23"/>
              <a:gd name="T97" fmla="*/ 2147483647 h 25"/>
              <a:gd name="T98" fmla="*/ 2147483647 w 23"/>
              <a:gd name="T99" fmla="*/ 2147483647 h 25"/>
              <a:gd name="T100" fmla="*/ 2147483647 w 23"/>
              <a:gd name="T101" fmla="*/ 2147483647 h 25"/>
              <a:gd name="T102" fmla="*/ 2147483647 w 23"/>
              <a:gd name="T103" fmla="*/ 2147483647 h 25"/>
              <a:gd name="T104" fmla="*/ 2147483647 w 23"/>
              <a:gd name="T105" fmla="*/ 2147483647 h 25"/>
              <a:gd name="T106" fmla="*/ 2147483647 w 23"/>
              <a:gd name="T107" fmla="*/ 2147483647 h 25"/>
              <a:gd name="T108" fmla="*/ 2147483647 w 23"/>
              <a:gd name="T109" fmla="*/ 2147483647 h 25"/>
              <a:gd name="T110" fmla="*/ 2147483647 w 23"/>
              <a:gd name="T111" fmla="*/ 2147483647 h 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25"/>
              <a:gd name="T170" fmla="*/ 23 w 23"/>
              <a:gd name="T171" fmla="*/ 25 h 2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25">
                <a:moveTo>
                  <a:pt x="23" y="13"/>
                </a:moveTo>
                <a:lnTo>
                  <a:pt x="23" y="12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6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8" y="3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1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6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3" y="20"/>
                </a:lnTo>
                <a:lnTo>
                  <a:pt x="5" y="22"/>
                </a:lnTo>
                <a:lnTo>
                  <a:pt x="6" y="23"/>
                </a:lnTo>
                <a:lnTo>
                  <a:pt x="7" y="23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4" y="25"/>
                </a:lnTo>
                <a:lnTo>
                  <a:pt x="15" y="25"/>
                </a:lnTo>
                <a:lnTo>
                  <a:pt x="17" y="25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2" y="20"/>
                </a:lnTo>
                <a:lnTo>
                  <a:pt x="23" y="20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5" name="Freeform 212"/>
          <p:cNvSpPr>
            <a:spLocks/>
          </p:cNvSpPr>
          <p:nvPr/>
        </p:nvSpPr>
        <p:spPr bwMode="auto">
          <a:xfrm>
            <a:off x="6856413" y="3019425"/>
            <a:ext cx="7937" cy="6350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0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0 w 23"/>
              <a:gd name="T63" fmla="*/ 2147483647 h 24"/>
              <a:gd name="T64" fmla="*/ 0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2147483647 w 23"/>
              <a:gd name="T113" fmla="*/ 2147483647 h 24"/>
              <a:gd name="T114" fmla="*/ 2147483647 w 23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4"/>
              <a:gd name="T176" fmla="*/ 23 w 23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4">
                <a:moveTo>
                  <a:pt x="23" y="14"/>
                </a:moveTo>
                <a:lnTo>
                  <a:pt x="23" y="12"/>
                </a:lnTo>
                <a:lnTo>
                  <a:pt x="23" y="10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3"/>
                </a:lnTo>
                <a:lnTo>
                  <a:pt x="21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6" name="Freeform 213"/>
          <p:cNvSpPr>
            <a:spLocks/>
          </p:cNvSpPr>
          <p:nvPr/>
        </p:nvSpPr>
        <p:spPr bwMode="auto">
          <a:xfrm>
            <a:off x="6856413" y="3019425"/>
            <a:ext cx="9525" cy="6350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2147483647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2147483647 h 24"/>
              <a:gd name="T12" fmla="*/ 2147483647 w 27"/>
              <a:gd name="T13" fmla="*/ 2147483647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2147483647 w 27"/>
              <a:gd name="T21" fmla="*/ 2147483647 h 24"/>
              <a:gd name="T22" fmla="*/ 2147483647 w 27"/>
              <a:gd name="T23" fmla="*/ 2147483647 h 24"/>
              <a:gd name="T24" fmla="*/ 2147483647 w 27"/>
              <a:gd name="T25" fmla="*/ 2147483647 h 24"/>
              <a:gd name="T26" fmla="*/ 2147483647 w 27"/>
              <a:gd name="T27" fmla="*/ 0 h 24"/>
              <a:gd name="T28" fmla="*/ 2147483647 w 27"/>
              <a:gd name="T29" fmla="*/ 0 h 24"/>
              <a:gd name="T30" fmla="*/ 2147483647 w 27"/>
              <a:gd name="T31" fmla="*/ 0 h 24"/>
              <a:gd name="T32" fmla="*/ 2147483647 w 27"/>
              <a:gd name="T33" fmla="*/ 0 h 24"/>
              <a:gd name="T34" fmla="*/ 2147483647 w 27"/>
              <a:gd name="T35" fmla="*/ 2147483647 h 24"/>
              <a:gd name="T36" fmla="*/ 2147483647 w 27"/>
              <a:gd name="T37" fmla="*/ 2147483647 h 24"/>
              <a:gd name="T38" fmla="*/ 2147483647 w 27"/>
              <a:gd name="T39" fmla="*/ 2147483647 h 24"/>
              <a:gd name="T40" fmla="*/ 2147483647 w 27"/>
              <a:gd name="T41" fmla="*/ 2147483647 h 24"/>
              <a:gd name="T42" fmla="*/ 2147483647 w 27"/>
              <a:gd name="T43" fmla="*/ 2147483647 h 24"/>
              <a:gd name="T44" fmla="*/ 2147483647 w 27"/>
              <a:gd name="T45" fmla="*/ 2147483647 h 24"/>
              <a:gd name="T46" fmla="*/ 2147483647 w 27"/>
              <a:gd name="T47" fmla="*/ 2147483647 h 24"/>
              <a:gd name="T48" fmla="*/ 2147483647 w 27"/>
              <a:gd name="T49" fmla="*/ 2147483647 h 24"/>
              <a:gd name="T50" fmla="*/ 2147483647 w 27"/>
              <a:gd name="T51" fmla="*/ 2147483647 h 24"/>
              <a:gd name="T52" fmla="*/ 2147483647 w 27"/>
              <a:gd name="T53" fmla="*/ 2147483647 h 24"/>
              <a:gd name="T54" fmla="*/ 2147483647 w 27"/>
              <a:gd name="T55" fmla="*/ 2147483647 h 24"/>
              <a:gd name="T56" fmla="*/ 2147483647 w 27"/>
              <a:gd name="T57" fmla="*/ 2147483647 h 24"/>
              <a:gd name="T58" fmla="*/ 0 w 27"/>
              <a:gd name="T59" fmla="*/ 2147483647 h 24"/>
              <a:gd name="T60" fmla="*/ 2147483647 w 27"/>
              <a:gd name="T61" fmla="*/ 2147483647 h 24"/>
              <a:gd name="T62" fmla="*/ 2147483647 w 27"/>
              <a:gd name="T63" fmla="*/ 2147483647 h 24"/>
              <a:gd name="T64" fmla="*/ 2147483647 w 27"/>
              <a:gd name="T65" fmla="*/ 2147483647 h 24"/>
              <a:gd name="T66" fmla="*/ 2147483647 w 27"/>
              <a:gd name="T67" fmla="*/ 2147483647 h 24"/>
              <a:gd name="T68" fmla="*/ 2147483647 w 27"/>
              <a:gd name="T69" fmla="*/ 2147483647 h 24"/>
              <a:gd name="T70" fmla="*/ 2147483647 w 27"/>
              <a:gd name="T71" fmla="*/ 2147483647 h 24"/>
              <a:gd name="T72" fmla="*/ 2147483647 w 27"/>
              <a:gd name="T73" fmla="*/ 2147483647 h 24"/>
              <a:gd name="T74" fmla="*/ 2147483647 w 27"/>
              <a:gd name="T75" fmla="*/ 2147483647 h 24"/>
              <a:gd name="T76" fmla="*/ 2147483647 w 27"/>
              <a:gd name="T77" fmla="*/ 2147483647 h 24"/>
              <a:gd name="T78" fmla="*/ 2147483647 w 27"/>
              <a:gd name="T79" fmla="*/ 2147483647 h 24"/>
              <a:gd name="T80" fmla="*/ 2147483647 w 27"/>
              <a:gd name="T81" fmla="*/ 2147483647 h 24"/>
              <a:gd name="T82" fmla="*/ 2147483647 w 27"/>
              <a:gd name="T83" fmla="*/ 2147483647 h 24"/>
              <a:gd name="T84" fmla="*/ 2147483647 w 27"/>
              <a:gd name="T85" fmla="*/ 2147483647 h 24"/>
              <a:gd name="T86" fmla="*/ 2147483647 w 27"/>
              <a:gd name="T87" fmla="*/ 2147483647 h 24"/>
              <a:gd name="T88" fmla="*/ 2147483647 w 27"/>
              <a:gd name="T89" fmla="*/ 2147483647 h 24"/>
              <a:gd name="T90" fmla="*/ 2147483647 w 27"/>
              <a:gd name="T91" fmla="*/ 2147483647 h 24"/>
              <a:gd name="T92" fmla="*/ 2147483647 w 27"/>
              <a:gd name="T93" fmla="*/ 2147483647 h 24"/>
              <a:gd name="T94" fmla="*/ 2147483647 w 27"/>
              <a:gd name="T95" fmla="*/ 2147483647 h 24"/>
              <a:gd name="T96" fmla="*/ 2147483647 w 27"/>
              <a:gd name="T97" fmla="*/ 2147483647 h 24"/>
              <a:gd name="T98" fmla="*/ 2147483647 w 27"/>
              <a:gd name="T99" fmla="*/ 2147483647 h 24"/>
              <a:gd name="T100" fmla="*/ 2147483647 w 27"/>
              <a:gd name="T101" fmla="*/ 2147483647 h 24"/>
              <a:gd name="T102" fmla="*/ 2147483647 w 27"/>
              <a:gd name="T103" fmla="*/ 2147483647 h 24"/>
              <a:gd name="T104" fmla="*/ 2147483647 w 27"/>
              <a:gd name="T105" fmla="*/ 2147483647 h 24"/>
              <a:gd name="T106" fmla="*/ 2147483647 w 27"/>
              <a:gd name="T107" fmla="*/ 2147483647 h 24"/>
              <a:gd name="T108" fmla="*/ 2147483647 w 27"/>
              <a:gd name="T109" fmla="*/ 2147483647 h 24"/>
              <a:gd name="T110" fmla="*/ 2147483647 w 27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"/>
              <a:gd name="T169" fmla="*/ 0 h 24"/>
              <a:gd name="T170" fmla="*/ 27 w 27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" h="24">
                <a:moveTo>
                  <a:pt x="27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4" y="7"/>
                </a:lnTo>
                <a:lnTo>
                  <a:pt x="22" y="7"/>
                </a:lnTo>
                <a:lnTo>
                  <a:pt x="22" y="4"/>
                </a:lnTo>
                <a:lnTo>
                  <a:pt x="21" y="3"/>
                </a:lnTo>
                <a:lnTo>
                  <a:pt x="20" y="3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0" y="14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3" y="18"/>
                </a:lnTo>
                <a:lnTo>
                  <a:pt x="4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20" y="24"/>
                </a:lnTo>
                <a:lnTo>
                  <a:pt x="20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7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7" name="Freeform 214"/>
          <p:cNvSpPr>
            <a:spLocks/>
          </p:cNvSpPr>
          <p:nvPr/>
        </p:nvSpPr>
        <p:spPr bwMode="auto">
          <a:xfrm>
            <a:off x="6856413" y="3032125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0 h 24"/>
              <a:gd name="T16" fmla="*/ 2147483647 w 23"/>
              <a:gd name="T17" fmla="*/ 0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0 w 23"/>
              <a:gd name="T45" fmla="*/ 2147483647 h 24"/>
              <a:gd name="T46" fmla="*/ 0 w 23"/>
              <a:gd name="T47" fmla="*/ 2147483647 h 24"/>
              <a:gd name="T48" fmla="*/ 0 w 23"/>
              <a:gd name="T49" fmla="*/ 2147483647 h 24"/>
              <a:gd name="T50" fmla="*/ 0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"/>
              <a:gd name="T160" fmla="*/ 0 h 24"/>
              <a:gd name="T161" fmla="*/ 23 w 23"/>
              <a:gd name="T162" fmla="*/ 24 h 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" h="24">
                <a:moveTo>
                  <a:pt x="23" y="10"/>
                </a:move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4"/>
                </a:lnTo>
                <a:lnTo>
                  <a:pt x="21" y="2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0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6" y="21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3"/>
                </a:lnTo>
                <a:lnTo>
                  <a:pt x="18" y="22"/>
                </a:lnTo>
                <a:lnTo>
                  <a:pt x="19" y="21"/>
                </a:lnTo>
                <a:lnTo>
                  <a:pt x="21" y="20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8" name="Freeform 215"/>
          <p:cNvSpPr>
            <a:spLocks/>
          </p:cNvSpPr>
          <p:nvPr/>
        </p:nvSpPr>
        <p:spPr bwMode="auto">
          <a:xfrm>
            <a:off x="6869113" y="3019425"/>
            <a:ext cx="7937" cy="6350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2147483647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2147483647 h 24"/>
              <a:gd name="T12" fmla="*/ 2147483647 w 27"/>
              <a:gd name="T13" fmla="*/ 2147483647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2147483647 w 27"/>
              <a:gd name="T21" fmla="*/ 2147483647 h 24"/>
              <a:gd name="T22" fmla="*/ 2147483647 w 27"/>
              <a:gd name="T23" fmla="*/ 2147483647 h 24"/>
              <a:gd name="T24" fmla="*/ 2147483647 w 27"/>
              <a:gd name="T25" fmla="*/ 2147483647 h 24"/>
              <a:gd name="T26" fmla="*/ 2147483647 w 27"/>
              <a:gd name="T27" fmla="*/ 2147483647 h 24"/>
              <a:gd name="T28" fmla="*/ 2147483647 w 27"/>
              <a:gd name="T29" fmla="*/ 2147483647 h 24"/>
              <a:gd name="T30" fmla="*/ 2147483647 w 27"/>
              <a:gd name="T31" fmla="*/ 0 h 24"/>
              <a:gd name="T32" fmla="*/ 2147483647 w 27"/>
              <a:gd name="T33" fmla="*/ 0 h 24"/>
              <a:gd name="T34" fmla="*/ 2147483647 w 27"/>
              <a:gd name="T35" fmla="*/ 0 h 24"/>
              <a:gd name="T36" fmla="*/ 2147483647 w 27"/>
              <a:gd name="T37" fmla="*/ 0 h 24"/>
              <a:gd name="T38" fmla="*/ 2147483647 w 27"/>
              <a:gd name="T39" fmla="*/ 2147483647 h 24"/>
              <a:gd name="T40" fmla="*/ 2147483647 w 27"/>
              <a:gd name="T41" fmla="*/ 2147483647 h 24"/>
              <a:gd name="T42" fmla="*/ 2147483647 w 27"/>
              <a:gd name="T43" fmla="*/ 2147483647 h 24"/>
              <a:gd name="T44" fmla="*/ 2147483647 w 27"/>
              <a:gd name="T45" fmla="*/ 2147483647 h 24"/>
              <a:gd name="T46" fmla="*/ 2147483647 w 27"/>
              <a:gd name="T47" fmla="*/ 2147483647 h 24"/>
              <a:gd name="T48" fmla="*/ 2147483647 w 27"/>
              <a:gd name="T49" fmla="*/ 2147483647 h 24"/>
              <a:gd name="T50" fmla="*/ 2147483647 w 27"/>
              <a:gd name="T51" fmla="*/ 2147483647 h 24"/>
              <a:gd name="T52" fmla="*/ 2147483647 w 27"/>
              <a:gd name="T53" fmla="*/ 2147483647 h 24"/>
              <a:gd name="T54" fmla="*/ 2147483647 w 27"/>
              <a:gd name="T55" fmla="*/ 2147483647 h 24"/>
              <a:gd name="T56" fmla="*/ 2147483647 w 27"/>
              <a:gd name="T57" fmla="*/ 2147483647 h 24"/>
              <a:gd name="T58" fmla="*/ 0 w 27"/>
              <a:gd name="T59" fmla="*/ 2147483647 h 24"/>
              <a:gd name="T60" fmla="*/ 2147483647 w 27"/>
              <a:gd name="T61" fmla="*/ 2147483647 h 24"/>
              <a:gd name="T62" fmla="*/ 2147483647 w 27"/>
              <a:gd name="T63" fmla="*/ 2147483647 h 24"/>
              <a:gd name="T64" fmla="*/ 2147483647 w 27"/>
              <a:gd name="T65" fmla="*/ 2147483647 h 24"/>
              <a:gd name="T66" fmla="*/ 2147483647 w 27"/>
              <a:gd name="T67" fmla="*/ 2147483647 h 24"/>
              <a:gd name="T68" fmla="*/ 2147483647 w 27"/>
              <a:gd name="T69" fmla="*/ 2147483647 h 24"/>
              <a:gd name="T70" fmla="*/ 2147483647 w 27"/>
              <a:gd name="T71" fmla="*/ 2147483647 h 24"/>
              <a:gd name="T72" fmla="*/ 2147483647 w 27"/>
              <a:gd name="T73" fmla="*/ 2147483647 h 24"/>
              <a:gd name="T74" fmla="*/ 2147483647 w 27"/>
              <a:gd name="T75" fmla="*/ 2147483647 h 24"/>
              <a:gd name="T76" fmla="*/ 2147483647 w 27"/>
              <a:gd name="T77" fmla="*/ 2147483647 h 24"/>
              <a:gd name="T78" fmla="*/ 2147483647 w 27"/>
              <a:gd name="T79" fmla="*/ 2147483647 h 24"/>
              <a:gd name="T80" fmla="*/ 2147483647 w 27"/>
              <a:gd name="T81" fmla="*/ 2147483647 h 24"/>
              <a:gd name="T82" fmla="*/ 2147483647 w 27"/>
              <a:gd name="T83" fmla="*/ 2147483647 h 24"/>
              <a:gd name="T84" fmla="*/ 2147483647 w 27"/>
              <a:gd name="T85" fmla="*/ 2147483647 h 24"/>
              <a:gd name="T86" fmla="*/ 2147483647 w 27"/>
              <a:gd name="T87" fmla="*/ 2147483647 h 24"/>
              <a:gd name="T88" fmla="*/ 2147483647 w 27"/>
              <a:gd name="T89" fmla="*/ 2147483647 h 24"/>
              <a:gd name="T90" fmla="*/ 2147483647 w 27"/>
              <a:gd name="T91" fmla="*/ 2147483647 h 24"/>
              <a:gd name="T92" fmla="*/ 2147483647 w 27"/>
              <a:gd name="T93" fmla="*/ 2147483647 h 24"/>
              <a:gd name="T94" fmla="*/ 2147483647 w 27"/>
              <a:gd name="T95" fmla="*/ 2147483647 h 24"/>
              <a:gd name="T96" fmla="*/ 2147483647 w 27"/>
              <a:gd name="T97" fmla="*/ 2147483647 h 24"/>
              <a:gd name="T98" fmla="*/ 2147483647 w 27"/>
              <a:gd name="T99" fmla="*/ 2147483647 h 24"/>
              <a:gd name="T100" fmla="*/ 2147483647 w 27"/>
              <a:gd name="T101" fmla="*/ 2147483647 h 24"/>
              <a:gd name="T102" fmla="*/ 2147483647 w 27"/>
              <a:gd name="T103" fmla="*/ 2147483647 h 24"/>
              <a:gd name="T104" fmla="*/ 2147483647 w 27"/>
              <a:gd name="T105" fmla="*/ 2147483647 h 24"/>
              <a:gd name="T106" fmla="*/ 2147483647 w 27"/>
              <a:gd name="T107" fmla="*/ 2147483647 h 24"/>
              <a:gd name="T108" fmla="*/ 2147483647 w 27"/>
              <a:gd name="T109" fmla="*/ 2147483647 h 24"/>
              <a:gd name="T110" fmla="*/ 2147483647 w 27"/>
              <a:gd name="T111" fmla="*/ 2147483647 h 24"/>
              <a:gd name="T112" fmla="*/ 2147483647 w 27"/>
              <a:gd name="T113" fmla="*/ 2147483647 h 24"/>
              <a:gd name="T114" fmla="*/ 2147483647 w 27"/>
              <a:gd name="T115" fmla="*/ 2147483647 h 24"/>
              <a:gd name="T116" fmla="*/ 2147483647 w 27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24"/>
              <a:gd name="T179" fmla="*/ 27 w 27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24">
                <a:moveTo>
                  <a:pt x="27" y="14"/>
                </a:moveTo>
                <a:lnTo>
                  <a:pt x="27" y="12"/>
                </a:lnTo>
                <a:lnTo>
                  <a:pt x="27" y="10"/>
                </a:lnTo>
                <a:lnTo>
                  <a:pt x="27" y="9"/>
                </a:lnTo>
                <a:lnTo>
                  <a:pt x="25" y="9"/>
                </a:lnTo>
                <a:lnTo>
                  <a:pt x="25" y="8"/>
                </a:lnTo>
                <a:lnTo>
                  <a:pt x="25" y="7"/>
                </a:lnTo>
                <a:lnTo>
                  <a:pt x="24" y="7"/>
                </a:lnTo>
                <a:lnTo>
                  <a:pt x="22" y="4"/>
                </a:lnTo>
                <a:lnTo>
                  <a:pt x="21" y="3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4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0" y="14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2" y="18"/>
                </a:lnTo>
                <a:lnTo>
                  <a:pt x="4" y="19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10" y="24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20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5" y="19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7" y="15"/>
                </a:lnTo>
                <a:lnTo>
                  <a:pt x="27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9" name="Freeform 216"/>
          <p:cNvSpPr>
            <a:spLocks/>
          </p:cNvSpPr>
          <p:nvPr/>
        </p:nvSpPr>
        <p:spPr bwMode="auto">
          <a:xfrm>
            <a:off x="6985000" y="3019425"/>
            <a:ext cx="7938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2147483647 h 24"/>
              <a:gd name="T30" fmla="*/ 2147483647 w 24"/>
              <a:gd name="T31" fmla="*/ 2147483647 h 24"/>
              <a:gd name="T32" fmla="*/ 2147483647 w 24"/>
              <a:gd name="T33" fmla="*/ 0 h 24"/>
              <a:gd name="T34" fmla="*/ 2147483647 w 24"/>
              <a:gd name="T35" fmla="*/ 0 h 24"/>
              <a:gd name="T36" fmla="*/ 2147483647 w 24"/>
              <a:gd name="T37" fmla="*/ 0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2147483647 w 24"/>
              <a:gd name="T53" fmla="*/ 2147483647 h 24"/>
              <a:gd name="T54" fmla="*/ 0 w 24"/>
              <a:gd name="T55" fmla="*/ 2147483647 h 24"/>
              <a:gd name="T56" fmla="*/ 0 w 24"/>
              <a:gd name="T57" fmla="*/ 2147483647 h 24"/>
              <a:gd name="T58" fmla="*/ 0 w 24"/>
              <a:gd name="T59" fmla="*/ 2147483647 h 24"/>
              <a:gd name="T60" fmla="*/ 0 w 24"/>
              <a:gd name="T61" fmla="*/ 2147483647 h 24"/>
              <a:gd name="T62" fmla="*/ 0 w 24"/>
              <a:gd name="T63" fmla="*/ 2147483647 h 24"/>
              <a:gd name="T64" fmla="*/ 0 w 24"/>
              <a:gd name="T65" fmla="*/ 2147483647 h 24"/>
              <a:gd name="T66" fmla="*/ 0 w 24"/>
              <a:gd name="T67" fmla="*/ 2147483647 h 24"/>
              <a:gd name="T68" fmla="*/ 0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2147483647 w 24"/>
              <a:gd name="T115" fmla="*/ 2147483647 h 24"/>
              <a:gd name="T116" fmla="*/ 2147483647 w 24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"/>
              <a:gd name="T178" fmla="*/ 0 h 24"/>
              <a:gd name="T179" fmla="*/ 24 w 24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8" y="3"/>
                </a:lnTo>
                <a:lnTo>
                  <a:pt x="17" y="2"/>
                </a:lnTo>
                <a:lnTo>
                  <a:pt x="17" y="1"/>
                </a:lnTo>
                <a:lnTo>
                  <a:pt x="16" y="1"/>
                </a:lnTo>
                <a:lnTo>
                  <a:pt x="15" y="1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7" y="1"/>
                </a:ln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2" y="4"/>
                </a:lnTo>
                <a:lnTo>
                  <a:pt x="2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2" y="19"/>
                </a:lnTo>
                <a:lnTo>
                  <a:pt x="3" y="21"/>
                </a:lnTo>
                <a:lnTo>
                  <a:pt x="3" y="23"/>
                </a:lnTo>
                <a:lnTo>
                  <a:pt x="5" y="23"/>
                </a:lnTo>
                <a:lnTo>
                  <a:pt x="6" y="23"/>
                </a:lnTo>
                <a:lnTo>
                  <a:pt x="7" y="24"/>
                </a:lnTo>
                <a:lnTo>
                  <a:pt x="8" y="24"/>
                </a:lnTo>
                <a:lnTo>
                  <a:pt x="10" y="24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7" y="23"/>
                </a:lnTo>
                <a:lnTo>
                  <a:pt x="18" y="23"/>
                </a:lnTo>
                <a:lnTo>
                  <a:pt x="20" y="23"/>
                </a:lnTo>
                <a:lnTo>
                  <a:pt x="20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0" name="Freeform 217"/>
          <p:cNvSpPr>
            <a:spLocks/>
          </p:cNvSpPr>
          <p:nvPr/>
        </p:nvSpPr>
        <p:spPr bwMode="auto">
          <a:xfrm>
            <a:off x="6997700" y="3019425"/>
            <a:ext cx="7938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0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2147483647 w 24"/>
              <a:gd name="T53" fmla="*/ 2147483647 h 24"/>
              <a:gd name="T54" fmla="*/ 2147483647 w 24"/>
              <a:gd name="T55" fmla="*/ 2147483647 h 24"/>
              <a:gd name="T56" fmla="*/ 0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"/>
              <a:gd name="T172" fmla="*/ 0 h 24"/>
              <a:gd name="T173" fmla="*/ 24 w 24"/>
              <a:gd name="T174" fmla="*/ 24 h 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2" y="4"/>
                </a:lnTo>
                <a:lnTo>
                  <a:pt x="20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8"/>
                </a:lnTo>
                <a:lnTo>
                  <a:pt x="3" y="19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7" y="24"/>
                </a:lnTo>
                <a:lnTo>
                  <a:pt x="8" y="24"/>
                </a:lnTo>
                <a:lnTo>
                  <a:pt x="10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20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1" name="Freeform 218"/>
          <p:cNvSpPr>
            <a:spLocks/>
          </p:cNvSpPr>
          <p:nvPr/>
        </p:nvSpPr>
        <p:spPr bwMode="auto">
          <a:xfrm>
            <a:off x="7010400" y="3019425"/>
            <a:ext cx="7938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2147483647 h 24"/>
              <a:gd name="T28" fmla="*/ 2147483647 w 25"/>
              <a:gd name="T29" fmla="*/ 2147483647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0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2147483647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0 w 25"/>
              <a:gd name="T63" fmla="*/ 2147483647 h 24"/>
              <a:gd name="T64" fmla="*/ 0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4"/>
              <a:gd name="T176" fmla="*/ 25 w 25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21" y="3"/>
                </a:lnTo>
                <a:lnTo>
                  <a:pt x="18" y="3"/>
                </a:lnTo>
                <a:lnTo>
                  <a:pt x="18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2" y="18"/>
                </a:lnTo>
                <a:lnTo>
                  <a:pt x="3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3"/>
                </a:lnTo>
                <a:lnTo>
                  <a:pt x="21" y="23"/>
                </a:lnTo>
                <a:lnTo>
                  <a:pt x="22" y="21"/>
                </a:lnTo>
                <a:lnTo>
                  <a:pt x="23" y="19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2" name="Freeform 219"/>
          <p:cNvSpPr>
            <a:spLocks/>
          </p:cNvSpPr>
          <p:nvPr/>
        </p:nvSpPr>
        <p:spPr bwMode="auto">
          <a:xfrm>
            <a:off x="7011988" y="3024188"/>
            <a:ext cx="7937" cy="7937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0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2147483647 w 25"/>
              <a:gd name="T117" fmla="*/ 2147483647 h 24"/>
              <a:gd name="T118" fmla="*/ 2147483647 w 25"/>
              <a:gd name="T119" fmla="*/ 2147483647 h 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4"/>
              <a:gd name="T182" fmla="*/ 25 w 25"/>
              <a:gd name="T183" fmla="*/ 24 h 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4">
                <a:moveTo>
                  <a:pt x="25" y="12"/>
                </a:move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4" y="6"/>
                </a:lnTo>
                <a:lnTo>
                  <a:pt x="23" y="4"/>
                </a:lnTo>
                <a:lnTo>
                  <a:pt x="22" y="4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3" y="2"/>
                </a:lnTo>
                <a:lnTo>
                  <a:pt x="3" y="4"/>
                </a:lnTo>
                <a:lnTo>
                  <a:pt x="2" y="4"/>
                </a:lnTo>
                <a:lnTo>
                  <a:pt x="1" y="6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5" y="22"/>
                </a:lnTo>
                <a:lnTo>
                  <a:pt x="7" y="22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1" y="23"/>
                </a:lnTo>
                <a:lnTo>
                  <a:pt x="12" y="24"/>
                </a:lnTo>
                <a:lnTo>
                  <a:pt x="12" y="23"/>
                </a:lnTo>
                <a:lnTo>
                  <a:pt x="13" y="23"/>
                </a:lnTo>
                <a:lnTo>
                  <a:pt x="16" y="23"/>
                </a:lnTo>
                <a:lnTo>
                  <a:pt x="17" y="23"/>
                </a:lnTo>
                <a:lnTo>
                  <a:pt x="18" y="23"/>
                </a:lnTo>
                <a:lnTo>
                  <a:pt x="19" y="22"/>
                </a:lnTo>
                <a:lnTo>
                  <a:pt x="20" y="21"/>
                </a:lnTo>
                <a:lnTo>
                  <a:pt x="20" y="19"/>
                </a:lnTo>
                <a:lnTo>
                  <a:pt x="22" y="19"/>
                </a:lnTo>
                <a:lnTo>
                  <a:pt x="23" y="19"/>
                </a:lnTo>
                <a:lnTo>
                  <a:pt x="24" y="19"/>
                </a:lnTo>
                <a:lnTo>
                  <a:pt x="24" y="17"/>
                </a:lnTo>
                <a:lnTo>
                  <a:pt x="24" y="16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3" name="Freeform 220"/>
          <p:cNvSpPr>
            <a:spLocks/>
          </p:cNvSpPr>
          <p:nvPr/>
        </p:nvSpPr>
        <p:spPr bwMode="auto">
          <a:xfrm>
            <a:off x="7011988" y="3038475"/>
            <a:ext cx="7937" cy="6350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0 w 25"/>
              <a:gd name="T67" fmla="*/ 2147483647 h 25"/>
              <a:gd name="T68" fmla="*/ 0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2147483647 w 25"/>
              <a:gd name="T121" fmla="*/ 2147483647 h 25"/>
              <a:gd name="T122" fmla="*/ 2147483647 w 25"/>
              <a:gd name="T123" fmla="*/ 2147483647 h 25"/>
              <a:gd name="T124" fmla="*/ 2147483647 w 25"/>
              <a:gd name="T125" fmla="*/ 2147483647 h 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25"/>
              <a:gd name="T191" fmla="*/ 25 w 25"/>
              <a:gd name="T192" fmla="*/ 25 h 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25">
                <a:moveTo>
                  <a:pt x="25" y="13"/>
                </a:moveTo>
                <a:lnTo>
                  <a:pt x="24" y="13"/>
                </a:lnTo>
                <a:lnTo>
                  <a:pt x="24" y="12"/>
                </a:lnTo>
                <a:lnTo>
                  <a:pt x="24" y="10"/>
                </a:lnTo>
                <a:lnTo>
                  <a:pt x="24" y="8"/>
                </a:lnTo>
                <a:lnTo>
                  <a:pt x="24" y="7"/>
                </a:lnTo>
                <a:lnTo>
                  <a:pt x="23" y="6"/>
                </a:lnTo>
                <a:lnTo>
                  <a:pt x="22" y="6"/>
                </a:lnTo>
                <a:lnTo>
                  <a:pt x="20" y="6"/>
                </a:lnTo>
                <a:lnTo>
                  <a:pt x="20" y="5"/>
                </a:lnTo>
                <a:lnTo>
                  <a:pt x="19" y="3"/>
                </a:lnTo>
                <a:lnTo>
                  <a:pt x="18" y="3"/>
                </a:lnTo>
                <a:lnTo>
                  <a:pt x="17" y="1"/>
                </a:lnTo>
                <a:lnTo>
                  <a:pt x="16" y="1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1" y="18"/>
                </a:lnTo>
                <a:lnTo>
                  <a:pt x="1" y="20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3" y="24"/>
                </a:lnTo>
                <a:lnTo>
                  <a:pt x="5" y="24"/>
                </a:lnTo>
                <a:lnTo>
                  <a:pt x="7" y="24"/>
                </a:lnTo>
                <a:lnTo>
                  <a:pt x="8" y="24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20" y="24"/>
                </a:lnTo>
                <a:lnTo>
                  <a:pt x="20" y="22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4" name="Freeform 221"/>
          <p:cNvSpPr>
            <a:spLocks/>
          </p:cNvSpPr>
          <p:nvPr/>
        </p:nvSpPr>
        <p:spPr bwMode="auto">
          <a:xfrm>
            <a:off x="7011988" y="3192463"/>
            <a:ext cx="7937" cy="7937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2147483647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0 w 25"/>
              <a:gd name="T59" fmla="*/ 2147483647 h 26"/>
              <a:gd name="T60" fmla="*/ 0 w 25"/>
              <a:gd name="T61" fmla="*/ 2147483647 h 26"/>
              <a:gd name="T62" fmla="*/ 0 w 25"/>
              <a:gd name="T63" fmla="*/ 2147483647 h 26"/>
              <a:gd name="T64" fmla="*/ 0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"/>
              <a:gd name="T178" fmla="*/ 0 h 26"/>
              <a:gd name="T179" fmla="*/ 25 w 25"/>
              <a:gd name="T180" fmla="*/ 26 h 2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" h="26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4"/>
                </a:lnTo>
                <a:lnTo>
                  <a:pt x="19" y="3"/>
                </a:lnTo>
                <a:lnTo>
                  <a:pt x="18" y="3"/>
                </a:lnTo>
                <a:lnTo>
                  <a:pt x="17" y="3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0"/>
                </a:lnTo>
                <a:lnTo>
                  <a:pt x="11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7"/>
                </a:lnTo>
                <a:lnTo>
                  <a:pt x="0" y="18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2"/>
                </a:lnTo>
                <a:lnTo>
                  <a:pt x="3" y="25"/>
                </a:lnTo>
                <a:lnTo>
                  <a:pt x="5" y="25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20" y="25"/>
                </a:lnTo>
                <a:lnTo>
                  <a:pt x="20" y="22"/>
                </a:lnTo>
                <a:lnTo>
                  <a:pt x="22" y="22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5" name="Freeform 222"/>
          <p:cNvSpPr>
            <a:spLocks/>
          </p:cNvSpPr>
          <p:nvPr/>
        </p:nvSpPr>
        <p:spPr bwMode="auto">
          <a:xfrm>
            <a:off x="7011988" y="3206750"/>
            <a:ext cx="7937" cy="7938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0 h 23"/>
              <a:gd name="T22" fmla="*/ 2147483647 w 25"/>
              <a:gd name="T23" fmla="*/ 0 h 23"/>
              <a:gd name="T24" fmla="*/ 2147483647 w 25"/>
              <a:gd name="T25" fmla="*/ 0 h 23"/>
              <a:gd name="T26" fmla="*/ 2147483647 w 25"/>
              <a:gd name="T27" fmla="*/ 0 h 23"/>
              <a:gd name="T28" fmla="*/ 2147483647 w 25"/>
              <a:gd name="T29" fmla="*/ 0 h 23"/>
              <a:gd name="T30" fmla="*/ 2147483647 w 25"/>
              <a:gd name="T31" fmla="*/ 0 h 23"/>
              <a:gd name="T32" fmla="*/ 2147483647 w 25"/>
              <a:gd name="T33" fmla="*/ 0 h 23"/>
              <a:gd name="T34" fmla="*/ 2147483647 w 25"/>
              <a:gd name="T35" fmla="*/ 0 h 23"/>
              <a:gd name="T36" fmla="*/ 2147483647 w 25"/>
              <a:gd name="T37" fmla="*/ 0 h 23"/>
              <a:gd name="T38" fmla="*/ 2147483647 w 25"/>
              <a:gd name="T39" fmla="*/ 0 h 23"/>
              <a:gd name="T40" fmla="*/ 2147483647 w 25"/>
              <a:gd name="T41" fmla="*/ 0 h 23"/>
              <a:gd name="T42" fmla="*/ 2147483647 w 25"/>
              <a:gd name="T43" fmla="*/ 2147483647 h 23"/>
              <a:gd name="T44" fmla="*/ 2147483647 w 25"/>
              <a:gd name="T45" fmla="*/ 2147483647 h 23"/>
              <a:gd name="T46" fmla="*/ 2147483647 w 25"/>
              <a:gd name="T47" fmla="*/ 2147483647 h 23"/>
              <a:gd name="T48" fmla="*/ 2147483647 w 25"/>
              <a:gd name="T49" fmla="*/ 2147483647 h 23"/>
              <a:gd name="T50" fmla="*/ 2147483647 w 25"/>
              <a:gd name="T51" fmla="*/ 2147483647 h 23"/>
              <a:gd name="T52" fmla="*/ 2147483647 w 25"/>
              <a:gd name="T53" fmla="*/ 2147483647 h 23"/>
              <a:gd name="T54" fmla="*/ 0 w 25"/>
              <a:gd name="T55" fmla="*/ 2147483647 h 23"/>
              <a:gd name="T56" fmla="*/ 0 w 25"/>
              <a:gd name="T57" fmla="*/ 2147483647 h 23"/>
              <a:gd name="T58" fmla="*/ 0 w 25"/>
              <a:gd name="T59" fmla="*/ 2147483647 h 23"/>
              <a:gd name="T60" fmla="*/ 0 w 25"/>
              <a:gd name="T61" fmla="*/ 2147483647 h 23"/>
              <a:gd name="T62" fmla="*/ 0 w 25"/>
              <a:gd name="T63" fmla="*/ 2147483647 h 23"/>
              <a:gd name="T64" fmla="*/ 2147483647 w 25"/>
              <a:gd name="T65" fmla="*/ 2147483647 h 23"/>
              <a:gd name="T66" fmla="*/ 2147483647 w 25"/>
              <a:gd name="T67" fmla="*/ 2147483647 h 23"/>
              <a:gd name="T68" fmla="*/ 2147483647 w 25"/>
              <a:gd name="T69" fmla="*/ 2147483647 h 23"/>
              <a:gd name="T70" fmla="*/ 2147483647 w 25"/>
              <a:gd name="T71" fmla="*/ 2147483647 h 23"/>
              <a:gd name="T72" fmla="*/ 2147483647 w 25"/>
              <a:gd name="T73" fmla="*/ 2147483647 h 23"/>
              <a:gd name="T74" fmla="*/ 2147483647 w 25"/>
              <a:gd name="T75" fmla="*/ 2147483647 h 23"/>
              <a:gd name="T76" fmla="*/ 2147483647 w 25"/>
              <a:gd name="T77" fmla="*/ 2147483647 h 23"/>
              <a:gd name="T78" fmla="*/ 2147483647 w 25"/>
              <a:gd name="T79" fmla="*/ 2147483647 h 23"/>
              <a:gd name="T80" fmla="*/ 2147483647 w 25"/>
              <a:gd name="T81" fmla="*/ 2147483647 h 23"/>
              <a:gd name="T82" fmla="*/ 2147483647 w 25"/>
              <a:gd name="T83" fmla="*/ 2147483647 h 23"/>
              <a:gd name="T84" fmla="*/ 2147483647 w 25"/>
              <a:gd name="T85" fmla="*/ 2147483647 h 23"/>
              <a:gd name="T86" fmla="*/ 2147483647 w 25"/>
              <a:gd name="T87" fmla="*/ 2147483647 h 23"/>
              <a:gd name="T88" fmla="*/ 2147483647 w 25"/>
              <a:gd name="T89" fmla="*/ 2147483647 h 23"/>
              <a:gd name="T90" fmla="*/ 2147483647 w 25"/>
              <a:gd name="T91" fmla="*/ 2147483647 h 23"/>
              <a:gd name="T92" fmla="*/ 2147483647 w 25"/>
              <a:gd name="T93" fmla="*/ 2147483647 h 23"/>
              <a:gd name="T94" fmla="*/ 2147483647 w 25"/>
              <a:gd name="T95" fmla="*/ 2147483647 h 23"/>
              <a:gd name="T96" fmla="*/ 2147483647 w 25"/>
              <a:gd name="T97" fmla="*/ 2147483647 h 23"/>
              <a:gd name="T98" fmla="*/ 2147483647 w 25"/>
              <a:gd name="T99" fmla="*/ 2147483647 h 23"/>
              <a:gd name="T100" fmla="*/ 2147483647 w 25"/>
              <a:gd name="T101" fmla="*/ 2147483647 h 23"/>
              <a:gd name="T102" fmla="*/ 2147483647 w 25"/>
              <a:gd name="T103" fmla="*/ 2147483647 h 23"/>
              <a:gd name="T104" fmla="*/ 2147483647 w 25"/>
              <a:gd name="T105" fmla="*/ 2147483647 h 23"/>
              <a:gd name="T106" fmla="*/ 2147483647 w 25"/>
              <a:gd name="T107" fmla="*/ 2147483647 h 23"/>
              <a:gd name="T108" fmla="*/ 2147483647 w 25"/>
              <a:gd name="T109" fmla="*/ 2147483647 h 23"/>
              <a:gd name="T110" fmla="*/ 2147483647 w 25"/>
              <a:gd name="T111" fmla="*/ 2147483647 h 23"/>
              <a:gd name="T112" fmla="*/ 2147483647 w 25"/>
              <a:gd name="T113" fmla="*/ 2147483647 h 23"/>
              <a:gd name="T114" fmla="*/ 2147483647 w 25"/>
              <a:gd name="T115" fmla="*/ 2147483647 h 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3"/>
              <a:gd name="T176" fmla="*/ 25 w 25"/>
              <a:gd name="T177" fmla="*/ 23 h 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3">
                <a:moveTo>
                  <a:pt x="25" y="10"/>
                </a:moveTo>
                <a:lnTo>
                  <a:pt x="24" y="10"/>
                </a:lnTo>
                <a:lnTo>
                  <a:pt x="24" y="9"/>
                </a:lnTo>
                <a:lnTo>
                  <a:pt x="24" y="7"/>
                </a:lnTo>
                <a:lnTo>
                  <a:pt x="24" y="5"/>
                </a:lnTo>
                <a:lnTo>
                  <a:pt x="24" y="4"/>
                </a:lnTo>
                <a:lnTo>
                  <a:pt x="23" y="4"/>
                </a:lnTo>
                <a:lnTo>
                  <a:pt x="22" y="2"/>
                </a:lnTo>
                <a:lnTo>
                  <a:pt x="20" y="2"/>
                </a:lnTo>
                <a:lnTo>
                  <a:pt x="19" y="2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5"/>
                </a:lnTo>
                <a:lnTo>
                  <a:pt x="1" y="16"/>
                </a:lnTo>
                <a:lnTo>
                  <a:pt x="2" y="18"/>
                </a:lnTo>
                <a:lnTo>
                  <a:pt x="3" y="19"/>
                </a:lnTo>
                <a:lnTo>
                  <a:pt x="3" y="21"/>
                </a:lnTo>
                <a:lnTo>
                  <a:pt x="5" y="21"/>
                </a:lnTo>
                <a:lnTo>
                  <a:pt x="7" y="22"/>
                </a:lnTo>
                <a:lnTo>
                  <a:pt x="8" y="22"/>
                </a:lnTo>
                <a:lnTo>
                  <a:pt x="9" y="22"/>
                </a:lnTo>
                <a:lnTo>
                  <a:pt x="10" y="23"/>
                </a:lnTo>
                <a:lnTo>
                  <a:pt x="11" y="23"/>
                </a:lnTo>
                <a:lnTo>
                  <a:pt x="12" y="23"/>
                </a:lnTo>
                <a:lnTo>
                  <a:pt x="13" y="23"/>
                </a:lnTo>
                <a:lnTo>
                  <a:pt x="16" y="22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19" y="21"/>
                </a:lnTo>
                <a:lnTo>
                  <a:pt x="20" y="21"/>
                </a:lnTo>
                <a:lnTo>
                  <a:pt x="20" y="19"/>
                </a:lnTo>
                <a:lnTo>
                  <a:pt x="22" y="19"/>
                </a:lnTo>
                <a:lnTo>
                  <a:pt x="23" y="18"/>
                </a:lnTo>
                <a:lnTo>
                  <a:pt x="24" y="16"/>
                </a:lnTo>
                <a:lnTo>
                  <a:pt x="24" y="15"/>
                </a:lnTo>
                <a:lnTo>
                  <a:pt x="24" y="12"/>
                </a:lnTo>
                <a:lnTo>
                  <a:pt x="24" y="11"/>
                </a:lnTo>
                <a:lnTo>
                  <a:pt x="25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6" name="Line 223"/>
          <p:cNvSpPr>
            <a:spLocks noChangeShapeType="1"/>
          </p:cNvSpPr>
          <p:nvPr/>
        </p:nvSpPr>
        <p:spPr bwMode="auto">
          <a:xfrm>
            <a:off x="5495925" y="3019425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7" name="Line 224"/>
          <p:cNvSpPr>
            <a:spLocks noChangeShapeType="1"/>
          </p:cNvSpPr>
          <p:nvPr/>
        </p:nvSpPr>
        <p:spPr bwMode="auto">
          <a:xfrm>
            <a:off x="5980113" y="3365500"/>
            <a:ext cx="566737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8" name="Line 225"/>
          <p:cNvSpPr>
            <a:spLocks noChangeShapeType="1"/>
          </p:cNvSpPr>
          <p:nvPr/>
        </p:nvSpPr>
        <p:spPr bwMode="auto">
          <a:xfrm>
            <a:off x="5980113" y="3452813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9" name="Line 226"/>
          <p:cNvSpPr>
            <a:spLocks noChangeShapeType="1"/>
          </p:cNvSpPr>
          <p:nvPr/>
        </p:nvSpPr>
        <p:spPr bwMode="auto">
          <a:xfrm>
            <a:off x="5980113" y="3522663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0" name="Line 227"/>
          <p:cNvSpPr>
            <a:spLocks noChangeShapeType="1"/>
          </p:cNvSpPr>
          <p:nvPr/>
        </p:nvSpPr>
        <p:spPr bwMode="auto">
          <a:xfrm>
            <a:off x="5980113" y="3582988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1" name="Line 228"/>
          <p:cNvSpPr>
            <a:spLocks noChangeShapeType="1"/>
          </p:cNvSpPr>
          <p:nvPr/>
        </p:nvSpPr>
        <p:spPr bwMode="auto">
          <a:xfrm>
            <a:off x="5495925" y="3084513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2" name="Line 229"/>
          <p:cNvSpPr>
            <a:spLocks noChangeShapeType="1"/>
          </p:cNvSpPr>
          <p:nvPr/>
        </p:nvSpPr>
        <p:spPr bwMode="auto">
          <a:xfrm>
            <a:off x="5495925" y="3138488"/>
            <a:ext cx="366713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3" name="Line 230"/>
          <p:cNvSpPr>
            <a:spLocks noChangeShapeType="1"/>
          </p:cNvSpPr>
          <p:nvPr/>
        </p:nvSpPr>
        <p:spPr bwMode="auto">
          <a:xfrm>
            <a:off x="5495925" y="3186113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4" name="Rectangle 231"/>
          <p:cNvSpPr>
            <a:spLocks noChangeArrowheads="1"/>
          </p:cNvSpPr>
          <p:nvPr/>
        </p:nvSpPr>
        <p:spPr bwMode="auto">
          <a:xfrm rot="17043">
            <a:off x="5638800" y="3581400"/>
            <a:ext cx="1443038" cy="161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0000"/>
                </a:solidFill>
              </a:rPr>
              <a:t>Schriftliche Stimmabgabe</a:t>
            </a:r>
            <a:endParaRPr lang="de-DE" sz="1000"/>
          </a:p>
        </p:txBody>
      </p:sp>
      <p:grpSp>
        <p:nvGrpSpPr>
          <p:cNvPr id="51285" name="Group 248"/>
          <p:cNvGrpSpPr>
            <a:grpSpLocks/>
          </p:cNvGrpSpPr>
          <p:nvPr/>
        </p:nvGrpSpPr>
        <p:grpSpPr bwMode="auto">
          <a:xfrm>
            <a:off x="1028700" y="1600200"/>
            <a:ext cx="685800" cy="884238"/>
            <a:chOff x="384" y="2928"/>
            <a:chExt cx="432" cy="557"/>
          </a:xfrm>
        </p:grpSpPr>
        <p:sp>
          <p:nvSpPr>
            <p:cNvPr id="80121" name="Rectangle 249"/>
            <p:cNvSpPr>
              <a:spLocks noChangeArrowheads="1"/>
            </p:cNvSpPr>
            <p:nvPr/>
          </p:nvSpPr>
          <p:spPr bwMode="auto">
            <a:xfrm>
              <a:off x="384" y="2976"/>
              <a:ext cx="432" cy="48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388" name="Rectangle 250"/>
            <p:cNvSpPr>
              <a:spLocks noChangeArrowheads="1"/>
            </p:cNvSpPr>
            <p:nvPr/>
          </p:nvSpPr>
          <p:spPr bwMode="auto">
            <a:xfrm>
              <a:off x="480" y="2928"/>
              <a:ext cx="21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5800" b="1">
                  <a:solidFill>
                    <a:srgbClr val="FF0000"/>
                  </a:solidFill>
                  <a:latin typeface="Arial Narrow" pitchFamily="34" charset="0"/>
                </a:rPr>
                <a:t>4</a:t>
              </a:r>
              <a:endParaRPr lang="de-DE" b="1">
                <a:latin typeface="Times New Roman" pitchFamily="18" charset="0"/>
              </a:endParaRPr>
            </a:p>
          </p:txBody>
        </p:sp>
      </p:grpSp>
      <p:sp>
        <p:nvSpPr>
          <p:cNvPr id="51286" name="Rectangle 251"/>
          <p:cNvSpPr>
            <a:spLocks noChangeArrowheads="1"/>
          </p:cNvSpPr>
          <p:nvPr/>
        </p:nvSpPr>
        <p:spPr bwMode="auto">
          <a:xfrm>
            <a:off x="5105400" y="1828800"/>
            <a:ext cx="11430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7" name="Text Box 252"/>
          <p:cNvSpPr txBox="1">
            <a:spLocks noChangeArrowheads="1"/>
          </p:cNvSpPr>
          <p:nvPr/>
        </p:nvSpPr>
        <p:spPr bwMode="auto">
          <a:xfrm>
            <a:off x="5181600" y="19050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Stimmzettel-</a:t>
            </a:r>
          </a:p>
          <a:p>
            <a:pPr algn="ctr"/>
            <a:r>
              <a:rPr lang="de-DE" sz="1200"/>
              <a:t>umschlag</a:t>
            </a:r>
          </a:p>
        </p:txBody>
      </p:sp>
      <p:sp>
        <p:nvSpPr>
          <p:cNvPr id="51288" name="Text Box 264"/>
          <p:cNvSpPr txBox="1">
            <a:spLocks noChangeArrowheads="1"/>
          </p:cNvSpPr>
          <p:nvPr/>
        </p:nvSpPr>
        <p:spPr bwMode="auto">
          <a:xfrm>
            <a:off x="5410200" y="1371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51289" name="Text Box 273"/>
          <p:cNvSpPr txBox="1">
            <a:spLocks noChangeArrowheads="1"/>
          </p:cNvSpPr>
          <p:nvPr/>
        </p:nvSpPr>
        <p:spPr bwMode="auto">
          <a:xfrm>
            <a:off x="6705600" y="99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51290" name="Text Box 274"/>
          <p:cNvSpPr txBox="1">
            <a:spLocks noChangeArrowheads="1"/>
          </p:cNvSpPr>
          <p:nvPr/>
        </p:nvSpPr>
        <p:spPr bwMode="auto">
          <a:xfrm>
            <a:off x="7467600" y="3200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51291" name="Rectangle 275"/>
          <p:cNvSpPr>
            <a:spLocks noChangeArrowheads="1"/>
          </p:cNvSpPr>
          <p:nvPr/>
        </p:nvSpPr>
        <p:spPr bwMode="auto">
          <a:xfrm>
            <a:off x="5486400" y="4724400"/>
            <a:ext cx="1692275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2" name="Rectangle 276"/>
          <p:cNvSpPr>
            <a:spLocks noChangeArrowheads="1"/>
          </p:cNvSpPr>
          <p:nvPr/>
        </p:nvSpPr>
        <p:spPr bwMode="auto">
          <a:xfrm>
            <a:off x="6861175" y="4776788"/>
            <a:ext cx="153988" cy="211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3" name="Freeform 277"/>
          <p:cNvSpPr>
            <a:spLocks/>
          </p:cNvSpPr>
          <p:nvPr/>
        </p:nvSpPr>
        <p:spPr bwMode="auto">
          <a:xfrm>
            <a:off x="6883400" y="47720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2147483647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2147483647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0 w 25"/>
              <a:gd name="T63" fmla="*/ 2147483647 h 24"/>
              <a:gd name="T64" fmla="*/ 0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4"/>
              <a:gd name="T176" fmla="*/ 25 w 25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0" y="4"/>
                </a:lnTo>
                <a:lnTo>
                  <a:pt x="19" y="3"/>
                </a:lnTo>
                <a:lnTo>
                  <a:pt x="17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3" y="19"/>
                </a:lnTo>
                <a:lnTo>
                  <a:pt x="4" y="21"/>
                </a:lnTo>
                <a:lnTo>
                  <a:pt x="4" y="23"/>
                </a:lnTo>
                <a:lnTo>
                  <a:pt x="5" y="23"/>
                </a:lnTo>
                <a:lnTo>
                  <a:pt x="7" y="23"/>
                </a:lnTo>
                <a:lnTo>
                  <a:pt x="7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7" y="23"/>
                </a:lnTo>
                <a:lnTo>
                  <a:pt x="19" y="23"/>
                </a:lnTo>
                <a:lnTo>
                  <a:pt x="20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4" name="Rectangle 278"/>
          <p:cNvSpPr>
            <a:spLocks noChangeArrowheads="1"/>
          </p:cNvSpPr>
          <p:nvPr/>
        </p:nvSpPr>
        <p:spPr bwMode="auto">
          <a:xfrm>
            <a:off x="6872288" y="4789488"/>
            <a:ext cx="130175" cy="184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5" name="Freeform 279"/>
          <p:cNvSpPr>
            <a:spLocks/>
          </p:cNvSpPr>
          <p:nvPr/>
        </p:nvSpPr>
        <p:spPr bwMode="auto">
          <a:xfrm>
            <a:off x="6904038" y="4821238"/>
            <a:ext cx="17462" cy="101600"/>
          </a:xfrm>
          <a:custGeom>
            <a:avLst/>
            <a:gdLst>
              <a:gd name="T0" fmla="*/ 0 w 60"/>
              <a:gd name="T1" fmla="*/ 0 h 320"/>
              <a:gd name="T2" fmla="*/ 2147483647 w 60"/>
              <a:gd name="T3" fmla="*/ 2147483647 h 320"/>
              <a:gd name="T4" fmla="*/ 2147483647 w 60"/>
              <a:gd name="T5" fmla="*/ 2147483647 h 320"/>
              <a:gd name="T6" fmla="*/ 2147483647 w 60"/>
              <a:gd name="T7" fmla="*/ 2147483647 h 320"/>
              <a:gd name="T8" fmla="*/ 2147483647 w 60"/>
              <a:gd name="T9" fmla="*/ 2147483647 h 320"/>
              <a:gd name="T10" fmla="*/ 2147483647 w 60"/>
              <a:gd name="T11" fmla="*/ 2147483647 h 320"/>
              <a:gd name="T12" fmla="*/ 2147483647 w 60"/>
              <a:gd name="T13" fmla="*/ 2147483647 h 320"/>
              <a:gd name="T14" fmla="*/ 2147483647 w 60"/>
              <a:gd name="T15" fmla="*/ 2147483647 h 320"/>
              <a:gd name="T16" fmla="*/ 2147483647 w 60"/>
              <a:gd name="T17" fmla="*/ 2147483647 h 320"/>
              <a:gd name="T18" fmla="*/ 2147483647 w 60"/>
              <a:gd name="T19" fmla="*/ 2147483647 h 320"/>
              <a:gd name="T20" fmla="*/ 2147483647 w 60"/>
              <a:gd name="T21" fmla="*/ 2147483647 h 320"/>
              <a:gd name="T22" fmla="*/ 2147483647 w 60"/>
              <a:gd name="T23" fmla="*/ 2147483647 h 320"/>
              <a:gd name="T24" fmla="*/ 2147483647 w 60"/>
              <a:gd name="T25" fmla="*/ 2147483647 h 320"/>
              <a:gd name="T26" fmla="*/ 2147483647 w 60"/>
              <a:gd name="T27" fmla="*/ 2147483647 h 320"/>
              <a:gd name="T28" fmla="*/ 2147483647 w 60"/>
              <a:gd name="T29" fmla="*/ 2147483647 h 320"/>
              <a:gd name="T30" fmla="*/ 2147483647 w 60"/>
              <a:gd name="T31" fmla="*/ 2147483647 h 320"/>
              <a:gd name="T32" fmla="*/ 2147483647 w 60"/>
              <a:gd name="T33" fmla="*/ 2147483647 h 320"/>
              <a:gd name="T34" fmla="*/ 2147483647 w 60"/>
              <a:gd name="T35" fmla="*/ 2147483647 h 320"/>
              <a:gd name="T36" fmla="*/ 2147483647 w 60"/>
              <a:gd name="T37" fmla="*/ 2147483647 h 320"/>
              <a:gd name="T38" fmla="*/ 2147483647 w 60"/>
              <a:gd name="T39" fmla="*/ 2147483647 h 320"/>
              <a:gd name="T40" fmla="*/ 2147483647 w 60"/>
              <a:gd name="T41" fmla="*/ 2147483647 h 320"/>
              <a:gd name="T42" fmla="*/ 2147483647 w 60"/>
              <a:gd name="T43" fmla="*/ 2147483647 h 320"/>
              <a:gd name="T44" fmla="*/ 0 w 60"/>
              <a:gd name="T45" fmla="*/ 2147483647 h 320"/>
              <a:gd name="T46" fmla="*/ 0 w 60"/>
              <a:gd name="T47" fmla="*/ 0 h 3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0"/>
              <a:gd name="T73" fmla="*/ 0 h 320"/>
              <a:gd name="T74" fmla="*/ 60 w 60"/>
              <a:gd name="T75" fmla="*/ 320 h 3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0" h="320">
                <a:moveTo>
                  <a:pt x="0" y="0"/>
                </a:moveTo>
                <a:lnTo>
                  <a:pt x="12" y="6"/>
                </a:lnTo>
                <a:lnTo>
                  <a:pt x="36" y="10"/>
                </a:lnTo>
                <a:lnTo>
                  <a:pt x="43" y="33"/>
                </a:lnTo>
                <a:lnTo>
                  <a:pt x="48" y="42"/>
                </a:lnTo>
                <a:lnTo>
                  <a:pt x="54" y="67"/>
                </a:lnTo>
                <a:lnTo>
                  <a:pt x="58" y="95"/>
                </a:lnTo>
                <a:lnTo>
                  <a:pt x="60" y="111"/>
                </a:lnTo>
                <a:lnTo>
                  <a:pt x="60" y="125"/>
                </a:lnTo>
                <a:lnTo>
                  <a:pt x="58" y="143"/>
                </a:lnTo>
                <a:lnTo>
                  <a:pt x="54" y="157"/>
                </a:lnTo>
                <a:lnTo>
                  <a:pt x="49" y="180"/>
                </a:lnTo>
                <a:lnTo>
                  <a:pt x="48" y="189"/>
                </a:lnTo>
                <a:lnTo>
                  <a:pt x="45" y="202"/>
                </a:lnTo>
                <a:lnTo>
                  <a:pt x="43" y="219"/>
                </a:lnTo>
                <a:lnTo>
                  <a:pt x="41" y="227"/>
                </a:lnTo>
                <a:lnTo>
                  <a:pt x="37" y="235"/>
                </a:lnTo>
                <a:lnTo>
                  <a:pt x="36" y="248"/>
                </a:lnTo>
                <a:lnTo>
                  <a:pt x="29" y="263"/>
                </a:lnTo>
                <a:lnTo>
                  <a:pt x="22" y="278"/>
                </a:lnTo>
                <a:lnTo>
                  <a:pt x="15" y="295"/>
                </a:lnTo>
                <a:lnTo>
                  <a:pt x="7" y="309"/>
                </a:lnTo>
                <a:lnTo>
                  <a:pt x="0" y="3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6" name="Freeform 280"/>
          <p:cNvSpPr>
            <a:spLocks/>
          </p:cNvSpPr>
          <p:nvPr/>
        </p:nvSpPr>
        <p:spPr bwMode="auto">
          <a:xfrm>
            <a:off x="6911975" y="4822825"/>
            <a:ext cx="71438" cy="87313"/>
          </a:xfrm>
          <a:custGeom>
            <a:avLst/>
            <a:gdLst>
              <a:gd name="T0" fmla="*/ 2147483647 w 246"/>
              <a:gd name="T1" fmla="*/ 2147483647 h 274"/>
              <a:gd name="T2" fmla="*/ 2147483647 w 246"/>
              <a:gd name="T3" fmla="*/ 2147483647 h 274"/>
              <a:gd name="T4" fmla="*/ 2147483647 w 246"/>
              <a:gd name="T5" fmla="*/ 2147483647 h 274"/>
              <a:gd name="T6" fmla="*/ 2147483647 w 246"/>
              <a:gd name="T7" fmla="*/ 2147483647 h 274"/>
              <a:gd name="T8" fmla="*/ 2147483647 w 246"/>
              <a:gd name="T9" fmla="*/ 2147483647 h 274"/>
              <a:gd name="T10" fmla="*/ 2147483647 w 246"/>
              <a:gd name="T11" fmla="*/ 2147483647 h 274"/>
              <a:gd name="T12" fmla="*/ 2147483647 w 246"/>
              <a:gd name="T13" fmla="*/ 2147483647 h 274"/>
              <a:gd name="T14" fmla="*/ 2147483647 w 246"/>
              <a:gd name="T15" fmla="*/ 2147483647 h 274"/>
              <a:gd name="T16" fmla="*/ 0 w 246"/>
              <a:gd name="T17" fmla="*/ 0 h 274"/>
              <a:gd name="T18" fmla="*/ 2147483647 w 246"/>
              <a:gd name="T19" fmla="*/ 2147483647 h 274"/>
              <a:gd name="T20" fmla="*/ 2147483647 w 246"/>
              <a:gd name="T21" fmla="*/ 2147483647 h 274"/>
              <a:gd name="T22" fmla="*/ 2147483647 w 246"/>
              <a:gd name="T23" fmla="*/ 2147483647 h 274"/>
              <a:gd name="T24" fmla="*/ 2147483647 w 246"/>
              <a:gd name="T25" fmla="*/ 2147483647 h 274"/>
              <a:gd name="T26" fmla="*/ 2147483647 w 246"/>
              <a:gd name="T27" fmla="*/ 2147483647 h 274"/>
              <a:gd name="T28" fmla="*/ 2147483647 w 246"/>
              <a:gd name="T29" fmla="*/ 2147483647 h 274"/>
              <a:gd name="T30" fmla="*/ 2147483647 w 246"/>
              <a:gd name="T31" fmla="*/ 2147483647 h 2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6"/>
              <a:gd name="T49" fmla="*/ 0 h 274"/>
              <a:gd name="T50" fmla="*/ 246 w 246"/>
              <a:gd name="T51" fmla="*/ 274 h 2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6" h="274">
                <a:moveTo>
                  <a:pt x="29" y="140"/>
                </a:moveTo>
                <a:lnTo>
                  <a:pt x="29" y="120"/>
                </a:lnTo>
                <a:lnTo>
                  <a:pt x="29" y="98"/>
                </a:lnTo>
                <a:lnTo>
                  <a:pt x="26" y="75"/>
                </a:lnTo>
                <a:lnTo>
                  <a:pt x="25" y="56"/>
                </a:lnTo>
                <a:lnTo>
                  <a:pt x="20" y="43"/>
                </a:lnTo>
                <a:lnTo>
                  <a:pt x="16" y="28"/>
                </a:lnTo>
                <a:lnTo>
                  <a:pt x="12" y="12"/>
                </a:lnTo>
                <a:lnTo>
                  <a:pt x="0" y="0"/>
                </a:lnTo>
                <a:lnTo>
                  <a:pt x="191" y="47"/>
                </a:lnTo>
                <a:lnTo>
                  <a:pt x="246" y="87"/>
                </a:lnTo>
                <a:lnTo>
                  <a:pt x="218" y="274"/>
                </a:lnTo>
                <a:lnTo>
                  <a:pt x="135" y="244"/>
                </a:lnTo>
                <a:lnTo>
                  <a:pt x="10" y="214"/>
                </a:lnTo>
                <a:lnTo>
                  <a:pt x="20" y="176"/>
                </a:lnTo>
                <a:lnTo>
                  <a:pt x="29" y="14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7" name="Freeform 281"/>
          <p:cNvSpPr>
            <a:spLocks/>
          </p:cNvSpPr>
          <p:nvPr/>
        </p:nvSpPr>
        <p:spPr bwMode="auto">
          <a:xfrm>
            <a:off x="6911975" y="4822825"/>
            <a:ext cx="36513" cy="36513"/>
          </a:xfrm>
          <a:custGeom>
            <a:avLst/>
            <a:gdLst>
              <a:gd name="T0" fmla="*/ 2147483647 w 124"/>
              <a:gd name="T1" fmla="*/ 2147483647 h 111"/>
              <a:gd name="T2" fmla="*/ 2147483647 w 124"/>
              <a:gd name="T3" fmla="*/ 2147483647 h 111"/>
              <a:gd name="T4" fmla="*/ 2147483647 w 124"/>
              <a:gd name="T5" fmla="*/ 2147483647 h 111"/>
              <a:gd name="T6" fmla="*/ 2147483647 w 124"/>
              <a:gd name="T7" fmla="*/ 2147483647 h 111"/>
              <a:gd name="T8" fmla="*/ 2147483647 w 124"/>
              <a:gd name="T9" fmla="*/ 2147483647 h 111"/>
              <a:gd name="T10" fmla="*/ 2147483647 w 124"/>
              <a:gd name="T11" fmla="*/ 2147483647 h 111"/>
              <a:gd name="T12" fmla="*/ 2147483647 w 124"/>
              <a:gd name="T13" fmla="*/ 2147483647 h 111"/>
              <a:gd name="T14" fmla="*/ 0 w 124"/>
              <a:gd name="T15" fmla="*/ 0 h 111"/>
              <a:gd name="T16" fmla="*/ 2147483647 w 124"/>
              <a:gd name="T17" fmla="*/ 2147483647 h 1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"/>
              <a:gd name="T28" fmla="*/ 0 h 111"/>
              <a:gd name="T29" fmla="*/ 124 w 124"/>
              <a:gd name="T30" fmla="*/ 111 h 1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" h="111">
                <a:moveTo>
                  <a:pt x="124" y="31"/>
                </a:moveTo>
                <a:lnTo>
                  <a:pt x="124" y="111"/>
                </a:lnTo>
                <a:lnTo>
                  <a:pt x="32" y="95"/>
                </a:lnTo>
                <a:lnTo>
                  <a:pt x="28" y="74"/>
                </a:lnTo>
                <a:lnTo>
                  <a:pt x="27" y="57"/>
                </a:lnTo>
                <a:lnTo>
                  <a:pt x="24" y="43"/>
                </a:lnTo>
                <a:lnTo>
                  <a:pt x="19" y="28"/>
                </a:lnTo>
                <a:lnTo>
                  <a:pt x="0" y="0"/>
                </a:lnTo>
                <a:lnTo>
                  <a:pt x="124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8" name="Freeform 282"/>
          <p:cNvSpPr>
            <a:spLocks/>
          </p:cNvSpPr>
          <p:nvPr/>
        </p:nvSpPr>
        <p:spPr bwMode="auto">
          <a:xfrm>
            <a:off x="6948488" y="4843463"/>
            <a:ext cx="33337" cy="20637"/>
          </a:xfrm>
          <a:custGeom>
            <a:avLst/>
            <a:gdLst>
              <a:gd name="T0" fmla="*/ 0 w 119"/>
              <a:gd name="T1" fmla="*/ 0 h 70"/>
              <a:gd name="T2" fmla="*/ 2147483647 w 119"/>
              <a:gd name="T3" fmla="*/ 2147483647 h 70"/>
              <a:gd name="T4" fmla="*/ 2147483647 w 119"/>
              <a:gd name="T5" fmla="*/ 2147483647 h 70"/>
              <a:gd name="T6" fmla="*/ 2147483647 w 119"/>
              <a:gd name="T7" fmla="*/ 2147483647 h 70"/>
              <a:gd name="T8" fmla="*/ 2147483647 w 119"/>
              <a:gd name="T9" fmla="*/ 2147483647 h 70"/>
              <a:gd name="T10" fmla="*/ 0 w 119"/>
              <a:gd name="T11" fmla="*/ 2147483647 h 70"/>
              <a:gd name="T12" fmla="*/ 0 w 119"/>
              <a:gd name="T13" fmla="*/ 0 h 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"/>
              <a:gd name="T22" fmla="*/ 0 h 70"/>
              <a:gd name="T23" fmla="*/ 119 w 119"/>
              <a:gd name="T24" fmla="*/ 70 h 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" h="70">
                <a:moveTo>
                  <a:pt x="0" y="0"/>
                </a:moveTo>
                <a:lnTo>
                  <a:pt x="82" y="15"/>
                </a:lnTo>
                <a:lnTo>
                  <a:pt x="119" y="42"/>
                </a:lnTo>
                <a:lnTo>
                  <a:pt x="115" y="70"/>
                </a:lnTo>
                <a:lnTo>
                  <a:pt x="95" y="48"/>
                </a:lnTo>
                <a:lnTo>
                  <a:pt x="0" y="3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9" name="Freeform 283"/>
          <p:cNvSpPr>
            <a:spLocks/>
          </p:cNvSpPr>
          <p:nvPr/>
        </p:nvSpPr>
        <p:spPr bwMode="auto">
          <a:xfrm>
            <a:off x="6921500" y="4854575"/>
            <a:ext cx="58738" cy="31750"/>
          </a:xfrm>
          <a:custGeom>
            <a:avLst/>
            <a:gdLst>
              <a:gd name="T0" fmla="*/ 0 w 203"/>
              <a:gd name="T1" fmla="*/ 0 h 101"/>
              <a:gd name="T2" fmla="*/ 2147483647 w 203"/>
              <a:gd name="T3" fmla="*/ 2147483647 h 101"/>
              <a:gd name="T4" fmla="*/ 2147483647 w 203"/>
              <a:gd name="T5" fmla="*/ 2147483647 h 101"/>
              <a:gd name="T6" fmla="*/ 2147483647 w 203"/>
              <a:gd name="T7" fmla="*/ 2147483647 h 101"/>
              <a:gd name="T8" fmla="*/ 2147483647 w 203"/>
              <a:gd name="T9" fmla="*/ 2147483647 h 101"/>
              <a:gd name="T10" fmla="*/ 0 w 203"/>
              <a:gd name="T11" fmla="*/ 2147483647 h 101"/>
              <a:gd name="T12" fmla="*/ 0 w 203"/>
              <a:gd name="T13" fmla="*/ 0 h 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01"/>
              <a:gd name="T23" fmla="*/ 203 w 203"/>
              <a:gd name="T24" fmla="*/ 101 h 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01">
                <a:moveTo>
                  <a:pt x="0" y="0"/>
                </a:moveTo>
                <a:lnTo>
                  <a:pt x="165" y="30"/>
                </a:lnTo>
                <a:lnTo>
                  <a:pt x="203" y="74"/>
                </a:lnTo>
                <a:lnTo>
                  <a:pt x="199" y="101"/>
                </a:lnTo>
                <a:lnTo>
                  <a:pt x="161" y="61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0" name="Freeform 284"/>
          <p:cNvSpPr>
            <a:spLocks/>
          </p:cNvSpPr>
          <p:nvPr/>
        </p:nvSpPr>
        <p:spPr bwMode="auto">
          <a:xfrm>
            <a:off x="6919913" y="4873625"/>
            <a:ext cx="57150" cy="28575"/>
          </a:xfrm>
          <a:custGeom>
            <a:avLst/>
            <a:gdLst>
              <a:gd name="T0" fmla="*/ 2147483647 w 204"/>
              <a:gd name="T1" fmla="*/ 0 h 93"/>
              <a:gd name="T2" fmla="*/ 2147483647 w 204"/>
              <a:gd name="T3" fmla="*/ 2147483647 h 93"/>
              <a:gd name="T4" fmla="*/ 2147483647 w 204"/>
              <a:gd name="T5" fmla="*/ 2147483647 h 93"/>
              <a:gd name="T6" fmla="*/ 2147483647 w 204"/>
              <a:gd name="T7" fmla="*/ 2147483647 h 93"/>
              <a:gd name="T8" fmla="*/ 2147483647 w 204"/>
              <a:gd name="T9" fmla="*/ 2147483647 h 93"/>
              <a:gd name="T10" fmla="*/ 0 w 204"/>
              <a:gd name="T11" fmla="*/ 2147483647 h 93"/>
              <a:gd name="T12" fmla="*/ 2147483647 w 204"/>
              <a:gd name="T13" fmla="*/ 0 h 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"/>
              <a:gd name="T22" fmla="*/ 0 h 93"/>
              <a:gd name="T23" fmla="*/ 204 w 204"/>
              <a:gd name="T24" fmla="*/ 93 h 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" h="93">
                <a:moveTo>
                  <a:pt x="7" y="0"/>
                </a:moveTo>
                <a:lnTo>
                  <a:pt x="142" y="28"/>
                </a:lnTo>
                <a:lnTo>
                  <a:pt x="204" y="72"/>
                </a:lnTo>
                <a:lnTo>
                  <a:pt x="204" y="93"/>
                </a:lnTo>
                <a:lnTo>
                  <a:pt x="142" y="58"/>
                </a:lnTo>
                <a:lnTo>
                  <a:pt x="0" y="28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1" name="Freeform 285"/>
          <p:cNvSpPr>
            <a:spLocks/>
          </p:cNvSpPr>
          <p:nvPr/>
        </p:nvSpPr>
        <p:spPr bwMode="auto">
          <a:xfrm>
            <a:off x="6894513" y="4803775"/>
            <a:ext cx="11112" cy="12700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2147483647 w 38"/>
              <a:gd name="T11" fmla="*/ 2147483647 h 40"/>
              <a:gd name="T12" fmla="*/ 2147483647 w 38"/>
              <a:gd name="T13" fmla="*/ 0 h 40"/>
              <a:gd name="T14" fmla="*/ 2147483647 w 38"/>
              <a:gd name="T15" fmla="*/ 0 h 40"/>
              <a:gd name="T16" fmla="*/ 2147483647 w 38"/>
              <a:gd name="T17" fmla="*/ 0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2147483647 h 40"/>
              <a:gd name="T28" fmla="*/ 0 w 38"/>
              <a:gd name="T29" fmla="*/ 2147483647 h 40"/>
              <a:gd name="T30" fmla="*/ 0 w 38"/>
              <a:gd name="T31" fmla="*/ 2147483647 h 40"/>
              <a:gd name="T32" fmla="*/ 0 w 38"/>
              <a:gd name="T33" fmla="*/ 2147483647 h 40"/>
              <a:gd name="T34" fmla="*/ 0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2147483647 w 38"/>
              <a:gd name="T57" fmla="*/ 2147483647 h 40"/>
              <a:gd name="T58" fmla="*/ 2147483647 w 38"/>
              <a:gd name="T59" fmla="*/ 2147483647 h 40"/>
              <a:gd name="T60" fmla="*/ 2147483647 w 38"/>
              <a:gd name="T61" fmla="*/ 2147483647 h 40"/>
              <a:gd name="T62" fmla="*/ 2147483647 w 38"/>
              <a:gd name="T63" fmla="*/ 2147483647 h 40"/>
              <a:gd name="T64" fmla="*/ 2147483647 w 38"/>
              <a:gd name="T65" fmla="*/ 2147483647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40"/>
              <a:gd name="T101" fmla="*/ 38 w 38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40">
                <a:moveTo>
                  <a:pt x="38" y="19"/>
                </a:moveTo>
                <a:lnTo>
                  <a:pt x="38" y="17"/>
                </a:lnTo>
                <a:lnTo>
                  <a:pt x="38" y="15"/>
                </a:lnTo>
                <a:lnTo>
                  <a:pt x="37" y="13"/>
                </a:lnTo>
                <a:lnTo>
                  <a:pt x="36" y="11"/>
                </a:lnTo>
                <a:lnTo>
                  <a:pt x="36" y="10"/>
                </a:lnTo>
                <a:lnTo>
                  <a:pt x="34" y="8"/>
                </a:lnTo>
                <a:lnTo>
                  <a:pt x="33" y="5"/>
                </a:lnTo>
                <a:lnTo>
                  <a:pt x="31" y="4"/>
                </a:lnTo>
                <a:lnTo>
                  <a:pt x="30" y="3"/>
                </a:lnTo>
                <a:lnTo>
                  <a:pt x="28" y="2"/>
                </a:lnTo>
                <a:lnTo>
                  <a:pt x="26" y="1"/>
                </a:lnTo>
                <a:lnTo>
                  <a:pt x="26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5" y="0"/>
                </a:lnTo>
                <a:lnTo>
                  <a:pt x="13" y="0"/>
                </a:lnTo>
                <a:lnTo>
                  <a:pt x="12" y="1"/>
                </a:lnTo>
                <a:lnTo>
                  <a:pt x="9" y="2"/>
                </a:lnTo>
                <a:lnTo>
                  <a:pt x="8" y="3"/>
                </a:lnTo>
                <a:lnTo>
                  <a:pt x="8" y="4"/>
                </a:lnTo>
                <a:lnTo>
                  <a:pt x="6" y="5"/>
                </a:lnTo>
                <a:lnTo>
                  <a:pt x="5" y="8"/>
                </a:lnTo>
                <a:lnTo>
                  <a:pt x="4" y="8"/>
                </a:lnTo>
                <a:lnTo>
                  <a:pt x="2" y="10"/>
                </a:lnTo>
                <a:lnTo>
                  <a:pt x="2" y="11"/>
                </a:lnTo>
                <a:lnTo>
                  <a:pt x="0" y="13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4" y="32"/>
                </a:lnTo>
                <a:lnTo>
                  <a:pt x="5" y="34"/>
                </a:lnTo>
                <a:lnTo>
                  <a:pt x="6" y="34"/>
                </a:lnTo>
                <a:lnTo>
                  <a:pt x="8" y="35"/>
                </a:lnTo>
                <a:lnTo>
                  <a:pt x="8" y="37"/>
                </a:lnTo>
                <a:lnTo>
                  <a:pt x="9" y="39"/>
                </a:lnTo>
                <a:lnTo>
                  <a:pt x="12" y="39"/>
                </a:lnTo>
                <a:lnTo>
                  <a:pt x="13" y="40"/>
                </a:lnTo>
                <a:lnTo>
                  <a:pt x="15" y="40"/>
                </a:lnTo>
                <a:lnTo>
                  <a:pt x="19" y="40"/>
                </a:lnTo>
                <a:lnTo>
                  <a:pt x="20" y="40"/>
                </a:lnTo>
                <a:lnTo>
                  <a:pt x="22" y="40"/>
                </a:lnTo>
                <a:lnTo>
                  <a:pt x="23" y="40"/>
                </a:lnTo>
                <a:lnTo>
                  <a:pt x="26" y="40"/>
                </a:lnTo>
                <a:lnTo>
                  <a:pt x="26" y="39"/>
                </a:lnTo>
                <a:lnTo>
                  <a:pt x="28" y="39"/>
                </a:lnTo>
                <a:lnTo>
                  <a:pt x="30" y="37"/>
                </a:lnTo>
                <a:lnTo>
                  <a:pt x="31" y="35"/>
                </a:lnTo>
                <a:lnTo>
                  <a:pt x="33" y="34"/>
                </a:lnTo>
                <a:lnTo>
                  <a:pt x="34" y="34"/>
                </a:lnTo>
                <a:lnTo>
                  <a:pt x="34" y="32"/>
                </a:lnTo>
                <a:lnTo>
                  <a:pt x="36" y="30"/>
                </a:lnTo>
                <a:lnTo>
                  <a:pt x="36" y="29"/>
                </a:lnTo>
                <a:lnTo>
                  <a:pt x="37" y="27"/>
                </a:lnTo>
                <a:lnTo>
                  <a:pt x="38" y="26"/>
                </a:lnTo>
                <a:lnTo>
                  <a:pt x="38" y="24"/>
                </a:lnTo>
                <a:lnTo>
                  <a:pt x="38" y="22"/>
                </a:lnTo>
                <a:lnTo>
                  <a:pt x="38" y="1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2" name="Freeform 286"/>
          <p:cNvSpPr>
            <a:spLocks/>
          </p:cNvSpPr>
          <p:nvPr/>
        </p:nvSpPr>
        <p:spPr bwMode="auto">
          <a:xfrm>
            <a:off x="6896100" y="4813300"/>
            <a:ext cx="7938" cy="153988"/>
          </a:xfrm>
          <a:custGeom>
            <a:avLst/>
            <a:gdLst>
              <a:gd name="T0" fmla="*/ 0 w 29"/>
              <a:gd name="T1" fmla="*/ 0 h 485"/>
              <a:gd name="T2" fmla="*/ 2147483647 w 29"/>
              <a:gd name="T3" fmla="*/ 0 h 485"/>
              <a:gd name="T4" fmla="*/ 2147483647 w 29"/>
              <a:gd name="T5" fmla="*/ 2147483647 h 485"/>
              <a:gd name="T6" fmla="*/ 0 w 29"/>
              <a:gd name="T7" fmla="*/ 2147483647 h 485"/>
              <a:gd name="T8" fmla="*/ 0 w 29"/>
              <a:gd name="T9" fmla="*/ 0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485"/>
              <a:gd name="T17" fmla="*/ 29 w 29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485">
                <a:moveTo>
                  <a:pt x="0" y="0"/>
                </a:moveTo>
                <a:lnTo>
                  <a:pt x="28" y="0"/>
                </a:lnTo>
                <a:lnTo>
                  <a:pt x="29" y="485"/>
                </a:lnTo>
                <a:lnTo>
                  <a:pt x="0" y="48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3" name="Freeform 287"/>
          <p:cNvSpPr>
            <a:spLocks/>
          </p:cNvSpPr>
          <p:nvPr/>
        </p:nvSpPr>
        <p:spPr bwMode="auto">
          <a:xfrm>
            <a:off x="6896100" y="4984750"/>
            <a:ext cx="6350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0 h 26"/>
              <a:gd name="T20" fmla="*/ 2147483647 w 23"/>
              <a:gd name="T21" fmla="*/ 0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0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0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"/>
              <a:gd name="T160" fmla="*/ 0 h 26"/>
              <a:gd name="T161" fmla="*/ 23 w 23"/>
              <a:gd name="T162" fmla="*/ 26 h 2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" h="26">
                <a:moveTo>
                  <a:pt x="23" y="13"/>
                </a:moveTo>
                <a:lnTo>
                  <a:pt x="23" y="10"/>
                </a:lnTo>
                <a:lnTo>
                  <a:pt x="23" y="8"/>
                </a:lnTo>
                <a:lnTo>
                  <a:pt x="22" y="6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7" y="4"/>
                </a:lnTo>
                <a:lnTo>
                  <a:pt x="16" y="3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4" y="24"/>
                </a:lnTo>
                <a:lnTo>
                  <a:pt x="7" y="24"/>
                </a:lnTo>
                <a:lnTo>
                  <a:pt x="8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4" y="26"/>
                </a:lnTo>
                <a:lnTo>
                  <a:pt x="15" y="26"/>
                </a:lnTo>
                <a:lnTo>
                  <a:pt x="16" y="25"/>
                </a:lnTo>
                <a:lnTo>
                  <a:pt x="16" y="24"/>
                </a:lnTo>
                <a:lnTo>
                  <a:pt x="17" y="24"/>
                </a:lnTo>
                <a:lnTo>
                  <a:pt x="19" y="21"/>
                </a:lnTo>
                <a:lnTo>
                  <a:pt x="21" y="21"/>
                </a:lnTo>
                <a:lnTo>
                  <a:pt x="21" y="20"/>
                </a:lnTo>
                <a:lnTo>
                  <a:pt x="22" y="19"/>
                </a:lnTo>
                <a:lnTo>
                  <a:pt x="22" y="17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4" name="Freeform 288"/>
          <p:cNvSpPr>
            <a:spLocks/>
          </p:cNvSpPr>
          <p:nvPr/>
        </p:nvSpPr>
        <p:spPr bwMode="auto">
          <a:xfrm>
            <a:off x="6908800" y="49847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2147483647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6"/>
              <a:gd name="T167" fmla="*/ 25 w 25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3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19" y="4"/>
                </a:lnTo>
                <a:lnTo>
                  <a:pt x="17" y="3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8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  <a:lnTo>
                  <a:pt x="5" y="21"/>
                </a:lnTo>
                <a:lnTo>
                  <a:pt x="5" y="24"/>
                </a:lnTo>
                <a:lnTo>
                  <a:pt x="8" y="24"/>
                </a:lnTo>
                <a:lnTo>
                  <a:pt x="10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6" y="25"/>
                </a:lnTo>
                <a:lnTo>
                  <a:pt x="17" y="24"/>
                </a:lnTo>
                <a:lnTo>
                  <a:pt x="19" y="24"/>
                </a:lnTo>
                <a:lnTo>
                  <a:pt x="20" y="24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3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5" name="Freeform 289"/>
          <p:cNvSpPr>
            <a:spLocks/>
          </p:cNvSpPr>
          <p:nvPr/>
        </p:nvSpPr>
        <p:spPr bwMode="auto">
          <a:xfrm>
            <a:off x="6921500" y="49847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"/>
              <a:gd name="T163" fmla="*/ 0 h 26"/>
              <a:gd name="T164" fmla="*/ 24 w 24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3" y="5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18" y="4"/>
                </a:lnTo>
                <a:lnTo>
                  <a:pt x="18" y="3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3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6" y="24"/>
                </a:lnTo>
                <a:lnTo>
                  <a:pt x="7" y="24"/>
                </a:lnTo>
                <a:lnTo>
                  <a:pt x="9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8" y="24"/>
                </a:lnTo>
                <a:lnTo>
                  <a:pt x="21" y="24"/>
                </a:lnTo>
                <a:lnTo>
                  <a:pt x="21" y="21"/>
                </a:lnTo>
                <a:lnTo>
                  <a:pt x="22" y="21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6" name="Freeform 290"/>
          <p:cNvSpPr>
            <a:spLocks/>
          </p:cNvSpPr>
          <p:nvPr/>
        </p:nvSpPr>
        <p:spPr bwMode="auto">
          <a:xfrm>
            <a:off x="6934200" y="49847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2147483647 w 25"/>
              <a:gd name="T119" fmla="*/ 2147483647 h 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6"/>
              <a:gd name="T182" fmla="*/ 25 w 25"/>
              <a:gd name="T183" fmla="*/ 26 h 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4" y="8"/>
                </a:lnTo>
                <a:lnTo>
                  <a:pt x="23" y="6"/>
                </a:lnTo>
                <a:lnTo>
                  <a:pt x="23" y="5"/>
                </a:lnTo>
                <a:lnTo>
                  <a:pt x="22" y="4"/>
                </a:lnTo>
                <a:lnTo>
                  <a:pt x="19" y="4"/>
                </a:lnTo>
                <a:lnTo>
                  <a:pt x="18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9"/>
                </a:lnTo>
                <a:lnTo>
                  <a:pt x="2" y="20"/>
                </a:lnTo>
                <a:lnTo>
                  <a:pt x="4" y="21"/>
                </a:lnTo>
                <a:lnTo>
                  <a:pt x="5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19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3" y="19"/>
                </a:lnTo>
                <a:lnTo>
                  <a:pt x="23" y="17"/>
                </a:lnTo>
                <a:lnTo>
                  <a:pt x="24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7" name="Freeform 291"/>
          <p:cNvSpPr>
            <a:spLocks/>
          </p:cNvSpPr>
          <p:nvPr/>
        </p:nvSpPr>
        <p:spPr bwMode="auto">
          <a:xfrm>
            <a:off x="6946900" y="49847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0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0 w 24"/>
              <a:gd name="T43" fmla="*/ 2147483647 h 26"/>
              <a:gd name="T44" fmla="*/ 0 w 24"/>
              <a:gd name="T45" fmla="*/ 2147483647 h 26"/>
              <a:gd name="T46" fmla="*/ 0 w 24"/>
              <a:gd name="T47" fmla="*/ 2147483647 h 26"/>
              <a:gd name="T48" fmla="*/ 0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26"/>
              <a:gd name="T155" fmla="*/ 24 w 24"/>
              <a:gd name="T156" fmla="*/ 26 h 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1" y="4"/>
                </a:lnTo>
                <a:lnTo>
                  <a:pt x="18" y="4"/>
                </a:lnTo>
                <a:lnTo>
                  <a:pt x="16" y="4"/>
                </a:lnTo>
                <a:lnTo>
                  <a:pt x="16" y="3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3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6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6" y="24"/>
                </a:lnTo>
                <a:lnTo>
                  <a:pt x="8" y="24"/>
                </a:lnTo>
                <a:lnTo>
                  <a:pt x="9" y="25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5" y="26"/>
                </a:lnTo>
                <a:lnTo>
                  <a:pt x="16" y="26"/>
                </a:lnTo>
                <a:lnTo>
                  <a:pt x="16" y="25"/>
                </a:lnTo>
                <a:lnTo>
                  <a:pt x="16" y="24"/>
                </a:lnTo>
                <a:lnTo>
                  <a:pt x="18" y="24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8" name="Freeform 292"/>
          <p:cNvSpPr>
            <a:spLocks/>
          </p:cNvSpPr>
          <p:nvPr/>
        </p:nvSpPr>
        <p:spPr bwMode="auto">
          <a:xfrm>
            <a:off x="6959600" y="49847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6"/>
              <a:gd name="T167" fmla="*/ 25 w 25"/>
              <a:gd name="T168" fmla="*/ 26 h 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4" y="5"/>
                </a:lnTo>
                <a:lnTo>
                  <a:pt x="23" y="5"/>
                </a:lnTo>
                <a:lnTo>
                  <a:pt x="23" y="4"/>
                </a:lnTo>
                <a:lnTo>
                  <a:pt x="22" y="4"/>
                </a:lnTo>
                <a:lnTo>
                  <a:pt x="18" y="4"/>
                </a:lnTo>
                <a:lnTo>
                  <a:pt x="18" y="3"/>
                </a:lnTo>
                <a:lnTo>
                  <a:pt x="18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9" y="3"/>
                </a:lnTo>
                <a:lnTo>
                  <a:pt x="8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3" y="15"/>
                </a:lnTo>
                <a:lnTo>
                  <a:pt x="3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4" y="21"/>
                </a:lnTo>
                <a:lnTo>
                  <a:pt x="5" y="21"/>
                </a:lnTo>
                <a:lnTo>
                  <a:pt x="8" y="24"/>
                </a:lnTo>
                <a:lnTo>
                  <a:pt x="9" y="24"/>
                </a:lnTo>
                <a:lnTo>
                  <a:pt x="9" y="25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8" y="26"/>
                </a:lnTo>
                <a:lnTo>
                  <a:pt x="18" y="25"/>
                </a:lnTo>
                <a:lnTo>
                  <a:pt x="18" y="24"/>
                </a:lnTo>
                <a:lnTo>
                  <a:pt x="22" y="24"/>
                </a:lnTo>
                <a:lnTo>
                  <a:pt x="23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9" name="Freeform 293"/>
          <p:cNvSpPr>
            <a:spLocks/>
          </p:cNvSpPr>
          <p:nvPr/>
        </p:nvSpPr>
        <p:spPr bwMode="auto">
          <a:xfrm>
            <a:off x="6972300" y="4984750"/>
            <a:ext cx="6350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"/>
              <a:gd name="T163" fmla="*/ 0 h 26"/>
              <a:gd name="T164" fmla="*/ 24 w 24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3" y="6"/>
                </a:lnTo>
                <a:lnTo>
                  <a:pt x="22" y="6"/>
                </a:lnTo>
                <a:lnTo>
                  <a:pt x="22" y="5"/>
                </a:lnTo>
                <a:lnTo>
                  <a:pt x="22" y="4"/>
                </a:lnTo>
                <a:lnTo>
                  <a:pt x="19" y="4"/>
                </a:lnTo>
                <a:lnTo>
                  <a:pt x="18" y="4"/>
                </a:lnTo>
                <a:lnTo>
                  <a:pt x="18" y="3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6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6" y="21"/>
                </a:lnTo>
                <a:lnTo>
                  <a:pt x="6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6" y="26"/>
                </a:lnTo>
                <a:lnTo>
                  <a:pt x="17" y="25"/>
                </a:lnTo>
                <a:lnTo>
                  <a:pt x="18" y="24"/>
                </a:lnTo>
                <a:lnTo>
                  <a:pt x="19" y="24"/>
                </a:lnTo>
                <a:lnTo>
                  <a:pt x="22" y="21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0" name="Freeform 294"/>
          <p:cNvSpPr>
            <a:spLocks/>
          </p:cNvSpPr>
          <p:nvPr/>
        </p:nvSpPr>
        <p:spPr bwMode="auto">
          <a:xfrm>
            <a:off x="6856413" y="4813300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2147483647 w 23"/>
              <a:gd name="T29" fmla="*/ 2147483647 h 24"/>
              <a:gd name="T30" fmla="*/ 2147483647 w 23"/>
              <a:gd name="T31" fmla="*/ 0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2147483647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2147483647 w 23"/>
              <a:gd name="T113" fmla="*/ 2147483647 h 24"/>
              <a:gd name="T114" fmla="*/ 2147483647 w 23"/>
              <a:gd name="T115" fmla="*/ 2147483647 h 24"/>
              <a:gd name="T116" fmla="*/ 2147483647 w 23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"/>
              <a:gd name="T178" fmla="*/ 0 h 24"/>
              <a:gd name="T179" fmla="*/ 23 w 23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" h="24">
                <a:moveTo>
                  <a:pt x="23" y="12"/>
                </a:move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3" y="5"/>
                </a:lnTo>
                <a:lnTo>
                  <a:pt x="22" y="5"/>
                </a:lnTo>
                <a:lnTo>
                  <a:pt x="22" y="3"/>
                </a:lnTo>
                <a:lnTo>
                  <a:pt x="21" y="3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9"/>
                </a:lnTo>
                <a:lnTo>
                  <a:pt x="3" y="19"/>
                </a:lnTo>
                <a:lnTo>
                  <a:pt x="3" y="21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3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2" y="21"/>
                </a:lnTo>
                <a:lnTo>
                  <a:pt x="22" y="19"/>
                </a:lnTo>
                <a:lnTo>
                  <a:pt x="23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1" name="Freeform 295"/>
          <p:cNvSpPr>
            <a:spLocks/>
          </p:cNvSpPr>
          <p:nvPr/>
        </p:nvSpPr>
        <p:spPr bwMode="auto">
          <a:xfrm>
            <a:off x="6856413" y="4827588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0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"/>
              <a:gd name="T163" fmla="*/ 0 h 24"/>
              <a:gd name="T164" fmla="*/ 23 w 23"/>
              <a:gd name="T165" fmla="*/ 24 h 2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" h="24">
                <a:moveTo>
                  <a:pt x="23" y="12"/>
                </a:moveTo>
                <a:lnTo>
                  <a:pt x="23" y="9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8" y="1"/>
                </a:lnTo>
                <a:lnTo>
                  <a:pt x="17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6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2"/>
                </a:lnTo>
                <a:lnTo>
                  <a:pt x="6" y="22"/>
                </a:lnTo>
                <a:lnTo>
                  <a:pt x="6" y="23"/>
                </a:lnTo>
                <a:lnTo>
                  <a:pt x="7" y="23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3"/>
                </a:lnTo>
                <a:lnTo>
                  <a:pt x="18" y="23"/>
                </a:lnTo>
                <a:lnTo>
                  <a:pt x="19" y="22"/>
                </a:lnTo>
                <a:lnTo>
                  <a:pt x="21" y="22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6"/>
                </a:lnTo>
                <a:lnTo>
                  <a:pt x="23" y="15"/>
                </a:lnTo>
                <a:lnTo>
                  <a:pt x="23" y="14"/>
                </a:lnTo>
                <a:lnTo>
                  <a:pt x="23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2" name="Freeform 296"/>
          <p:cNvSpPr>
            <a:spLocks/>
          </p:cNvSpPr>
          <p:nvPr/>
        </p:nvSpPr>
        <p:spPr bwMode="auto">
          <a:xfrm>
            <a:off x="6856413" y="4843463"/>
            <a:ext cx="7937" cy="6350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0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2147483647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"/>
              <a:gd name="T157" fmla="*/ 0 h 26"/>
              <a:gd name="T158" fmla="*/ 23 w 23"/>
              <a:gd name="T159" fmla="*/ 26 h 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" h="26">
                <a:moveTo>
                  <a:pt x="23" y="13"/>
                </a:moveTo>
                <a:lnTo>
                  <a:pt x="23" y="11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1" y="2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5" y="21"/>
                </a:lnTo>
                <a:lnTo>
                  <a:pt x="6" y="22"/>
                </a:lnTo>
                <a:lnTo>
                  <a:pt x="7" y="22"/>
                </a:lnTo>
                <a:lnTo>
                  <a:pt x="10" y="24"/>
                </a:lnTo>
                <a:lnTo>
                  <a:pt x="11" y="24"/>
                </a:lnTo>
                <a:lnTo>
                  <a:pt x="12" y="26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21" y="21"/>
                </a:lnTo>
                <a:lnTo>
                  <a:pt x="21" y="20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5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3" name="Freeform 297"/>
          <p:cNvSpPr>
            <a:spLocks/>
          </p:cNvSpPr>
          <p:nvPr/>
        </p:nvSpPr>
        <p:spPr bwMode="auto">
          <a:xfrm>
            <a:off x="6856413" y="4856163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0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24"/>
              <a:gd name="T170" fmla="*/ 23 w 23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24">
                <a:moveTo>
                  <a:pt x="23" y="11"/>
                </a:move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1" y="2"/>
                </a:lnTo>
                <a:lnTo>
                  <a:pt x="19" y="2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0"/>
                </a:lnTo>
                <a:lnTo>
                  <a:pt x="6" y="2"/>
                </a:lnTo>
                <a:lnTo>
                  <a:pt x="5" y="2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1" y="19"/>
                </a:lnTo>
                <a:lnTo>
                  <a:pt x="3" y="20"/>
                </a:lnTo>
                <a:lnTo>
                  <a:pt x="5" y="21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3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1" y="21"/>
                </a:lnTo>
                <a:lnTo>
                  <a:pt x="22" y="20"/>
                </a:lnTo>
                <a:lnTo>
                  <a:pt x="23" y="19"/>
                </a:lnTo>
                <a:lnTo>
                  <a:pt x="23" y="16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4" name="Freeform 298"/>
          <p:cNvSpPr>
            <a:spLocks/>
          </p:cNvSpPr>
          <p:nvPr/>
        </p:nvSpPr>
        <p:spPr bwMode="auto">
          <a:xfrm>
            <a:off x="6856413" y="4870450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4"/>
              <a:gd name="T167" fmla="*/ 23 w 23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4">
                <a:moveTo>
                  <a:pt x="23" y="13"/>
                </a:moveTo>
                <a:lnTo>
                  <a:pt x="23" y="11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1" y="2"/>
                </a:lnTo>
                <a:lnTo>
                  <a:pt x="19" y="2"/>
                </a:lnTo>
                <a:lnTo>
                  <a:pt x="18" y="1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3" y="4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9"/>
                </a:lnTo>
                <a:lnTo>
                  <a:pt x="3" y="20"/>
                </a:lnTo>
                <a:lnTo>
                  <a:pt x="3" y="21"/>
                </a:lnTo>
                <a:lnTo>
                  <a:pt x="5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1" y="22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5" name="Freeform 299"/>
          <p:cNvSpPr>
            <a:spLocks/>
          </p:cNvSpPr>
          <p:nvPr/>
        </p:nvSpPr>
        <p:spPr bwMode="auto">
          <a:xfrm>
            <a:off x="6856413" y="4884738"/>
            <a:ext cx="7937" cy="7937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0 h 27"/>
              <a:gd name="T32" fmla="*/ 2147483647 w 23"/>
              <a:gd name="T33" fmla="*/ 2147483647 h 27"/>
              <a:gd name="T34" fmla="*/ 2147483647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2147483647 h 27"/>
              <a:gd name="T44" fmla="*/ 2147483647 w 23"/>
              <a:gd name="T45" fmla="*/ 2147483647 h 27"/>
              <a:gd name="T46" fmla="*/ 2147483647 w 23"/>
              <a:gd name="T47" fmla="*/ 2147483647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0 w 23"/>
              <a:gd name="T53" fmla="*/ 2147483647 h 27"/>
              <a:gd name="T54" fmla="*/ 0 w 23"/>
              <a:gd name="T55" fmla="*/ 2147483647 h 27"/>
              <a:gd name="T56" fmla="*/ 0 w 23"/>
              <a:gd name="T57" fmla="*/ 2147483647 h 27"/>
              <a:gd name="T58" fmla="*/ 0 w 23"/>
              <a:gd name="T59" fmla="*/ 2147483647 h 27"/>
              <a:gd name="T60" fmla="*/ 0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2147483647 w 23"/>
              <a:gd name="T81" fmla="*/ 2147483647 h 27"/>
              <a:gd name="T82" fmla="*/ 2147483647 w 23"/>
              <a:gd name="T83" fmla="*/ 2147483647 h 27"/>
              <a:gd name="T84" fmla="*/ 2147483647 w 23"/>
              <a:gd name="T85" fmla="*/ 2147483647 h 27"/>
              <a:gd name="T86" fmla="*/ 2147483647 w 23"/>
              <a:gd name="T87" fmla="*/ 2147483647 h 27"/>
              <a:gd name="T88" fmla="*/ 2147483647 w 23"/>
              <a:gd name="T89" fmla="*/ 2147483647 h 27"/>
              <a:gd name="T90" fmla="*/ 2147483647 w 23"/>
              <a:gd name="T91" fmla="*/ 2147483647 h 27"/>
              <a:gd name="T92" fmla="*/ 2147483647 w 23"/>
              <a:gd name="T93" fmla="*/ 2147483647 h 27"/>
              <a:gd name="T94" fmla="*/ 2147483647 w 23"/>
              <a:gd name="T95" fmla="*/ 2147483647 h 27"/>
              <a:gd name="T96" fmla="*/ 2147483647 w 23"/>
              <a:gd name="T97" fmla="*/ 2147483647 h 27"/>
              <a:gd name="T98" fmla="*/ 2147483647 w 23"/>
              <a:gd name="T99" fmla="*/ 2147483647 h 27"/>
              <a:gd name="T100" fmla="*/ 2147483647 w 23"/>
              <a:gd name="T101" fmla="*/ 2147483647 h 27"/>
              <a:gd name="T102" fmla="*/ 2147483647 w 23"/>
              <a:gd name="T103" fmla="*/ 2147483647 h 27"/>
              <a:gd name="T104" fmla="*/ 2147483647 w 23"/>
              <a:gd name="T105" fmla="*/ 2147483647 h 27"/>
              <a:gd name="T106" fmla="*/ 2147483647 w 23"/>
              <a:gd name="T107" fmla="*/ 2147483647 h 27"/>
              <a:gd name="T108" fmla="*/ 2147483647 w 23"/>
              <a:gd name="T109" fmla="*/ 2147483647 h 27"/>
              <a:gd name="T110" fmla="*/ 2147483647 w 23"/>
              <a:gd name="T111" fmla="*/ 2147483647 h 27"/>
              <a:gd name="T112" fmla="*/ 2147483647 w 23"/>
              <a:gd name="T113" fmla="*/ 2147483647 h 27"/>
              <a:gd name="T114" fmla="*/ 2147483647 w 23"/>
              <a:gd name="T115" fmla="*/ 2147483647 h 27"/>
              <a:gd name="T116" fmla="*/ 2147483647 w 23"/>
              <a:gd name="T117" fmla="*/ 2147483647 h 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"/>
              <a:gd name="T178" fmla="*/ 0 h 27"/>
              <a:gd name="T179" fmla="*/ 23 w 23"/>
              <a:gd name="T180" fmla="*/ 27 h 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" h="27">
                <a:moveTo>
                  <a:pt x="23" y="13"/>
                </a:moveTo>
                <a:lnTo>
                  <a:pt x="23" y="12"/>
                </a:lnTo>
                <a:lnTo>
                  <a:pt x="23" y="11"/>
                </a:lnTo>
                <a:lnTo>
                  <a:pt x="23" y="9"/>
                </a:lnTo>
                <a:lnTo>
                  <a:pt x="23" y="7"/>
                </a:lnTo>
                <a:lnTo>
                  <a:pt x="23" y="6"/>
                </a:lnTo>
                <a:lnTo>
                  <a:pt x="22" y="6"/>
                </a:lnTo>
                <a:lnTo>
                  <a:pt x="21" y="5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7" y="2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5"/>
                </a:lnTo>
                <a:lnTo>
                  <a:pt x="3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5" y="22"/>
                </a:lnTo>
                <a:lnTo>
                  <a:pt x="6" y="23"/>
                </a:lnTo>
                <a:lnTo>
                  <a:pt x="7" y="24"/>
                </a:lnTo>
                <a:lnTo>
                  <a:pt x="10" y="27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15" y="27"/>
                </a:lnTo>
                <a:lnTo>
                  <a:pt x="17" y="27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6" name="Freeform 300"/>
          <p:cNvSpPr>
            <a:spLocks/>
          </p:cNvSpPr>
          <p:nvPr/>
        </p:nvSpPr>
        <p:spPr bwMode="auto">
          <a:xfrm>
            <a:off x="6856413" y="4899025"/>
            <a:ext cx="7937" cy="7938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2147483647 w 23"/>
              <a:gd name="T35" fmla="*/ 0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2147483647 h 27"/>
              <a:gd name="T44" fmla="*/ 2147483647 w 23"/>
              <a:gd name="T45" fmla="*/ 2147483647 h 27"/>
              <a:gd name="T46" fmla="*/ 2147483647 w 23"/>
              <a:gd name="T47" fmla="*/ 2147483647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0 w 23"/>
              <a:gd name="T59" fmla="*/ 2147483647 h 27"/>
              <a:gd name="T60" fmla="*/ 0 w 23"/>
              <a:gd name="T61" fmla="*/ 2147483647 h 27"/>
              <a:gd name="T62" fmla="*/ 0 w 23"/>
              <a:gd name="T63" fmla="*/ 2147483647 h 27"/>
              <a:gd name="T64" fmla="*/ 0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2147483647 w 23"/>
              <a:gd name="T81" fmla="*/ 2147483647 h 27"/>
              <a:gd name="T82" fmla="*/ 2147483647 w 23"/>
              <a:gd name="T83" fmla="*/ 2147483647 h 27"/>
              <a:gd name="T84" fmla="*/ 2147483647 w 23"/>
              <a:gd name="T85" fmla="*/ 2147483647 h 27"/>
              <a:gd name="T86" fmla="*/ 2147483647 w 23"/>
              <a:gd name="T87" fmla="*/ 2147483647 h 27"/>
              <a:gd name="T88" fmla="*/ 2147483647 w 23"/>
              <a:gd name="T89" fmla="*/ 2147483647 h 27"/>
              <a:gd name="T90" fmla="*/ 2147483647 w 23"/>
              <a:gd name="T91" fmla="*/ 2147483647 h 27"/>
              <a:gd name="T92" fmla="*/ 2147483647 w 23"/>
              <a:gd name="T93" fmla="*/ 2147483647 h 27"/>
              <a:gd name="T94" fmla="*/ 2147483647 w 23"/>
              <a:gd name="T95" fmla="*/ 2147483647 h 27"/>
              <a:gd name="T96" fmla="*/ 2147483647 w 23"/>
              <a:gd name="T97" fmla="*/ 2147483647 h 27"/>
              <a:gd name="T98" fmla="*/ 2147483647 w 23"/>
              <a:gd name="T99" fmla="*/ 2147483647 h 27"/>
              <a:gd name="T100" fmla="*/ 2147483647 w 23"/>
              <a:gd name="T101" fmla="*/ 2147483647 h 27"/>
              <a:gd name="T102" fmla="*/ 2147483647 w 23"/>
              <a:gd name="T103" fmla="*/ 2147483647 h 27"/>
              <a:gd name="T104" fmla="*/ 2147483647 w 23"/>
              <a:gd name="T105" fmla="*/ 2147483647 h 27"/>
              <a:gd name="T106" fmla="*/ 2147483647 w 23"/>
              <a:gd name="T107" fmla="*/ 2147483647 h 27"/>
              <a:gd name="T108" fmla="*/ 2147483647 w 23"/>
              <a:gd name="T109" fmla="*/ 2147483647 h 27"/>
              <a:gd name="T110" fmla="*/ 2147483647 w 23"/>
              <a:gd name="T111" fmla="*/ 2147483647 h 27"/>
              <a:gd name="T112" fmla="*/ 2147483647 w 23"/>
              <a:gd name="T113" fmla="*/ 2147483647 h 27"/>
              <a:gd name="T114" fmla="*/ 2147483647 w 23"/>
              <a:gd name="T115" fmla="*/ 2147483647 h 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7"/>
              <a:gd name="T176" fmla="*/ 23 w 23"/>
              <a:gd name="T177" fmla="*/ 27 h 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7">
                <a:moveTo>
                  <a:pt x="23" y="14"/>
                </a:moveTo>
                <a:lnTo>
                  <a:pt x="23" y="13"/>
                </a:lnTo>
                <a:lnTo>
                  <a:pt x="23" y="12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5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8" y="4"/>
                </a:lnTo>
                <a:lnTo>
                  <a:pt x="18" y="2"/>
                </a:lnTo>
                <a:lnTo>
                  <a:pt x="17" y="2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3" y="20"/>
                </a:lnTo>
                <a:lnTo>
                  <a:pt x="3" y="22"/>
                </a:lnTo>
                <a:lnTo>
                  <a:pt x="5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7" y="26"/>
                </a:lnTo>
                <a:lnTo>
                  <a:pt x="10" y="26"/>
                </a:lnTo>
                <a:lnTo>
                  <a:pt x="11" y="26"/>
                </a:lnTo>
                <a:lnTo>
                  <a:pt x="12" y="27"/>
                </a:lnTo>
                <a:lnTo>
                  <a:pt x="14" y="26"/>
                </a:lnTo>
                <a:lnTo>
                  <a:pt x="15" y="26"/>
                </a:lnTo>
                <a:lnTo>
                  <a:pt x="17" y="26"/>
                </a:lnTo>
                <a:lnTo>
                  <a:pt x="18" y="24"/>
                </a:lnTo>
                <a:lnTo>
                  <a:pt x="19" y="23"/>
                </a:lnTo>
                <a:lnTo>
                  <a:pt x="21" y="22"/>
                </a:lnTo>
                <a:lnTo>
                  <a:pt x="22" y="22"/>
                </a:lnTo>
                <a:lnTo>
                  <a:pt x="22" y="20"/>
                </a:lnTo>
                <a:lnTo>
                  <a:pt x="23" y="20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7" name="Freeform 301"/>
          <p:cNvSpPr>
            <a:spLocks/>
          </p:cNvSpPr>
          <p:nvPr/>
        </p:nvSpPr>
        <p:spPr bwMode="auto">
          <a:xfrm>
            <a:off x="6856413" y="4913313"/>
            <a:ext cx="7937" cy="6350"/>
          </a:xfrm>
          <a:custGeom>
            <a:avLst/>
            <a:gdLst>
              <a:gd name="T0" fmla="*/ 2147483647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2147483647 w 23"/>
              <a:gd name="T11" fmla="*/ 2147483647 h 22"/>
              <a:gd name="T12" fmla="*/ 2147483647 w 23"/>
              <a:gd name="T13" fmla="*/ 2147483647 h 22"/>
              <a:gd name="T14" fmla="*/ 2147483647 w 23"/>
              <a:gd name="T15" fmla="*/ 2147483647 h 22"/>
              <a:gd name="T16" fmla="*/ 2147483647 w 23"/>
              <a:gd name="T17" fmla="*/ 2147483647 h 22"/>
              <a:gd name="T18" fmla="*/ 2147483647 w 23"/>
              <a:gd name="T19" fmla="*/ 2147483647 h 22"/>
              <a:gd name="T20" fmla="*/ 2147483647 w 23"/>
              <a:gd name="T21" fmla="*/ 2147483647 h 22"/>
              <a:gd name="T22" fmla="*/ 2147483647 w 23"/>
              <a:gd name="T23" fmla="*/ 2147483647 h 22"/>
              <a:gd name="T24" fmla="*/ 2147483647 w 23"/>
              <a:gd name="T25" fmla="*/ 0 h 22"/>
              <a:gd name="T26" fmla="*/ 2147483647 w 23"/>
              <a:gd name="T27" fmla="*/ 0 h 22"/>
              <a:gd name="T28" fmla="*/ 2147483647 w 23"/>
              <a:gd name="T29" fmla="*/ 0 h 22"/>
              <a:gd name="T30" fmla="*/ 2147483647 w 23"/>
              <a:gd name="T31" fmla="*/ 0 h 22"/>
              <a:gd name="T32" fmla="*/ 2147483647 w 23"/>
              <a:gd name="T33" fmla="*/ 0 h 22"/>
              <a:gd name="T34" fmla="*/ 2147483647 w 23"/>
              <a:gd name="T35" fmla="*/ 0 h 22"/>
              <a:gd name="T36" fmla="*/ 2147483647 w 23"/>
              <a:gd name="T37" fmla="*/ 0 h 22"/>
              <a:gd name="T38" fmla="*/ 2147483647 w 23"/>
              <a:gd name="T39" fmla="*/ 0 h 22"/>
              <a:gd name="T40" fmla="*/ 2147483647 w 23"/>
              <a:gd name="T41" fmla="*/ 2147483647 h 22"/>
              <a:gd name="T42" fmla="*/ 2147483647 w 23"/>
              <a:gd name="T43" fmla="*/ 2147483647 h 22"/>
              <a:gd name="T44" fmla="*/ 2147483647 w 23"/>
              <a:gd name="T45" fmla="*/ 2147483647 h 22"/>
              <a:gd name="T46" fmla="*/ 2147483647 w 23"/>
              <a:gd name="T47" fmla="*/ 2147483647 h 22"/>
              <a:gd name="T48" fmla="*/ 2147483647 w 23"/>
              <a:gd name="T49" fmla="*/ 2147483647 h 22"/>
              <a:gd name="T50" fmla="*/ 2147483647 w 23"/>
              <a:gd name="T51" fmla="*/ 2147483647 h 22"/>
              <a:gd name="T52" fmla="*/ 2147483647 w 23"/>
              <a:gd name="T53" fmla="*/ 2147483647 h 22"/>
              <a:gd name="T54" fmla="*/ 2147483647 w 23"/>
              <a:gd name="T55" fmla="*/ 2147483647 h 22"/>
              <a:gd name="T56" fmla="*/ 2147483647 w 23"/>
              <a:gd name="T57" fmla="*/ 2147483647 h 22"/>
              <a:gd name="T58" fmla="*/ 0 w 23"/>
              <a:gd name="T59" fmla="*/ 2147483647 h 22"/>
              <a:gd name="T60" fmla="*/ 0 w 23"/>
              <a:gd name="T61" fmla="*/ 2147483647 h 22"/>
              <a:gd name="T62" fmla="*/ 0 w 23"/>
              <a:gd name="T63" fmla="*/ 2147483647 h 22"/>
              <a:gd name="T64" fmla="*/ 2147483647 w 23"/>
              <a:gd name="T65" fmla="*/ 2147483647 h 22"/>
              <a:gd name="T66" fmla="*/ 2147483647 w 23"/>
              <a:gd name="T67" fmla="*/ 2147483647 h 22"/>
              <a:gd name="T68" fmla="*/ 2147483647 w 23"/>
              <a:gd name="T69" fmla="*/ 2147483647 h 22"/>
              <a:gd name="T70" fmla="*/ 2147483647 w 23"/>
              <a:gd name="T71" fmla="*/ 2147483647 h 22"/>
              <a:gd name="T72" fmla="*/ 2147483647 w 23"/>
              <a:gd name="T73" fmla="*/ 2147483647 h 22"/>
              <a:gd name="T74" fmla="*/ 2147483647 w 23"/>
              <a:gd name="T75" fmla="*/ 2147483647 h 22"/>
              <a:gd name="T76" fmla="*/ 2147483647 w 23"/>
              <a:gd name="T77" fmla="*/ 2147483647 h 22"/>
              <a:gd name="T78" fmla="*/ 2147483647 w 23"/>
              <a:gd name="T79" fmla="*/ 2147483647 h 22"/>
              <a:gd name="T80" fmla="*/ 2147483647 w 23"/>
              <a:gd name="T81" fmla="*/ 2147483647 h 22"/>
              <a:gd name="T82" fmla="*/ 2147483647 w 23"/>
              <a:gd name="T83" fmla="*/ 2147483647 h 22"/>
              <a:gd name="T84" fmla="*/ 2147483647 w 23"/>
              <a:gd name="T85" fmla="*/ 2147483647 h 22"/>
              <a:gd name="T86" fmla="*/ 2147483647 w 23"/>
              <a:gd name="T87" fmla="*/ 2147483647 h 22"/>
              <a:gd name="T88" fmla="*/ 2147483647 w 23"/>
              <a:gd name="T89" fmla="*/ 2147483647 h 22"/>
              <a:gd name="T90" fmla="*/ 2147483647 w 23"/>
              <a:gd name="T91" fmla="*/ 2147483647 h 22"/>
              <a:gd name="T92" fmla="*/ 2147483647 w 23"/>
              <a:gd name="T93" fmla="*/ 2147483647 h 22"/>
              <a:gd name="T94" fmla="*/ 2147483647 w 23"/>
              <a:gd name="T95" fmla="*/ 2147483647 h 22"/>
              <a:gd name="T96" fmla="*/ 2147483647 w 23"/>
              <a:gd name="T97" fmla="*/ 2147483647 h 22"/>
              <a:gd name="T98" fmla="*/ 2147483647 w 23"/>
              <a:gd name="T99" fmla="*/ 2147483647 h 22"/>
              <a:gd name="T100" fmla="*/ 2147483647 w 23"/>
              <a:gd name="T101" fmla="*/ 2147483647 h 22"/>
              <a:gd name="T102" fmla="*/ 2147483647 w 23"/>
              <a:gd name="T103" fmla="*/ 2147483647 h 22"/>
              <a:gd name="T104" fmla="*/ 2147483647 w 23"/>
              <a:gd name="T105" fmla="*/ 2147483647 h 22"/>
              <a:gd name="T106" fmla="*/ 2147483647 w 23"/>
              <a:gd name="T107" fmla="*/ 2147483647 h 22"/>
              <a:gd name="T108" fmla="*/ 2147483647 w 23"/>
              <a:gd name="T109" fmla="*/ 2147483647 h 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2"/>
              <a:gd name="T167" fmla="*/ 23 w 23"/>
              <a:gd name="T168" fmla="*/ 22 h 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2">
                <a:moveTo>
                  <a:pt x="23" y="13"/>
                </a:moveTo>
                <a:lnTo>
                  <a:pt x="23" y="11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3" y="5"/>
                </a:lnTo>
                <a:lnTo>
                  <a:pt x="22" y="5"/>
                </a:lnTo>
                <a:lnTo>
                  <a:pt x="22" y="3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1" y="18"/>
                </a:lnTo>
                <a:lnTo>
                  <a:pt x="1" y="20"/>
                </a:lnTo>
                <a:lnTo>
                  <a:pt x="3" y="20"/>
                </a:lnTo>
                <a:lnTo>
                  <a:pt x="5" y="20"/>
                </a:lnTo>
                <a:lnTo>
                  <a:pt x="5" y="22"/>
                </a:lnTo>
                <a:lnTo>
                  <a:pt x="6" y="22"/>
                </a:lnTo>
                <a:lnTo>
                  <a:pt x="7" y="22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1" y="20"/>
                </a:lnTo>
                <a:lnTo>
                  <a:pt x="22" y="20"/>
                </a:lnTo>
                <a:lnTo>
                  <a:pt x="23" y="20"/>
                </a:lnTo>
                <a:lnTo>
                  <a:pt x="23" y="18"/>
                </a:lnTo>
                <a:lnTo>
                  <a:pt x="23" y="15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8" name="Freeform 302"/>
          <p:cNvSpPr>
            <a:spLocks/>
          </p:cNvSpPr>
          <p:nvPr/>
        </p:nvSpPr>
        <p:spPr bwMode="auto">
          <a:xfrm>
            <a:off x="6856413" y="4926013"/>
            <a:ext cx="7937" cy="7937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0 h 25"/>
              <a:gd name="T26" fmla="*/ 2147483647 w 23"/>
              <a:gd name="T27" fmla="*/ 0 h 25"/>
              <a:gd name="T28" fmla="*/ 2147483647 w 23"/>
              <a:gd name="T29" fmla="*/ 0 h 25"/>
              <a:gd name="T30" fmla="*/ 2147483647 w 23"/>
              <a:gd name="T31" fmla="*/ 0 h 25"/>
              <a:gd name="T32" fmla="*/ 2147483647 w 23"/>
              <a:gd name="T33" fmla="*/ 0 h 25"/>
              <a:gd name="T34" fmla="*/ 2147483647 w 23"/>
              <a:gd name="T35" fmla="*/ 0 h 25"/>
              <a:gd name="T36" fmla="*/ 2147483647 w 23"/>
              <a:gd name="T37" fmla="*/ 0 h 25"/>
              <a:gd name="T38" fmla="*/ 2147483647 w 23"/>
              <a:gd name="T39" fmla="*/ 2147483647 h 25"/>
              <a:gd name="T40" fmla="*/ 2147483647 w 23"/>
              <a:gd name="T41" fmla="*/ 2147483647 h 25"/>
              <a:gd name="T42" fmla="*/ 2147483647 w 23"/>
              <a:gd name="T43" fmla="*/ 2147483647 h 25"/>
              <a:gd name="T44" fmla="*/ 2147483647 w 23"/>
              <a:gd name="T45" fmla="*/ 2147483647 h 25"/>
              <a:gd name="T46" fmla="*/ 2147483647 w 23"/>
              <a:gd name="T47" fmla="*/ 2147483647 h 25"/>
              <a:gd name="T48" fmla="*/ 2147483647 w 23"/>
              <a:gd name="T49" fmla="*/ 2147483647 h 25"/>
              <a:gd name="T50" fmla="*/ 2147483647 w 23"/>
              <a:gd name="T51" fmla="*/ 2147483647 h 25"/>
              <a:gd name="T52" fmla="*/ 2147483647 w 23"/>
              <a:gd name="T53" fmla="*/ 2147483647 h 25"/>
              <a:gd name="T54" fmla="*/ 2147483647 w 23"/>
              <a:gd name="T55" fmla="*/ 2147483647 h 25"/>
              <a:gd name="T56" fmla="*/ 2147483647 w 23"/>
              <a:gd name="T57" fmla="*/ 2147483647 h 25"/>
              <a:gd name="T58" fmla="*/ 0 w 23"/>
              <a:gd name="T59" fmla="*/ 2147483647 h 25"/>
              <a:gd name="T60" fmla="*/ 0 w 23"/>
              <a:gd name="T61" fmla="*/ 2147483647 h 25"/>
              <a:gd name="T62" fmla="*/ 0 w 23"/>
              <a:gd name="T63" fmla="*/ 2147483647 h 25"/>
              <a:gd name="T64" fmla="*/ 0 w 23"/>
              <a:gd name="T65" fmla="*/ 2147483647 h 25"/>
              <a:gd name="T66" fmla="*/ 2147483647 w 23"/>
              <a:gd name="T67" fmla="*/ 2147483647 h 25"/>
              <a:gd name="T68" fmla="*/ 2147483647 w 23"/>
              <a:gd name="T69" fmla="*/ 2147483647 h 25"/>
              <a:gd name="T70" fmla="*/ 2147483647 w 23"/>
              <a:gd name="T71" fmla="*/ 2147483647 h 25"/>
              <a:gd name="T72" fmla="*/ 2147483647 w 23"/>
              <a:gd name="T73" fmla="*/ 2147483647 h 25"/>
              <a:gd name="T74" fmla="*/ 2147483647 w 23"/>
              <a:gd name="T75" fmla="*/ 2147483647 h 25"/>
              <a:gd name="T76" fmla="*/ 2147483647 w 23"/>
              <a:gd name="T77" fmla="*/ 2147483647 h 25"/>
              <a:gd name="T78" fmla="*/ 2147483647 w 23"/>
              <a:gd name="T79" fmla="*/ 2147483647 h 25"/>
              <a:gd name="T80" fmla="*/ 2147483647 w 23"/>
              <a:gd name="T81" fmla="*/ 2147483647 h 25"/>
              <a:gd name="T82" fmla="*/ 2147483647 w 23"/>
              <a:gd name="T83" fmla="*/ 2147483647 h 25"/>
              <a:gd name="T84" fmla="*/ 2147483647 w 23"/>
              <a:gd name="T85" fmla="*/ 2147483647 h 25"/>
              <a:gd name="T86" fmla="*/ 2147483647 w 23"/>
              <a:gd name="T87" fmla="*/ 2147483647 h 25"/>
              <a:gd name="T88" fmla="*/ 2147483647 w 23"/>
              <a:gd name="T89" fmla="*/ 2147483647 h 25"/>
              <a:gd name="T90" fmla="*/ 2147483647 w 23"/>
              <a:gd name="T91" fmla="*/ 2147483647 h 25"/>
              <a:gd name="T92" fmla="*/ 2147483647 w 23"/>
              <a:gd name="T93" fmla="*/ 2147483647 h 25"/>
              <a:gd name="T94" fmla="*/ 2147483647 w 23"/>
              <a:gd name="T95" fmla="*/ 2147483647 h 25"/>
              <a:gd name="T96" fmla="*/ 2147483647 w 23"/>
              <a:gd name="T97" fmla="*/ 2147483647 h 25"/>
              <a:gd name="T98" fmla="*/ 2147483647 w 23"/>
              <a:gd name="T99" fmla="*/ 2147483647 h 25"/>
              <a:gd name="T100" fmla="*/ 2147483647 w 23"/>
              <a:gd name="T101" fmla="*/ 2147483647 h 25"/>
              <a:gd name="T102" fmla="*/ 2147483647 w 23"/>
              <a:gd name="T103" fmla="*/ 2147483647 h 25"/>
              <a:gd name="T104" fmla="*/ 2147483647 w 23"/>
              <a:gd name="T105" fmla="*/ 2147483647 h 25"/>
              <a:gd name="T106" fmla="*/ 2147483647 w 23"/>
              <a:gd name="T107" fmla="*/ 2147483647 h 25"/>
              <a:gd name="T108" fmla="*/ 2147483647 w 23"/>
              <a:gd name="T109" fmla="*/ 2147483647 h 25"/>
              <a:gd name="T110" fmla="*/ 2147483647 w 23"/>
              <a:gd name="T111" fmla="*/ 2147483647 h 25"/>
              <a:gd name="T112" fmla="*/ 2147483647 w 23"/>
              <a:gd name="T113" fmla="*/ 2147483647 h 25"/>
              <a:gd name="T114" fmla="*/ 2147483647 w 23"/>
              <a:gd name="T115" fmla="*/ 2147483647 h 25"/>
              <a:gd name="T116" fmla="*/ 2147483647 w 23"/>
              <a:gd name="T117" fmla="*/ 2147483647 h 25"/>
              <a:gd name="T118" fmla="*/ 2147483647 w 23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"/>
              <a:gd name="T181" fmla="*/ 0 h 25"/>
              <a:gd name="T182" fmla="*/ 23 w 23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" h="25">
                <a:moveTo>
                  <a:pt x="23" y="13"/>
                </a:moveTo>
                <a:lnTo>
                  <a:pt x="23" y="12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6"/>
                </a:lnTo>
                <a:lnTo>
                  <a:pt x="22" y="5"/>
                </a:lnTo>
                <a:lnTo>
                  <a:pt x="21" y="4"/>
                </a:lnTo>
                <a:lnTo>
                  <a:pt x="21" y="3"/>
                </a:lnTo>
                <a:lnTo>
                  <a:pt x="19" y="2"/>
                </a:lnTo>
                <a:lnTo>
                  <a:pt x="18" y="2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5" y="4"/>
                </a:lnTo>
                <a:lnTo>
                  <a:pt x="3" y="5"/>
                </a:lnTo>
                <a:lnTo>
                  <a:pt x="3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3" y="20"/>
                </a:lnTo>
                <a:lnTo>
                  <a:pt x="5" y="22"/>
                </a:lnTo>
                <a:lnTo>
                  <a:pt x="6" y="22"/>
                </a:lnTo>
                <a:lnTo>
                  <a:pt x="7" y="22"/>
                </a:lnTo>
                <a:lnTo>
                  <a:pt x="7" y="24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4" y="25"/>
                </a:lnTo>
                <a:lnTo>
                  <a:pt x="15" y="25"/>
                </a:lnTo>
                <a:lnTo>
                  <a:pt x="17" y="25"/>
                </a:lnTo>
                <a:lnTo>
                  <a:pt x="17" y="24"/>
                </a:lnTo>
                <a:lnTo>
                  <a:pt x="18" y="22"/>
                </a:lnTo>
                <a:lnTo>
                  <a:pt x="19" y="22"/>
                </a:lnTo>
                <a:lnTo>
                  <a:pt x="21" y="22"/>
                </a:lnTo>
                <a:lnTo>
                  <a:pt x="22" y="20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19" name="Freeform 303"/>
          <p:cNvSpPr>
            <a:spLocks/>
          </p:cNvSpPr>
          <p:nvPr/>
        </p:nvSpPr>
        <p:spPr bwMode="auto">
          <a:xfrm>
            <a:off x="6856413" y="4940300"/>
            <a:ext cx="7937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2147483647 h 26"/>
              <a:gd name="T22" fmla="*/ 2147483647 w 23"/>
              <a:gd name="T23" fmla="*/ 2147483647 h 26"/>
              <a:gd name="T24" fmla="*/ 2147483647 w 23"/>
              <a:gd name="T25" fmla="*/ 2147483647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0 h 26"/>
              <a:gd name="T32" fmla="*/ 2147483647 w 23"/>
              <a:gd name="T33" fmla="*/ 0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2147483647 w 23"/>
              <a:gd name="T49" fmla="*/ 2147483647 h 26"/>
              <a:gd name="T50" fmla="*/ 2147483647 w 23"/>
              <a:gd name="T51" fmla="*/ 2147483647 h 26"/>
              <a:gd name="T52" fmla="*/ 0 w 23"/>
              <a:gd name="T53" fmla="*/ 2147483647 h 26"/>
              <a:gd name="T54" fmla="*/ 0 w 23"/>
              <a:gd name="T55" fmla="*/ 2147483647 h 26"/>
              <a:gd name="T56" fmla="*/ 0 w 23"/>
              <a:gd name="T57" fmla="*/ 2147483647 h 26"/>
              <a:gd name="T58" fmla="*/ 0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2147483647 w 23"/>
              <a:gd name="T107" fmla="*/ 2147483647 h 26"/>
              <a:gd name="T108" fmla="*/ 2147483647 w 23"/>
              <a:gd name="T109" fmla="*/ 2147483647 h 26"/>
              <a:gd name="T110" fmla="*/ 2147483647 w 23"/>
              <a:gd name="T111" fmla="*/ 2147483647 h 26"/>
              <a:gd name="T112" fmla="*/ 2147483647 w 23"/>
              <a:gd name="T113" fmla="*/ 2147483647 h 26"/>
              <a:gd name="T114" fmla="*/ 2147483647 w 23"/>
              <a:gd name="T115" fmla="*/ 2147483647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6"/>
              <a:gd name="T176" fmla="*/ 23 w 23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6">
                <a:moveTo>
                  <a:pt x="23" y="13"/>
                </a:moveTo>
                <a:lnTo>
                  <a:pt x="23" y="12"/>
                </a:lnTo>
                <a:lnTo>
                  <a:pt x="23" y="11"/>
                </a:lnTo>
                <a:lnTo>
                  <a:pt x="23" y="10"/>
                </a:lnTo>
                <a:lnTo>
                  <a:pt x="23" y="7"/>
                </a:lnTo>
                <a:lnTo>
                  <a:pt x="22" y="6"/>
                </a:lnTo>
                <a:lnTo>
                  <a:pt x="22" y="5"/>
                </a:lnTo>
                <a:lnTo>
                  <a:pt x="21" y="5"/>
                </a:lnTo>
                <a:lnTo>
                  <a:pt x="21" y="3"/>
                </a:lnTo>
                <a:lnTo>
                  <a:pt x="19" y="3"/>
                </a:lnTo>
                <a:lnTo>
                  <a:pt x="18" y="3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5" y="22"/>
                </a:lnTo>
                <a:lnTo>
                  <a:pt x="6" y="25"/>
                </a:lnTo>
                <a:lnTo>
                  <a:pt x="7" y="25"/>
                </a:lnTo>
                <a:lnTo>
                  <a:pt x="10" y="25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21" y="22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0" name="Freeform 304"/>
          <p:cNvSpPr>
            <a:spLocks/>
          </p:cNvSpPr>
          <p:nvPr/>
        </p:nvSpPr>
        <p:spPr bwMode="auto">
          <a:xfrm>
            <a:off x="6856413" y="4799013"/>
            <a:ext cx="7937" cy="7937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2147483647 h 24"/>
              <a:gd name="T28" fmla="*/ 2147483647 w 23"/>
              <a:gd name="T29" fmla="*/ 2147483647 h 24"/>
              <a:gd name="T30" fmla="*/ 2147483647 w 23"/>
              <a:gd name="T31" fmla="*/ 2147483647 h 24"/>
              <a:gd name="T32" fmla="*/ 2147483647 w 23"/>
              <a:gd name="T33" fmla="*/ 2147483647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0 w 23"/>
              <a:gd name="T47" fmla="*/ 2147483647 h 24"/>
              <a:gd name="T48" fmla="*/ 0 w 23"/>
              <a:gd name="T49" fmla="*/ 2147483647 h 24"/>
              <a:gd name="T50" fmla="*/ 0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"/>
              <a:gd name="T148" fmla="*/ 0 h 24"/>
              <a:gd name="T149" fmla="*/ 23 w 23"/>
              <a:gd name="T150" fmla="*/ 24 h 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" h="24">
                <a:moveTo>
                  <a:pt x="23" y="13"/>
                </a:move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2" y="6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3" y="21"/>
                </a:lnTo>
                <a:lnTo>
                  <a:pt x="5" y="22"/>
                </a:lnTo>
                <a:lnTo>
                  <a:pt x="6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2" y="21"/>
                </a:lnTo>
                <a:lnTo>
                  <a:pt x="23" y="18"/>
                </a:lnTo>
                <a:lnTo>
                  <a:pt x="23" y="17"/>
                </a:lnTo>
                <a:lnTo>
                  <a:pt x="23" y="16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1" name="Freeform 305"/>
          <p:cNvSpPr>
            <a:spLocks/>
          </p:cNvSpPr>
          <p:nvPr/>
        </p:nvSpPr>
        <p:spPr bwMode="auto">
          <a:xfrm>
            <a:off x="6896100" y="4772025"/>
            <a:ext cx="6350" cy="6350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0 w 23"/>
              <a:gd name="T53" fmla="*/ 2147483647 h 24"/>
              <a:gd name="T54" fmla="*/ 0 w 23"/>
              <a:gd name="T55" fmla="*/ 2147483647 h 24"/>
              <a:gd name="T56" fmla="*/ 0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0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"/>
              <a:gd name="T166" fmla="*/ 0 h 24"/>
              <a:gd name="T167" fmla="*/ 23 w 23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" h="24">
                <a:moveTo>
                  <a:pt x="23" y="14"/>
                </a:moveTo>
                <a:lnTo>
                  <a:pt x="23" y="12"/>
                </a:lnTo>
                <a:lnTo>
                  <a:pt x="23" y="10"/>
                </a:lnTo>
                <a:lnTo>
                  <a:pt x="23" y="9"/>
                </a:lnTo>
                <a:lnTo>
                  <a:pt x="22" y="8"/>
                </a:lnTo>
                <a:lnTo>
                  <a:pt x="22" y="7"/>
                </a:lnTo>
                <a:lnTo>
                  <a:pt x="21" y="7"/>
                </a:lnTo>
                <a:lnTo>
                  <a:pt x="21" y="4"/>
                </a:lnTo>
                <a:lnTo>
                  <a:pt x="19" y="3"/>
                </a:lnTo>
                <a:lnTo>
                  <a:pt x="17" y="3"/>
                </a:lnTo>
                <a:lnTo>
                  <a:pt x="17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4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4" y="23"/>
                </a:lnTo>
                <a:lnTo>
                  <a:pt x="7" y="24"/>
                </a:lnTo>
                <a:lnTo>
                  <a:pt x="8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3"/>
                </a:lnTo>
                <a:lnTo>
                  <a:pt x="19" y="23"/>
                </a:lnTo>
                <a:lnTo>
                  <a:pt x="21" y="21"/>
                </a:lnTo>
                <a:lnTo>
                  <a:pt x="21" y="19"/>
                </a:lnTo>
                <a:lnTo>
                  <a:pt x="22" y="19"/>
                </a:lnTo>
                <a:lnTo>
                  <a:pt x="22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2" name="Freeform 306"/>
          <p:cNvSpPr>
            <a:spLocks/>
          </p:cNvSpPr>
          <p:nvPr/>
        </p:nvSpPr>
        <p:spPr bwMode="auto">
          <a:xfrm>
            <a:off x="6908800" y="47720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"/>
              <a:gd name="T163" fmla="*/ 0 h 24"/>
              <a:gd name="T164" fmla="*/ 25 w 25"/>
              <a:gd name="T165" fmla="*/ 24 h 2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22" y="3"/>
                </a:lnTo>
                <a:lnTo>
                  <a:pt x="20" y="3"/>
                </a:lnTo>
                <a:lnTo>
                  <a:pt x="19" y="2"/>
                </a:lnTo>
                <a:lnTo>
                  <a:pt x="17" y="1"/>
                </a:lnTo>
                <a:lnTo>
                  <a:pt x="16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19"/>
                </a:lnTo>
                <a:lnTo>
                  <a:pt x="4" y="21"/>
                </a:lnTo>
                <a:lnTo>
                  <a:pt x="5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3" y="24"/>
                </a:lnTo>
                <a:lnTo>
                  <a:pt x="16" y="24"/>
                </a:lnTo>
                <a:lnTo>
                  <a:pt x="17" y="24"/>
                </a:lnTo>
                <a:lnTo>
                  <a:pt x="19" y="23"/>
                </a:lnTo>
                <a:lnTo>
                  <a:pt x="20" y="23"/>
                </a:lnTo>
                <a:lnTo>
                  <a:pt x="22" y="23"/>
                </a:lnTo>
                <a:lnTo>
                  <a:pt x="22" y="21"/>
                </a:lnTo>
                <a:lnTo>
                  <a:pt x="23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3" name="Freeform 307"/>
          <p:cNvSpPr>
            <a:spLocks/>
          </p:cNvSpPr>
          <p:nvPr/>
        </p:nvSpPr>
        <p:spPr bwMode="auto">
          <a:xfrm>
            <a:off x="6921500" y="47720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0 h 24"/>
              <a:gd name="T24" fmla="*/ 2147483647 w 24"/>
              <a:gd name="T25" fmla="*/ 0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2147483647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0 w 24"/>
              <a:gd name="T49" fmla="*/ 2147483647 h 24"/>
              <a:gd name="T50" fmla="*/ 0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2147483647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24"/>
              <a:gd name="T158" fmla="*/ 24 w 24"/>
              <a:gd name="T159" fmla="*/ 24 h 2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8"/>
                </a:lnTo>
                <a:lnTo>
                  <a:pt x="23" y="7"/>
                </a:lnTo>
                <a:lnTo>
                  <a:pt x="22" y="4"/>
                </a:lnTo>
                <a:lnTo>
                  <a:pt x="21" y="3"/>
                </a:lnTo>
                <a:lnTo>
                  <a:pt x="18" y="2"/>
                </a:lnTo>
                <a:lnTo>
                  <a:pt x="18" y="1"/>
                </a:lnTo>
                <a:lnTo>
                  <a:pt x="16" y="1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6" y="23"/>
                </a:lnTo>
                <a:lnTo>
                  <a:pt x="7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5" y="24"/>
                </a:lnTo>
                <a:lnTo>
                  <a:pt x="16" y="24"/>
                </a:lnTo>
                <a:lnTo>
                  <a:pt x="18" y="24"/>
                </a:lnTo>
                <a:lnTo>
                  <a:pt x="18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4" name="Freeform 308"/>
          <p:cNvSpPr>
            <a:spLocks/>
          </p:cNvSpPr>
          <p:nvPr/>
        </p:nvSpPr>
        <p:spPr bwMode="auto">
          <a:xfrm>
            <a:off x="6934200" y="47720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4"/>
              <a:gd name="T170" fmla="*/ 25 w 25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9"/>
                </a:lnTo>
                <a:lnTo>
                  <a:pt x="23" y="8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19" y="3"/>
                </a:lnTo>
                <a:lnTo>
                  <a:pt x="18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4" y="19"/>
                </a:lnTo>
                <a:lnTo>
                  <a:pt x="4" y="21"/>
                </a:lnTo>
                <a:lnTo>
                  <a:pt x="4" y="23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3"/>
                </a:lnTo>
                <a:lnTo>
                  <a:pt x="19" y="23"/>
                </a:lnTo>
                <a:lnTo>
                  <a:pt x="22" y="21"/>
                </a:lnTo>
                <a:lnTo>
                  <a:pt x="23" y="19"/>
                </a:lnTo>
                <a:lnTo>
                  <a:pt x="23" y="18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5" name="Freeform 309"/>
          <p:cNvSpPr>
            <a:spLocks/>
          </p:cNvSpPr>
          <p:nvPr/>
        </p:nvSpPr>
        <p:spPr bwMode="auto">
          <a:xfrm>
            <a:off x="6946900" y="47720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0 h 24"/>
              <a:gd name="T34" fmla="*/ 2147483647 w 24"/>
              <a:gd name="T35" fmla="*/ 0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0 w 24"/>
              <a:gd name="T57" fmla="*/ 2147483647 h 24"/>
              <a:gd name="T58" fmla="*/ 0 w 24"/>
              <a:gd name="T59" fmla="*/ 2147483647 h 24"/>
              <a:gd name="T60" fmla="*/ 0 w 24"/>
              <a:gd name="T61" fmla="*/ 2147483647 h 24"/>
              <a:gd name="T62" fmla="*/ 0 w 24"/>
              <a:gd name="T63" fmla="*/ 2147483647 h 24"/>
              <a:gd name="T64" fmla="*/ 0 w 24"/>
              <a:gd name="T65" fmla="*/ 2147483647 h 24"/>
              <a:gd name="T66" fmla="*/ 0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2147483647 w 24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"/>
              <a:gd name="T175" fmla="*/ 0 h 24"/>
              <a:gd name="T176" fmla="*/ 24 w 24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8" y="3"/>
                </a:lnTo>
                <a:lnTo>
                  <a:pt x="16" y="2"/>
                </a:lnTo>
                <a:lnTo>
                  <a:pt x="16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6" y="2"/>
                </a:lnTo>
                <a:lnTo>
                  <a:pt x="6" y="3"/>
                </a:lnTo>
                <a:lnTo>
                  <a:pt x="3" y="3"/>
                </a:lnTo>
                <a:lnTo>
                  <a:pt x="3" y="4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1" y="19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3" y="23"/>
                </a:lnTo>
                <a:lnTo>
                  <a:pt x="6" y="23"/>
                </a:lnTo>
                <a:lnTo>
                  <a:pt x="8" y="24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16" y="23"/>
                </a:lnTo>
                <a:lnTo>
                  <a:pt x="18" y="23"/>
                </a:lnTo>
                <a:lnTo>
                  <a:pt x="21" y="23"/>
                </a:lnTo>
                <a:lnTo>
                  <a:pt x="21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6" name="Freeform 310"/>
          <p:cNvSpPr>
            <a:spLocks/>
          </p:cNvSpPr>
          <p:nvPr/>
        </p:nvSpPr>
        <p:spPr bwMode="auto">
          <a:xfrm>
            <a:off x="6959600" y="4772025"/>
            <a:ext cx="6350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2147483647 h 24"/>
              <a:gd name="T34" fmla="*/ 2147483647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0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"/>
              <a:gd name="T160" fmla="*/ 0 h 24"/>
              <a:gd name="T161" fmla="*/ 25 w 25"/>
              <a:gd name="T162" fmla="*/ 24 h 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4" y="7"/>
                </a:lnTo>
                <a:lnTo>
                  <a:pt x="23" y="4"/>
                </a:lnTo>
                <a:lnTo>
                  <a:pt x="23" y="3"/>
                </a:lnTo>
                <a:lnTo>
                  <a:pt x="22" y="3"/>
                </a:lnTo>
                <a:lnTo>
                  <a:pt x="18" y="2"/>
                </a:lnTo>
                <a:lnTo>
                  <a:pt x="18" y="1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8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4" y="21"/>
                </a:lnTo>
                <a:lnTo>
                  <a:pt x="5" y="23"/>
                </a:lnTo>
                <a:lnTo>
                  <a:pt x="8" y="23"/>
                </a:lnTo>
                <a:lnTo>
                  <a:pt x="9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8" y="24"/>
                </a:lnTo>
                <a:lnTo>
                  <a:pt x="18" y="23"/>
                </a:lnTo>
                <a:lnTo>
                  <a:pt x="22" y="23"/>
                </a:lnTo>
                <a:lnTo>
                  <a:pt x="23" y="23"/>
                </a:lnTo>
                <a:lnTo>
                  <a:pt x="23" y="21"/>
                </a:lnTo>
                <a:lnTo>
                  <a:pt x="23" y="19"/>
                </a:lnTo>
                <a:lnTo>
                  <a:pt x="24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7" name="Freeform 311"/>
          <p:cNvSpPr>
            <a:spLocks/>
          </p:cNvSpPr>
          <p:nvPr/>
        </p:nvSpPr>
        <p:spPr bwMode="auto">
          <a:xfrm>
            <a:off x="6972300" y="4772025"/>
            <a:ext cx="6350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0 w 24"/>
              <a:gd name="T49" fmla="*/ 2147483647 h 24"/>
              <a:gd name="T50" fmla="*/ 0 w 24"/>
              <a:gd name="T51" fmla="*/ 2147483647 h 24"/>
              <a:gd name="T52" fmla="*/ 0 w 24"/>
              <a:gd name="T53" fmla="*/ 2147483647 h 24"/>
              <a:gd name="T54" fmla="*/ 0 w 24"/>
              <a:gd name="T55" fmla="*/ 2147483647 h 24"/>
              <a:gd name="T56" fmla="*/ 2147483647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24"/>
              <a:gd name="T155" fmla="*/ 24 w 24"/>
              <a:gd name="T156" fmla="*/ 24 h 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8"/>
                </a:lnTo>
                <a:lnTo>
                  <a:pt x="22" y="7"/>
                </a:lnTo>
                <a:lnTo>
                  <a:pt x="22" y="4"/>
                </a:lnTo>
                <a:lnTo>
                  <a:pt x="22" y="3"/>
                </a:lnTo>
                <a:lnTo>
                  <a:pt x="19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2"/>
                </a:lnTo>
                <a:lnTo>
                  <a:pt x="6" y="3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6" y="23"/>
                </a:lnTo>
                <a:lnTo>
                  <a:pt x="7" y="23"/>
                </a:lnTo>
                <a:lnTo>
                  <a:pt x="8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2" y="23"/>
                </a:lnTo>
                <a:lnTo>
                  <a:pt x="22" y="21"/>
                </a:lnTo>
                <a:lnTo>
                  <a:pt x="22" y="19"/>
                </a:lnTo>
                <a:lnTo>
                  <a:pt x="23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8" name="Freeform 312"/>
          <p:cNvSpPr>
            <a:spLocks/>
          </p:cNvSpPr>
          <p:nvPr/>
        </p:nvSpPr>
        <p:spPr bwMode="auto">
          <a:xfrm>
            <a:off x="7011988" y="4803775"/>
            <a:ext cx="7937" cy="7938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0 h 23"/>
              <a:gd name="T22" fmla="*/ 2147483647 w 25"/>
              <a:gd name="T23" fmla="*/ 0 h 23"/>
              <a:gd name="T24" fmla="*/ 2147483647 w 25"/>
              <a:gd name="T25" fmla="*/ 0 h 23"/>
              <a:gd name="T26" fmla="*/ 2147483647 w 25"/>
              <a:gd name="T27" fmla="*/ 0 h 23"/>
              <a:gd name="T28" fmla="*/ 2147483647 w 25"/>
              <a:gd name="T29" fmla="*/ 0 h 23"/>
              <a:gd name="T30" fmla="*/ 2147483647 w 25"/>
              <a:gd name="T31" fmla="*/ 0 h 23"/>
              <a:gd name="T32" fmla="*/ 2147483647 w 25"/>
              <a:gd name="T33" fmla="*/ 0 h 23"/>
              <a:gd name="T34" fmla="*/ 2147483647 w 25"/>
              <a:gd name="T35" fmla="*/ 0 h 23"/>
              <a:gd name="T36" fmla="*/ 2147483647 w 25"/>
              <a:gd name="T37" fmla="*/ 0 h 23"/>
              <a:gd name="T38" fmla="*/ 2147483647 w 25"/>
              <a:gd name="T39" fmla="*/ 2147483647 h 23"/>
              <a:gd name="T40" fmla="*/ 2147483647 w 25"/>
              <a:gd name="T41" fmla="*/ 2147483647 h 23"/>
              <a:gd name="T42" fmla="*/ 2147483647 w 25"/>
              <a:gd name="T43" fmla="*/ 2147483647 h 23"/>
              <a:gd name="T44" fmla="*/ 2147483647 w 25"/>
              <a:gd name="T45" fmla="*/ 2147483647 h 23"/>
              <a:gd name="T46" fmla="*/ 2147483647 w 25"/>
              <a:gd name="T47" fmla="*/ 2147483647 h 23"/>
              <a:gd name="T48" fmla="*/ 2147483647 w 25"/>
              <a:gd name="T49" fmla="*/ 2147483647 h 23"/>
              <a:gd name="T50" fmla="*/ 2147483647 w 25"/>
              <a:gd name="T51" fmla="*/ 2147483647 h 23"/>
              <a:gd name="T52" fmla="*/ 0 w 25"/>
              <a:gd name="T53" fmla="*/ 2147483647 h 23"/>
              <a:gd name="T54" fmla="*/ 0 w 25"/>
              <a:gd name="T55" fmla="*/ 2147483647 h 23"/>
              <a:gd name="T56" fmla="*/ 0 w 25"/>
              <a:gd name="T57" fmla="*/ 2147483647 h 23"/>
              <a:gd name="T58" fmla="*/ 0 w 25"/>
              <a:gd name="T59" fmla="*/ 2147483647 h 23"/>
              <a:gd name="T60" fmla="*/ 0 w 25"/>
              <a:gd name="T61" fmla="*/ 2147483647 h 23"/>
              <a:gd name="T62" fmla="*/ 2147483647 w 25"/>
              <a:gd name="T63" fmla="*/ 2147483647 h 23"/>
              <a:gd name="T64" fmla="*/ 2147483647 w 25"/>
              <a:gd name="T65" fmla="*/ 2147483647 h 23"/>
              <a:gd name="T66" fmla="*/ 2147483647 w 25"/>
              <a:gd name="T67" fmla="*/ 2147483647 h 23"/>
              <a:gd name="T68" fmla="*/ 2147483647 w 25"/>
              <a:gd name="T69" fmla="*/ 2147483647 h 23"/>
              <a:gd name="T70" fmla="*/ 2147483647 w 25"/>
              <a:gd name="T71" fmla="*/ 2147483647 h 23"/>
              <a:gd name="T72" fmla="*/ 2147483647 w 25"/>
              <a:gd name="T73" fmla="*/ 2147483647 h 23"/>
              <a:gd name="T74" fmla="*/ 2147483647 w 25"/>
              <a:gd name="T75" fmla="*/ 2147483647 h 23"/>
              <a:gd name="T76" fmla="*/ 2147483647 w 25"/>
              <a:gd name="T77" fmla="*/ 2147483647 h 23"/>
              <a:gd name="T78" fmla="*/ 2147483647 w 25"/>
              <a:gd name="T79" fmla="*/ 2147483647 h 23"/>
              <a:gd name="T80" fmla="*/ 2147483647 w 25"/>
              <a:gd name="T81" fmla="*/ 2147483647 h 23"/>
              <a:gd name="T82" fmla="*/ 2147483647 w 25"/>
              <a:gd name="T83" fmla="*/ 2147483647 h 23"/>
              <a:gd name="T84" fmla="*/ 2147483647 w 25"/>
              <a:gd name="T85" fmla="*/ 2147483647 h 23"/>
              <a:gd name="T86" fmla="*/ 2147483647 w 25"/>
              <a:gd name="T87" fmla="*/ 2147483647 h 23"/>
              <a:gd name="T88" fmla="*/ 2147483647 w 25"/>
              <a:gd name="T89" fmla="*/ 2147483647 h 23"/>
              <a:gd name="T90" fmla="*/ 2147483647 w 25"/>
              <a:gd name="T91" fmla="*/ 2147483647 h 23"/>
              <a:gd name="T92" fmla="*/ 2147483647 w 25"/>
              <a:gd name="T93" fmla="*/ 2147483647 h 23"/>
              <a:gd name="T94" fmla="*/ 2147483647 w 25"/>
              <a:gd name="T95" fmla="*/ 2147483647 h 23"/>
              <a:gd name="T96" fmla="*/ 2147483647 w 25"/>
              <a:gd name="T97" fmla="*/ 2147483647 h 23"/>
              <a:gd name="T98" fmla="*/ 2147483647 w 25"/>
              <a:gd name="T99" fmla="*/ 2147483647 h 23"/>
              <a:gd name="T100" fmla="*/ 2147483647 w 25"/>
              <a:gd name="T101" fmla="*/ 2147483647 h 23"/>
              <a:gd name="T102" fmla="*/ 2147483647 w 25"/>
              <a:gd name="T103" fmla="*/ 2147483647 h 23"/>
              <a:gd name="T104" fmla="*/ 2147483647 w 25"/>
              <a:gd name="T105" fmla="*/ 2147483647 h 23"/>
              <a:gd name="T106" fmla="*/ 2147483647 w 25"/>
              <a:gd name="T107" fmla="*/ 2147483647 h 23"/>
              <a:gd name="T108" fmla="*/ 2147483647 w 25"/>
              <a:gd name="T109" fmla="*/ 2147483647 h 23"/>
              <a:gd name="T110" fmla="*/ 2147483647 w 25"/>
              <a:gd name="T111" fmla="*/ 2147483647 h 2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3"/>
              <a:gd name="T170" fmla="*/ 25 w 25"/>
              <a:gd name="T171" fmla="*/ 23 h 2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3">
                <a:moveTo>
                  <a:pt x="25" y="11"/>
                </a:move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9" y="1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1"/>
                </a:lnTo>
                <a:lnTo>
                  <a:pt x="5" y="1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8"/>
                </a:lnTo>
                <a:lnTo>
                  <a:pt x="2" y="19"/>
                </a:lnTo>
                <a:lnTo>
                  <a:pt x="3" y="20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1" y="23"/>
                </a:lnTo>
                <a:lnTo>
                  <a:pt x="12" y="23"/>
                </a:lnTo>
                <a:lnTo>
                  <a:pt x="13" y="23"/>
                </a:lnTo>
                <a:lnTo>
                  <a:pt x="16" y="23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20" y="22"/>
                </a:lnTo>
                <a:lnTo>
                  <a:pt x="20" y="20"/>
                </a:lnTo>
                <a:lnTo>
                  <a:pt x="22" y="20"/>
                </a:lnTo>
                <a:lnTo>
                  <a:pt x="23" y="19"/>
                </a:lnTo>
                <a:lnTo>
                  <a:pt x="24" y="18"/>
                </a:lnTo>
                <a:lnTo>
                  <a:pt x="24" y="15"/>
                </a:lnTo>
                <a:lnTo>
                  <a:pt x="24" y="13"/>
                </a:lnTo>
                <a:lnTo>
                  <a:pt x="25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29" name="Freeform 313"/>
          <p:cNvSpPr>
            <a:spLocks/>
          </p:cNvSpPr>
          <p:nvPr/>
        </p:nvSpPr>
        <p:spPr bwMode="auto">
          <a:xfrm>
            <a:off x="7011988" y="4818063"/>
            <a:ext cx="7937" cy="7937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0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0 w 25"/>
              <a:gd name="T57" fmla="*/ 2147483647 h 26"/>
              <a:gd name="T58" fmla="*/ 0 w 25"/>
              <a:gd name="T59" fmla="*/ 2147483647 h 26"/>
              <a:gd name="T60" fmla="*/ 0 w 25"/>
              <a:gd name="T61" fmla="*/ 2147483647 h 26"/>
              <a:gd name="T62" fmla="*/ 0 w 25"/>
              <a:gd name="T63" fmla="*/ 2147483647 h 26"/>
              <a:gd name="T64" fmla="*/ 0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2147483647 w 25"/>
              <a:gd name="T119" fmla="*/ 2147483647 h 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6"/>
              <a:gd name="T182" fmla="*/ 25 w 25"/>
              <a:gd name="T183" fmla="*/ 26 h 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6">
                <a:moveTo>
                  <a:pt x="25" y="12"/>
                </a:moveTo>
                <a:lnTo>
                  <a:pt x="24" y="12"/>
                </a:lnTo>
                <a:lnTo>
                  <a:pt x="24" y="9"/>
                </a:lnTo>
                <a:lnTo>
                  <a:pt x="24" y="7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4"/>
                </a:lnTo>
                <a:lnTo>
                  <a:pt x="19" y="2"/>
                </a:lnTo>
                <a:lnTo>
                  <a:pt x="18" y="2"/>
                </a:lnTo>
                <a:lnTo>
                  <a:pt x="17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1" y="16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3" y="23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3"/>
                </a:lnTo>
                <a:lnTo>
                  <a:pt x="20" y="22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0" name="Freeform 314"/>
          <p:cNvSpPr>
            <a:spLocks/>
          </p:cNvSpPr>
          <p:nvPr/>
        </p:nvSpPr>
        <p:spPr bwMode="auto">
          <a:xfrm>
            <a:off x="7011988" y="4832350"/>
            <a:ext cx="7937" cy="7938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0 h 25"/>
              <a:gd name="T16" fmla="*/ 2147483647 w 25"/>
              <a:gd name="T17" fmla="*/ 0 h 25"/>
              <a:gd name="T18" fmla="*/ 2147483647 w 25"/>
              <a:gd name="T19" fmla="*/ 0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2147483647 h 25"/>
              <a:gd name="T30" fmla="*/ 0 w 25"/>
              <a:gd name="T31" fmla="*/ 2147483647 h 25"/>
              <a:gd name="T32" fmla="*/ 0 w 25"/>
              <a:gd name="T33" fmla="*/ 2147483647 h 25"/>
              <a:gd name="T34" fmla="*/ 0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2147483647 w 25"/>
              <a:gd name="T61" fmla="*/ 2147483647 h 25"/>
              <a:gd name="T62" fmla="*/ 2147483647 w 25"/>
              <a:gd name="T63" fmla="*/ 2147483647 h 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25"/>
              <a:gd name="T98" fmla="*/ 25 w 25"/>
              <a:gd name="T99" fmla="*/ 25 h 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25">
                <a:moveTo>
                  <a:pt x="25" y="12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4" y="6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20" y="1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3" y="1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6"/>
                </a:lnTo>
                <a:lnTo>
                  <a:pt x="1" y="18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2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19" y="22"/>
                </a:lnTo>
                <a:lnTo>
                  <a:pt x="20" y="21"/>
                </a:lnTo>
                <a:lnTo>
                  <a:pt x="20" y="20"/>
                </a:lnTo>
                <a:lnTo>
                  <a:pt x="22" y="20"/>
                </a:lnTo>
                <a:lnTo>
                  <a:pt x="23" y="20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1" name="Freeform 315"/>
          <p:cNvSpPr>
            <a:spLocks/>
          </p:cNvSpPr>
          <p:nvPr/>
        </p:nvSpPr>
        <p:spPr bwMode="auto">
          <a:xfrm>
            <a:off x="7011988" y="4846638"/>
            <a:ext cx="7937" cy="9525"/>
          </a:xfrm>
          <a:custGeom>
            <a:avLst/>
            <a:gdLst>
              <a:gd name="T0" fmla="*/ 2147483647 w 25"/>
              <a:gd name="T1" fmla="*/ 2147483647 h 27"/>
              <a:gd name="T2" fmla="*/ 2147483647 w 25"/>
              <a:gd name="T3" fmla="*/ 2147483647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0 h 27"/>
              <a:gd name="T26" fmla="*/ 2147483647 w 25"/>
              <a:gd name="T27" fmla="*/ 0 h 27"/>
              <a:gd name="T28" fmla="*/ 2147483647 w 25"/>
              <a:gd name="T29" fmla="*/ 0 h 27"/>
              <a:gd name="T30" fmla="*/ 2147483647 w 25"/>
              <a:gd name="T31" fmla="*/ 0 h 27"/>
              <a:gd name="T32" fmla="*/ 2147483647 w 25"/>
              <a:gd name="T33" fmla="*/ 0 h 27"/>
              <a:gd name="T34" fmla="*/ 2147483647 w 25"/>
              <a:gd name="T35" fmla="*/ 0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2147483647 h 27"/>
              <a:gd name="T44" fmla="*/ 2147483647 w 25"/>
              <a:gd name="T45" fmla="*/ 2147483647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0 w 25"/>
              <a:gd name="T55" fmla="*/ 2147483647 h 27"/>
              <a:gd name="T56" fmla="*/ 0 w 25"/>
              <a:gd name="T57" fmla="*/ 2147483647 h 27"/>
              <a:gd name="T58" fmla="*/ 0 w 25"/>
              <a:gd name="T59" fmla="*/ 2147483647 h 27"/>
              <a:gd name="T60" fmla="*/ 0 w 25"/>
              <a:gd name="T61" fmla="*/ 2147483647 h 27"/>
              <a:gd name="T62" fmla="*/ 0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2147483647 w 25"/>
              <a:gd name="T87" fmla="*/ 2147483647 h 27"/>
              <a:gd name="T88" fmla="*/ 2147483647 w 25"/>
              <a:gd name="T89" fmla="*/ 2147483647 h 27"/>
              <a:gd name="T90" fmla="*/ 2147483647 w 25"/>
              <a:gd name="T91" fmla="*/ 2147483647 h 27"/>
              <a:gd name="T92" fmla="*/ 2147483647 w 25"/>
              <a:gd name="T93" fmla="*/ 2147483647 h 27"/>
              <a:gd name="T94" fmla="*/ 2147483647 w 25"/>
              <a:gd name="T95" fmla="*/ 2147483647 h 27"/>
              <a:gd name="T96" fmla="*/ 2147483647 w 25"/>
              <a:gd name="T97" fmla="*/ 2147483647 h 27"/>
              <a:gd name="T98" fmla="*/ 2147483647 w 25"/>
              <a:gd name="T99" fmla="*/ 2147483647 h 27"/>
              <a:gd name="T100" fmla="*/ 2147483647 w 25"/>
              <a:gd name="T101" fmla="*/ 2147483647 h 27"/>
              <a:gd name="T102" fmla="*/ 2147483647 w 25"/>
              <a:gd name="T103" fmla="*/ 2147483647 h 27"/>
              <a:gd name="T104" fmla="*/ 2147483647 w 25"/>
              <a:gd name="T105" fmla="*/ 2147483647 h 27"/>
              <a:gd name="T106" fmla="*/ 2147483647 w 25"/>
              <a:gd name="T107" fmla="*/ 2147483647 h 27"/>
              <a:gd name="T108" fmla="*/ 2147483647 w 25"/>
              <a:gd name="T109" fmla="*/ 2147483647 h 27"/>
              <a:gd name="T110" fmla="*/ 2147483647 w 25"/>
              <a:gd name="T111" fmla="*/ 2147483647 h 27"/>
              <a:gd name="T112" fmla="*/ 2147483647 w 25"/>
              <a:gd name="T113" fmla="*/ 2147483647 h 27"/>
              <a:gd name="T114" fmla="*/ 2147483647 w 25"/>
              <a:gd name="T115" fmla="*/ 2147483647 h 27"/>
              <a:gd name="T116" fmla="*/ 2147483647 w 25"/>
              <a:gd name="T117" fmla="*/ 2147483647 h 27"/>
              <a:gd name="T118" fmla="*/ 2147483647 w 25"/>
              <a:gd name="T119" fmla="*/ 2147483647 h 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7"/>
              <a:gd name="T182" fmla="*/ 25 w 25"/>
              <a:gd name="T183" fmla="*/ 27 h 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7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3" y="6"/>
                </a:lnTo>
                <a:lnTo>
                  <a:pt x="22" y="5"/>
                </a:lnTo>
                <a:lnTo>
                  <a:pt x="20" y="5"/>
                </a:lnTo>
                <a:lnTo>
                  <a:pt x="20" y="4"/>
                </a:lnTo>
                <a:lnTo>
                  <a:pt x="19" y="2"/>
                </a:lnTo>
                <a:lnTo>
                  <a:pt x="18" y="2"/>
                </a:lnTo>
                <a:lnTo>
                  <a:pt x="17" y="1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1"/>
                </a:lnTo>
                <a:lnTo>
                  <a:pt x="8" y="2"/>
                </a:lnTo>
                <a:lnTo>
                  <a:pt x="7" y="2"/>
                </a:lnTo>
                <a:lnTo>
                  <a:pt x="5" y="2"/>
                </a:lnTo>
                <a:lnTo>
                  <a:pt x="3" y="4"/>
                </a:lnTo>
                <a:lnTo>
                  <a:pt x="3" y="5"/>
                </a:lnTo>
                <a:lnTo>
                  <a:pt x="2" y="6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7"/>
                </a:lnTo>
                <a:lnTo>
                  <a:pt x="11" y="27"/>
                </a:lnTo>
                <a:lnTo>
                  <a:pt x="12" y="27"/>
                </a:lnTo>
                <a:lnTo>
                  <a:pt x="13" y="27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2" name="Freeform 316"/>
          <p:cNvSpPr>
            <a:spLocks/>
          </p:cNvSpPr>
          <p:nvPr/>
        </p:nvSpPr>
        <p:spPr bwMode="auto">
          <a:xfrm>
            <a:off x="7011988" y="4860925"/>
            <a:ext cx="7937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0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2147483647 h 26"/>
              <a:gd name="T30" fmla="*/ 0 w 25"/>
              <a:gd name="T31" fmla="*/ 2147483647 h 26"/>
              <a:gd name="T32" fmla="*/ 0 w 25"/>
              <a:gd name="T33" fmla="*/ 2147483647 h 26"/>
              <a:gd name="T34" fmla="*/ 0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2147483647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26"/>
              <a:gd name="T98" fmla="*/ 25 w 25"/>
              <a:gd name="T99" fmla="*/ 26 h 2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26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3" y="6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2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3"/>
                </a:lnTo>
                <a:lnTo>
                  <a:pt x="5" y="23"/>
                </a:lnTo>
                <a:lnTo>
                  <a:pt x="7" y="24"/>
                </a:lnTo>
                <a:lnTo>
                  <a:pt x="8" y="24"/>
                </a:lnTo>
                <a:lnTo>
                  <a:pt x="8" y="26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18" y="24"/>
                </a:lnTo>
                <a:lnTo>
                  <a:pt x="19" y="24"/>
                </a:lnTo>
                <a:lnTo>
                  <a:pt x="19" y="23"/>
                </a:lnTo>
                <a:lnTo>
                  <a:pt x="20" y="23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3" name="Freeform 317"/>
          <p:cNvSpPr>
            <a:spLocks/>
          </p:cNvSpPr>
          <p:nvPr/>
        </p:nvSpPr>
        <p:spPr bwMode="auto">
          <a:xfrm>
            <a:off x="7011988" y="4875213"/>
            <a:ext cx="7937" cy="7937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0 h 24"/>
              <a:gd name="T20" fmla="*/ 2147483647 w 25"/>
              <a:gd name="T21" fmla="*/ 0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0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"/>
              <a:gd name="T166" fmla="*/ 0 h 24"/>
              <a:gd name="T167" fmla="*/ 25 w 25"/>
              <a:gd name="T168" fmla="*/ 24 h 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" h="24">
                <a:moveTo>
                  <a:pt x="25" y="11"/>
                </a:moveTo>
                <a:lnTo>
                  <a:pt x="24" y="10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9" y="2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2"/>
                </a:lnTo>
                <a:lnTo>
                  <a:pt x="5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7" y="22"/>
                </a:lnTo>
                <a:lnTo>
                  <a:pt x="8" y="22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3" y="24"/>
                </a:lnTo>
                <a:lnTo>
                  <a:pt x="16" y="24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lnTo>
                  <a:pt x="23" y="19"/>
                </a:lnTo>
                <a:lnTo>
                  <a:pt x="24" y="18"/>
                </a:lnTo>
                <a:lnTo>
                  <a:pt x="24" y="16"/>
                </a:lnTo>
                <a:lnTo>
                  <a:pt x="24" y="14"/>
                </a:lnTo>
                <a:lnTo>
                  <a:pt x="24" y="12"/>
                </a:lnTo>
                <a:lnTo>
                  <a:pt x="25" y="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4" name="Freeform 318"/>
          <p:cNvSpPr>
            <a:spLocks/>
          </p:cNvSpPr>
          <p:nvPr/>
        </p:nvSpPr>
        <p:spPr bwMode="auto">
          <a:xfrm>
            <a:off x="7011988" y="4887913"/>
            <a:ext cx="7937" cy="9525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"/>
              <a:gd name="T169" fmla="*/ 0 h 26"/>
              <a:gd name="T170" fmla="*/ 25 w 25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" h="26">
                <a:moveTo>
                  <a:pt x="25" y="14"/>
                </a:moveTo>
                <a:lnTo>
                  <a:pt x="24" y="14"/>
                </a:lnTo>
                <a:lnTo>
                  <a:pt x="24" y="13"/>
                </a:lnTo>
                <a:lnTo>
                  <a:pt x="24" y="12"/>
                </a:lnTo>
                <a:lnTo>
                  <a:pt x="24" y="8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19" y="5"/>
                </a:lnTo>
                <a:lnTo>
                  <a:pt x="18" y="2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7" y="5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8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1" y="19"/>
                </a:lnTo>
                <a:lnTo>
                  <a:pt x="1" y="20"/>
                </a:lnTo>
                <a:lnTo>
                  <a:pt x="2" y="21"/>
                </a:lnTo>
                <a:lnTo>
                  <a:pt x="3" y="22"/>
                </a:lnTo>
                <a:lnTo>
                  <a:pt x="3" y="23"/>
                </a:lnTo>
                <a:lnTo>
                  <a:pt x="5" y="24"/>
                </a:lnTo>
                <a:lnTo>
                  <a:pt x="7" y="24"/>
                </a:lnTo>
                <a:lnTo>
                  <a:pt x="8" y="26"/>
                </a:lnTo>
                <a:lnTo>
                  <a:pt x="9" y="26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18" y="26"/>
                </a:lnTo>
                <a:lnTo>
                  <a:pt x="19" y="24"/>
                </a:lnTo>
                <a:lnTo>
                  <a:pt x="20" y="23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5" name="Freeform 319"/>
          <p:cNvSpPr>
            <a:spLocks/>
          </p:cNvSpPr>
          <p:nvPr/>
        </p:nvSpPr>
        <p:spPr bwMode="auto">
          <a:xfrm>
            <a:off x="7011988" y="4903788"/>
            <a:ext cx="7937" cy="7937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0 h 25"/>
              <a:gd name="T38" fmla="*/ 2147483647 w 25"/>
              <a:gd name="T39" fmla="*/ 0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0 w 25"/>
              <a:gd name="T67" fmla="*/ 2147483647 h 25"/>
              <a:gd name="T68" fmla="*/ 0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2147483647 w 25"/>
              <a:gd name="T121" fmla="*/ 2147483647 h 25"/>
              <a:gd name="T122" fmla="*/ 2147483647 w 25"/>
              <a:gd name="T123" fmla="*/ 2147483647 h 25"/>
              <a:gd name="T124" fmla="*/ 2147483647 w 25"/>
              <a:gd name="T125" fmla="*/ 2147483647 h 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25"/>
              <a:gd name="T191" fmla="*/ 25 w 25"/>
              <a:gd name="T192" fmla="*/ 25 h 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4" y="9"/>
                </a:lnTo>
                <a:lnTo>
                  <a:pt x="24" y="7"/>
                </a:lnTo>
                <a:lnTo>
                  <a:pt x="24" y="6"/>
                </a:lnTo>
                <a:lnTo>
                  <a:pt x="23" y="5"/>
                </a:lnTo>
                <a:lnTo>
                  <a:pt x="22" y="5"/>
                </a:lnTo>
                <a:lnTo>
                  <a:pt x="20" y="4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7" y="3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1" y="15"/>
                </a:lnTo>
                <a:lnTo>
                  <a:pt x="1" y="18"/>
                </a:lnTo>
                <a:lnTo>
                  <a:pt x="2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4"/>
                </a:lnTo>
                <a:lnTo>
                  <a:pt x="19" y="24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0"/>
                </a:lnTo>
                <a:lnTo>
                  <a:pt x="23" y="19"/>
                </a:lnTo>
                <a:lnTo>
                  <a:pt x="24" y="18"/>
                </a:lnTo>
                <a:lnTo>
                  <a:pt x="24" y="15"/>
                </a:lnTo>
                <a:lnTo>
                  <a:pt x="24" y="13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6" name="Freeform 320"/>
          <p:cNvSpPr>
            <a:spLocks/>
          </p:cNvSpPr>
          <p:nvPr/>
        </p:nvSpPr>
        <p:spPr bwMode="auto">
          <a:xfrm>
            <a:off x="7011988" y="4918075"/>
            <a:ext cx="7937" cy="7938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0 h 25"/>
              <a:gd name="T22" fmla="*/ 2147483647 w 25"/>
              <a:gd name="T23" fmla="*/ 0 h 25"/>
              <a:gd name="T24" fmla="*/ 2147483647 w 25"/>
              <a:gd name="T25" fmla="*/ 0 h 25"/>
              <a:gd name="T26" fmla="*/ 2147483647 w 25"/>
              <a:gd name="T27" fmla="*/ 0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2147483647 h 25"/>
              <a:gd name="T34" fmla="*/ 2147483647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0 w 25"/>
              <a:gd name="T47" fmla="*/ 2147483647 h 25"/>
              <a:gd name="T48" fmla="*/ 0 w 25"/>
              <a:gd name="T49" fmla="*/ 2147483647 h 25"/>
              <a:gd name="T50" fmla="*/ 0 w 25"/>
              <a:gd name="T51" fmla="*/ 2147483647 h 25"/>
              <a:gd name="T52" fmla="*/ 0 w 25"/>
              <a:gd name="T53" fmla="*/ 2147483647 h 25"/>
              <a:gd name="T54" fmla="*/ 0 w 25"/>
              <a:gd name="T55" fmla="*/ 2147483647 h 25"/>
              <a:gd name="T56" fmla="*/ 2147483647 w 25"/>
              <a:gd name="T57" fmla="*/ 2147483647 h 25"/>
              <a:gd name="T58" fmla="*/ 2147483647 w 25"/>
              <a:gd name="T59" fmla="*/ 2147483647 h 25"/>
              <a:gd name="T60" fmla="*/ 2147483647 w 25"/>
              <a:gd name="T61" fmla="*/ 2147483647 h 25"/>
              <a:gd name="T62" fmla="*/ 2147483647 w 25"/>
              <a:gd name="T63" fmla="*/ 2147483647 h 25"/>
              <a:gd name="T64" fmla="*/ 2147483647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"/>
              <a:gd name="T160" fmla="*/ 0 h 25"/>
              <a:gd name="T161" fmla="*/ 25 w 25"/>
              <a:gd name="T162" fmla="*/ 25 h 2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7"/>
                </a:lnTo>
                <a:lnTo>
                  <a:pt x="23" y="5"/>
                </a:lnTo>
                <a:lnTo>
                  <a:pt x="22" y="5"/>
                </a:lnTo>
                <a:lnTo>
                  <a:pt x="20" y="5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2" y="5"/>
                </a:lnTo>
                <a:lnTo>
                  <a:pt x="1" y="7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7"/>
                </a:lnTo>
                <a:lnTo>
                  <a:pt x="1" y="18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4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8"/>
                </a:lnTo>
                <a:lnTo>
                  <a:pt x="24" y="17"/>
                </a:lnTo>
                <a:lnTo>
                  <a:pt x="24" y="15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7" name="Freeform 321"/>
          <p:cNvSpPr>
            <a:spLocks/>
          </p:cNvSpPr>
          <p:nvPr/>
        </p:nvSpPr>
        <p:spPr bwMode="auto">
          <a:xfrm>
            <a:off x="7011988" y="4932363"/>
            <a:ext cx="7937" cy="6350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0 h 25"/>
              <a:gd name="T26" fmla="*/ 2147483647 w 25"/>
              <a:gd name="T27" fmla="*/ 0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0 w 25"/>
              <a:gd name="T55" fmla="*/ 2147483647 h 25"/>
              <a:gd name="T56" fmla="*/ 0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5"/>
              <a:gd name="T182" fmla="*/ 25 w 2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5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4" y="7"/>
                </a:lnTo>
                <a:lnTo>
                  <a:pt x="23" y="7"/>
                </a:lnTo>
                <a:lnTo>
                  <a:pt x="22" y="5"/>
                </a:lnTo>
                <a:lnTo>
                  <a:pt x="20" y="5"/>
                </a:lnTo>
                <a:lnTo>
                  <a:pt x="20" y="4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2" y="7"/>
                </a:lnTo>
                <a:lnTo>
                  <a:pt x="1" y="7"/>
                </a:lnTo>
                <a:lnTo>
                  <a:pt x="1" y="10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5" y="22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19" y="22"/>
                </a:lnTo>
                <a:lnTo>
                  <a:pt x="20" y="22"/>
                </a:lnTo>
                <a:lnTo>
                  <a:pt x="20" y="21"/>
                </a:lnTo>
                <a:lnTo>
                  <a:pt x="22" y="21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5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8" name="Freeform 322"/>
          <p:cNvSpPr>
            <a:spLocks/>
          </p:cNvSpPr>
          <p:nvPr/>
        </p:nvSpPr>
        <p:spPr bwMode="auto">
          <a:xfrm>
            <a:off x="7011988" y="4973638"/>
            <a:ext cx="7937" cy="7937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2147483647 h 25"/>
              <a:gd name="T32" fmla="*/ 2147483647 w 25"/>
              <a:gd name="T33" fmla="*/ 2147483647 h 25"/>
              <a:gd name="T34" fmla="*/ 2147483647 w 25"/>
              <a:gd name="T35" fmla="*/ 2147483647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0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2147483647 w 25"/>
              <a:gd name="T65" fmla="*/ 2147483647 h 25"/>
              <a:gd name="T66" fmla="*/ 2147483647 w 25"/>
              <a:gd name="T67" fmla="*/ 2147483647 h 25"/>
              <a:gd name="T68" fmla="*/ 2147483647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5"/>
              <a:gd name="T176" fmla="*/ 25 w 25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5">
                <a:moveTo>
                  <a:pt x="25" y="12"/>
                </a:moveTo>
                <a:lnTo>
                  <a:pt x="24" y="12"/>
                </a:lnTo>
                <a:lnTo>
                  <a:pt x="24" y="10"/>
                </a:lnTo>
                <a:lnTo>
                  <a:pt x="24" y="6"/>
                </a:lnTo>
                <a:lnTo>
                  <a:pt x="24" y="5"/>
                </a:lnTo>
                <a:lnTo>
                  <a:pt x="23" y="5"/>
                </a:lnTo>
                <a:lnTo>
                  <a:pt x="22" y="4"/>
                </a:lnTo>
                <a:lnTo>
                  <a:pt x="20" y="3"/>
                </a:lnTo>
                <a:lnTo>
                  <a:pt x="19" y="3"/>
                </a:lnTo>
                <a:lnTo>
                  <a:pt x="18" y="3"/>
                </a:lnTo>
                <a:lnTo>
                  <a:pt x="17" y="2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0"/>
                </a:lnTo>
                <a:lnTo>
                  <a:pt x="11" y="2"/>
                </a:lnTo>
                <a:lnTo>
                  <a:pt x="10" y="2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7"/>
                </a:lnTo>
                <a:lnTo>
                  <a:pt x="1" y="17"/>
                </a:lnTo>
                <a:lnTo>
                  <a:pt x="1" y="19"/>
                </a:lnTo>
                <a:lnTo>
                  <a:pt x="2" y="19"/>
                </a:lnTo>
                <a:lnTo>
                  <a:pt x="3" y="20"/>
                </a:lnTo>
                <a:lnTo>
                  <a:pt x="3" y="22"/>
                </a:lnTo>
                <a:lnTo>
                  <a:pt x="5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3"/>
                </a:lnTo>
                <a:lnTo>
                  <a:pt x="20" y="22"/>
                </a:lnTo>
                <a:lnTo>
                  <a:pt x="20" y="20"/>
                </a:lnTo>
                <a:lnTo>
                  <a:pt x="22" y="20"/>
                </a:lnTo>
                <a:lnTo>
                  <a:pt x="23" y="19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2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39" name="Freeform 323"/>
          <p:cNvSpPr>
            <a:spLocks/>
          </p:cNvSpPr>
          <p:nvPr/>
        </p:nvSpPr>
        <p:spPr bwMode="auto">
          <a:xfrm>
            <a:off x="7010400" y="4984750"/>
            <a:ext cx="7938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0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6"/>
              <a:gd name="T176" fmla="*/ 25 w 25"/>
              <a:gd name="T177" fmla="*/ 26 h 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4" y="8"/>
                </a:lnTo>
                <a:lnTo>
                  <a:pt x="24" y="6"/>
                </a:lnTo>
                <a:lnTo>
                  <a:pt x="23" y="5"/>
                </a:lnTo>
                <a:lnTo>
                  <a:pt x="22" y="4"/>
                </a:lnTo>
                <a:lnTo>
                  <a:pt x="21" y="4"/>
                </a:lnTo>
                <a:lnTo>
                  <a:pt x="18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9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8" y="24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19"/>
                </a:lnTo>
                <a:lnTo>
                  <a:pt x="24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0" name="Freeform 324"/>
          <p:cNvSpPr>
            <a:spLocks/>
          </p:cNvSpPr>
          <p:nvPr/>
        </p:nvSpPr>
        <p:spPr bwMode="auto">
          <a:xfrm>
            <a:off x="6883400" y="4984750"/>
            <a:ext cx="6350" cy="7938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0 h 26"/>
              <a:gd name="T20" fmla="*/ 2147483647 w 25"/>
              <a:gd name="T21" fmla="*/ 0 h 26"/>
              <a:gd name="T22" fmla="*/ 2147483647 w 25"/>
              <a:gd name="T23" fmla="*/ 0 h 26"/>
              <a:gd name="T24" fmla="*/ 2147483647 w 25"/>
              <a:gd name="T25" fmla="*/ 0 h 26"/>
              <a:gd name="T26" fmla="*/ 2147483647 w 25"/>
              <a:gd name="T27" fmla="*/ 0 h 26"/>
              <a:gd name="T28" fmla="*/ 2147483647 w 25"/>
              <a:gd name="T29" fmla="*/ 0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0 w 25"/>
              <a:gd name="T51" fmla="*/ 2147483647 h 26"/>
              <a:gd name="T52" fmla="*/ 0 w 25"/>
              <a:gd name="T53" fmla="*/ 2147483647 h 26"/>
              <a:gd name="T54" fmla="*/ 0 w 25"/>
              <a:gd name="T55" fmla="*/ 2147483647 h 26"/>
              <a:gd name="T56" fmla="*/ 2147483647 w 25"/>
              <a:gd name="T57" fmla="*/ 2147483647 h 26"/>
              <a:gd name="T58" fmla="*/ 2147483647 w 25"/>
              <a:gd name="T59" fmla="*/ 2147483647 h 26"/>
              <a:gd name="T60" fmla="*/ 2147483647 w 25"/>
              <a:gd name="T61" fmla="*/ 2147483647 h 26"/>
              <a:gd name="T62" fmla="*/ 2147483647 w 25"/>
              <a:gd name="T63" fmla="*/ 2147483647 h 26"/>
              <a:gd name="T64" fmla="*/ 2147483647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"/>
              <a:gd name="T163" fmla="*/ 0 h 26"/>
              <a:gd name="T164" fmla="*/ 25 w 25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" h="26">
                <a:moveTo>
                  <a:pt x="25" y="13"/>
                </a:moveTo>
                <a:lnTo>
                  <a:pt x="25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19" y="4"/>
                </a:lnTo>
                <a:lnTo>
                  <a:pt x="17" y="4"/>
                </a:lnTo>
                <a:lnTo>
                  <a:pt x="17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7" y="3"/>
                </a:lnTo>
                <a:lnTo>
                  <a:pt x="7" y="4"/>
                </a:lnTo>
                <a:lnTo>
                  <a:pt x="5" y="4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1" y="6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4" y="21"/>
                </a:lnTo>
                <a:lnTo>
                  <a:pt x="5" y="24"/>
                </a:lnTo>
                <a:lnTo>
                  <a:pt x="7" y="24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7" y="24"/>
                </a:lnTo>
                <a:lnTo>
                  <a:pt x="19" y="24"/>
                </a:lnTo>
                <a:lnTo>
                  <a:pt x="19" y="21"/>
                </a:lnTo>
                <a:lnTo>
                  <a:pt x="20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1" name="Freeform 325"/>
          <p:cNvSpPr>
            <a:spLocks/>
          </p:cNvSpPr>
          <p:nvPr/>
        </p:nvSpPr>
        <p:spPr bwMode="auto">
          <a:xfrm>
            <a:off x="6985000" y="4984750"/>
            <a:ext cx="7938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0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0 w 24"/>
              <a:gd name="T43" fmla="*/ 2147483647 h 26"/>
              <a:gd name="T44" fmla="*/ 0 w 24"/>
              <a:gd name="T45" fmla="*/ 2147483647 h 26"/>
              <a:gd name="T46" fmla="*/ 0 w 24"/>
              <a:gd name="T47" fmla="*/ 2147483647 h 26"/>
              <a:gd name="T48" fmla="*/ 0 w 24"/>
              <a:gd name="T49" fmla="*/ 2147483647 h 26"/>
              <a:gd name="T50" fmla="*/ 0 w 24"/>
              <a:gd name="T51" fmla="*/ 2147483647 h 26"/>
              <a:gd name="T52" fmla="*/ 0 w 24"/>
              <a:gd name="T53" fmla="*/ 2147483647 h 26"/>
              <a:gd name="T54" fmla="*/ 0 w 24"/>
              <a:gd name="T55" fmla="*/ 2147483647 h 26"/>
              <a:gd name="T56" fmla="*/ 2147483647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"/>
              <a:gd name="T157" fmla="*/ 0 h 26"/>
              <a:gd name="T158" fmla="*/ 24 w 24"/>
              <a:gd name="T159" fmla="*/ 26 h 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3" y="8"/>
                </a:lnTo>
                <a:lnTo>
                  <a:pt x="23" y="6"/>
                </a:lnTo>
                <a:lnTo>
                  <a:pt x="22" y="5"/>
                </a:lnTo>
                <a:lnTo>
                  <a:pt x="20" y="4"/>
                </a:lnTo>
                <a:lnTo>
                  <a:pt x="18" y="4"/>
                </a:lnTo>
                <a:lnTo>
                  <a:pt x="17" y="4"/>
                </a:lnTo>
                <a:lnTo>
                  <a:pt x="17" y="3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2" y="19"/>
                </a:lnTo>
                <a:lnTo>
                  <a:pt x="2" y="20"/>
                </a:lnTo>
                <a:lnTo>
                  <a:pt x="2" y="21"/>
                </a:lnTo>
                <a:lnTo>
                  <a:pt x="3" y="21"/>
                </a:lnTo>
                <a:lnTo>
                  <a:pt x="5" y="24"/>
                </a:ln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8" y="26"/>
                </a:lnTo>
                <a:lnTo>
                  <a:pt x="10" y="26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6" y="25"/>
                </a:lnTo>
                <a:lnTo>
                  <a:pt x="17" y="24"/>
                </a:lnTo>
                <a:lnTo>
                  <a:pt x="18" y="24"/>
                </a:lnTo>
                <a:lnTo>
                  <a:pt x="20" y="21"/>
                </a:lnTo>
                <a:lnTo>
                  <a:pt x="22" y="21"/>
                </a:lnTo>
                <a:lnTo>
                  <a:pt x="22" y="20"/>
                </a:lnTo>
                <a:lnTo>
                  <a:pt x="23" y="19"/>
                </a:lnTo>
                <a:lnTo>
                  <a:pt x="23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2" name="Freeform 326"/>
          <p:cNvSpPr>
            <a:spLocks/>
          </p:cNvSpPr>
          <p:nvPr/>
        </p:nvSpPr>
        <p:spPr bwMode="auto">
          <a:xfrm>
            <a:off x="6997700" y="4984750"/>
            <a:ext cx="7938" cy="7938"/>
          </a:xfrm>
          <a:custGeom>
            <a:avLst/>
            <a:gdLst>
              <a:gd name="T0" fmla="*/ 2147483647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2147483647 h 26"/>
              <a:gd name="T8" fmla="*/ 2147483647 w 24"/>
              <a:gd name="T9" fmla="*/ 2147483647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0 h 26"/>
              <a:gd name="T22" fmla="*/ 2147483647 w 24"/>
              <a:gd name="T23" fmla="*/ 0 h 26"/>
              <a:gd name="T24" fmla="*/ 2147483647 w 24"/>
              <a:gd name="T25" fmla="*/ 0 h 26"/>
              <a:gd name="T26" fmla="*/ 2147483647 w 24"/>
              <a:gd name="T27" fmla="*/ 0 h 26"/>
              <a:gd name="T28" fmla="*/ 2147483647 w 24"/>
              <a:gd name="T29" fmla="*/ 0 h 26"/>
              <a:gd name="T30" fmla="*/ 2147483647 w 24"/>
              <a:gd name="T31" fmla="*/ 0 h 26"/>
              <a:gd name="T32" fmla="*/ 2147483647 w 24"/>
              <a:gd name="T33" fmla="*/ 0 h 26"/>
              <a:gd name="T34" fmla="*/ 2147483647 w 24"/>
              <a:gd name="T35" fmla="*/ 2147483647 h 26"/>
              <a:gd name="T36" fmla="*/ 2147483647 w 24"/>
              <a:gd name="T37" fmla="*/ 2147483647 h 26"/>
              <a:gd name="T38" fmla="*/ 2147483647 w 24"/>
              <a:gd name="T39" fmla="*/ 2147483647 h 26"/>
              <a:gd name="T40" fmla="*/ 2147483647 w 24"/>
              <a:gd name="T41" fmla="*/ 2147483647 h 26"/>
              <a:gd name="T42" fmla="*/ 2147483647 w 24"/>
              <a:gd name="T43" fmla="*/ 2147483647 h 26"/>
              <a:gd name="T44" fmla="*/ 2147483647 w 24"/>
              <a:gd name="T45" fmla="*/ 2147483647 h 26"/>
              <a:gd name="T46" fmla="*/ 2147483647 w 24"/>
              <a:gd name="T47" fmla="*/ 2147483647 h 26"/>
              <a:gd name="T48" fmla="*/ 2147483647 w 24"/>
              <a:gd name="T49" fmla="*/ 2147483647 h 26"/>
              <a:gd name="T50" fmla="*/ 2147483647 w 24"/>
              <a:gd name="T51" fmla="*/ 2147483647 h 26"/>
              <a:gd name="T52" fmla="*/ 2147483647 w 24"/>
              <a:gd name="T53" fmla="*/ 2147483647 h 26"/>
              <a:gd name="T54" fmla="*/ 2147483647 w 24"/>
              <a:gd name="T55" fmla="*/ 2147483647 h 26"/>
              <a:gd name="T56" fmla="*/ 0 w 24"/>
              <a:gd name="T57" fmla="*/ 2147483647 h 26"/>
              <a:gd name="T58" fmla="*/ 2147483647 w 24"/>
              <a:gd name="T59" fmla="*/ 2147483647 h 26"/>
              <a:gd name="T60" fmla="*/ 2147483647 w 24"/>
              <a:gd name="T61" fmla="*/ 2147483647 h 26"/>
              <a:gd name="T62" fmla="*/ 2147483647 w 24"/>
              <a:gd name="T63" fmla="*/ 2147483647 h 26"/>
              <a:gd name="T64" fmla="*/ 2147483647 w 24"/>
              <a:gd name="T65" fmla="*/ 2147483647 h 26"/>
              <a:gd name="T66" fmla="*/ 2147483647 w 24"/>
              <a:gd name="T67" fmla="*/ 2147483647 h 26"/>
              <a:gd name="T68" fmla="*/ 2147483647 w 24"/>
              <a:gd name="T69" fmla="*/ 2147483647 h 26"/>
              <a:gd name="T70" fmla="*/ 2147483647 w 24"/>
              <a:gd name="T71" fmla="*/ 2147483647 h 26"/>
              <a:gd name="T72" fmla="*/ 2147483647 w 24"/>
              <a:gd name="T73" fmla="*/ 2147483647 h 26"/>
              <a:gd name="T74" fmla="*/ 2147483647 w 24"/>
              <a:gd name="T75" fmla="*/ 2147483647 h 26"/>
              <a:gd name="T76" fmla="*/ 2147483647 w 24"/>
              <a:gd name="T77" fmla="*/ 2147483647 h 26"/>
              <a:gd name="T78" fmla="*/ 2147483647 w 24"/>
              <a:gd name="T79" fmla="*/ 2147483647 h 26"/>
              <a:gd name="T80" fmla="*/ 2147483647 w 24"/>
              <a:gd name="T81" fmla="*/ 2147483647 h 26"/>
              <a:gd name="T82" fmla="*/ 2147483647 w 24"/>
              <a:gd name="T83" fmla="*/ 2147483647 h 26"/>
              <a:gd name="T84" fmla="*/ 2147483647 w 24"/>
              <a:gd name="T85" fmla="*/ 2147483647 h 26"/>
              <a:gd name="T86" fmla="*/ 2147483647 w 24"/>
              <a:gd name="T87" fmla="*/ 2147483647 h 26"/>
              <a:gd name="T88" fmla="*/ 2147483647 w 24"/>
              <a:gd name="T89" fmla="*/ 2147483647 h 26"/>
              <a:gd name="T90" fmla="*/ 2147483647 w 24"/>
              <a:gd name="T91" fmla="*/ 2147483647 h 26"/>
              <a:gd name="T92" fmla="*/ 2147483647 w 24"/>
              <a:gd name="T93" fmla="*/ 2147483647 h 26"/>
              <a:gd name="T94" fmla="*/ 2147483647 w 24"/>
              <a:gd name="T95" fmla="*/ 2147483647 h 26"/>
              <a:gd name="T96" fmla="*/ 2147483647 w 24"/>
              <a:gd name="T97" fmla="*/ 2147483647 h 26"/>
              <a:gd name="T98" fmla="*/ 2147483647 w 24"/>
              <a:gd name="T99" fmla="*/ 2147483647 h 26"/>
              <a:gd name="T100" fmla="*/ 2147483647 w 24"/>
              <a:gd name="T101" fmla="*/ 2147483647 h 26"/>
              <a:gd name="T102" fmla="*/ 2147483647 w 24"/>
              <a:gd name="T103" fmla="*/ 2147483647 h 26"/>
              <a:gd name="T104" fmla="*/ 2147483647 w 24"/>
              <a:gd name="T105" fmla="*/ 2147483647 h 26"/>
              <a:gd name="T106" fmla="*/ 2147483647 w 24"/>
              <a:gd name="T107" fmla="*/ 2147483647 h 26"/>
              <a:gd name="T108" fmla="*/ 2147483647 w 24"/>
              <a:gd name="T109" fmla="*/ 2147483647 h 26"/>
              <a:gd name="T110" fmla="*/ 2147483647 w 24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"/>
              <a:gd name="T169" fmla="*/ 0 h 26"/>
              <a:gd name="T170" fmla="*/ 24 w 24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" h="26">
                <a:moveTo>
                  <a:pt x="24" y="13"/>
                </a:moveTo>
                <a:lnTo>
                  <a:pt x="24" y="10"/>
                </a:lnTo>
                <a:lnTo>
                  <a:pt x="24" y="8"/>
                </a:lnTo>
                <a:lnTo>
                  <a:pt x="24" y="6"/>
                </a:lnTo>
                <a:lnTo>
                  <a:pt x="24" y="5"/>
                </a:lnTo>
                <a:lnTo>
                  <a:pt x="22" y="5"/>
                </a:lnTo>
                <a:lnTo>
                  <a:pt x="22" y="4"/>
                </a:lnTo>
                <a:lnTo>
                  <a:pt x="20" y="4"/>
                </a:lnTo>
                <a:lnTo>
                  <a:pt x="18" y="4"/>
                </a:lnTo>
                <a:lnTo>
                  <a:pt x="18" y="3"/>
                </a:lnTo>
                <a:lnTo>
                  <a:pt x="17" y="0"/>
                </a:lnTo>
                <a:lnTo>
                  <a:pt x="16" y="0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7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10" y="26"/>
                </a:lnTo>
                <a:lnTo>
                  <a:pt x="13" y="26"/>
                </a:lnTo>
                <a:lnTo>
                  <a:pt x="14" y="26"/>
                </a:lnTo>
                <a:lnTo>
                  <a:pt x="15" y="26"/>
                </a:lnTo>
                <a:lnTo>
                  <a:pt x="16" y="26"/>
                </a:lnTo>
                <a:lnTo>
                  <a:pt x="17" y="25"/>
                </a:lnTo>
                <a:lnTo>
                  <a:pt x="18" y="24"/>
                </a:lnTo>
                <a:lnTo>
                  <a:pt x="20" y="24"/>
                </a:lnTo>
                <a:lnTo>
                  <a:pt x="20" y="21"/>
                </a:lnTo>
                <a:lnTo>
                  <a:pt x="22" y="21"/>
                </a:lnTo>
                <a:lnTo>
                  <a:pt x="24" y="20"/>
                </a:lnTo>
                <a:lnTo>
                  <a:pt x="24" y="19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lnTo>
                  <a:pt x="2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3" name="Freeform 327"/>
          <p:cNvSpPr>
            <a:spLocks/>
          </p:cNvSpPr>
          <p:nvPr/>
        </p:nvSpPr>
        <p:spPr bwMode="auto">
          <a:xfrm>
            <a:off x="6856413" y="4968875"/>
            <a:ext cx="7937" cy="7938"/>
          </a:xfrm>
          <a:custGeom>
            <a:avLst/>
            <a:gdLst>
              <a:gd name="T0" fmla="*/ 2147483647 w 23"/>
              <a:gd name="T1" fmla="*/ 2147483647 h 26"/>
              <a:gd name="T2" fmla="*/ 2147483647 w 23"/>
              <a:gd name="T3" fmla="*/ 2147483647 h 26"/>
              <a:gd name="T4" fmla="*/ 2147483647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2147483647 h 26"/>
              <a:gd name="T12" fmla="*/ 2147483647 w 23"/>
              <a:gd name="T13" fmla="*/ 2147483647 h 26"/>
              <a:gd name="T14" fmla="*/ 2147483647 w 23"/>
              <a:gd name="T15" fmla="*/ 2147483647 h 26"/>
              <a:gd name="T16" fmla="*/ 2147483647 w 23"/>
              <a:gd name="T17" fmla="*/ 2147483647 h 26"/>
              <a:gd name="T18" fmla="*/ 2147483647 w 23"/>
              <a:gd name="T19" fmla="*/ 2147483647 h 26"/>
              <a:gd name="T20" fmla="*/ 2147483647 w 23"/>
              <a:gd name="T21" fmla="*/ 2147483647 h 26"/>
              <a:gd name="T22" fmla="*/ 2147483647 w 23"/>
              <a:gd name="T23" fmla="*/ 0 h 26"/>
              <a:gd name="T24" fmla="*/ 2147483647 w 23"/>
              <a:gd name="T25" fmla="*/ 0 h 26"/>
              <a:gd name="T26" fmla="*/ 2147483647 w 23"/>
              <a:gd name="T27" fmla="*/ 0 h 26"/>
              <a:gd name="T28" fmla="*/ 2147483647 w 23"/>
              <a:gd name="T29" fmla="*/ 0 h 26"/>
              <a:gd name="T30" fmla="*/ 2147483647 w 23"/>
              <a:gd name="T31" fmla="*/ 2147483647 h 26"/>
              <a:gd name="T32" fmla="*/ 2147483647 w 23"/>
              <a:gd name="T33" fmla="*/ 2147483647 h 26"/>
              <a:gd name="T34" fmla="*/ 2147483647 w 23"/>
              <a:gd name="T35" fmla="*/ 2147483647 h 26"/>
              <a:gd name="T36" fmla="*/ 2147483647 w 23"/>
              <a:gd name="T37" fmla="*/ 2147483647 h 26"/>
              <a:gd name="T38" fmla="*/ 2147483647 w 23"/>
              <a:gd name="T39" fmla="*/ 2147483647 h 26"/>
              <a:gd name="T40" fmla="*/ 2147483647 w 23"/>
              <a:gd name="T41" fmla="*/ 2147483647 h 26"/>
              <a:gd name="T42" fmla="*/ 2147483647 w 23"/>
              <a:gd name="T43" fmla="*/ 2147483647 h 26"/>
              <a:gd name="T44" fmla="*/ 2147483647 w 23"/>
              <a:gd name="T45" fmla="*/ 2147483647 h 26"/>
              <a:gd name="T46" fmla="*/ 2147483647 w 23"/>
              <a:gd name="T47" fmla="*/ 2147483647 h 26"/>
              <a:gd name="T48" fmla="*/ 0 w 23"/>
              <a:gd name="T49" fmla="*/ 2147483647 h 26"/>
              <a:gd name="T50" fmla="*/ 0 w 23"/>
              <a:gd name="T51" fmla="*/ 2147483647 h 26"/>
              <a:gd name="T52" fmla="*/ 0 w 23"/>
              <a:gd name="T53" fmla="*/ 2147483647 h 26"/>
              <a:gd name="T54" fmla="*/ 2147483647 w 23"/>
              <a:gd name="T55" fmla="*/ 2147483647 h 26"/>
              <a:gd name="T56" fmla="*/ 2147483647 w 23"/>
              <a:gd name="T57" fmla="*/ 2147483647 h 26"/>
              <a:gd name="T58" fmla="*/ 2147483647 w 23"/>
              <a:gd name="T59" fmla="*/ 2147483647 h 26"/>
              <a:gd name="T60" fmla="*/ 2147483647 w 23"/>
              <a:gd name="T61" fmla="*/ 2147483647 h 26"/>
              <a:gd name="T62" fmla="*/ 2147483647 w 23"/>
              <a:gd name="T63" fmla="*/ 2147483647 h 26"/>
              <a:gd name="T64" fmla="*/ 2147483647 w 23"/>
              <a:gd name="T65" fmla="*/ 2147483647 h 26"/>
              <a:gd name="T66" fmla="*/ 2147483647 w 23"/>
              <a:gd name="T67" fmla="*/ 2147483647 h 26"/>
              <a:gd name="T68" fmla="*/ 2147483647 w 23"/>
              <a:gd name="T69" fmla="*/ 2147483647 h 26"/>
              <a:gd name="T70" fmla="*/ 2147483647 w 23"/>
              <a:gd name="T71" fmla="*/ 2147483647 h 26"/>
              <a:gd name="T72" fmla="*/ 2147483647 w 23"/>
              <a:gd name="T73" fmla="*/ 2147483647 h 26"/>
              <a:gd name="T74" fmla="*/ 2147483647 w 23"/>
              <a:gd name="T75" fmla="*/ 2147483647 h 26"/>
              <a:gd name="T76" fmla="*/ 2147483647 w 23"/>
              <a:gd name="T77" fmla="*/ 2147483647 h 26"/>
              <a:gd name="T78" fmla="*/ 2147483647 w 23"/>
              <a:gd name="T79" fmla="*/ 2147483647 h 26"/>
              <a:gd name="T80" fmla="*/ 2147483647 w 23"/>
              <a:gd name="T81" fmla="*/ 2147483647 h 26"/>
              <a:gd name="T82" fmla="*/ 2147483647 w 23"/>
              <a:gd name="T83" fmla="*/ 2147483647 h 26"/>
              <a:gd name="T84" fmla="*/ 2147483647 w 23"/>
              <a:gd name="T85" fmla="*/ 2147483647 h 26"/>
              <a:gd name="T86" fmla="*/ 2147483647 w 23"/>
              <a:gd name="T87" fmla="*/ 2147483647 h 26"/>
              <a:gd name="T88" fmla="*/ 2147483647 w 23"/>
              <a:gd name="T89" fmla="*/ 2147483647 h 26"/>
              <a:gd name="T90" fmla="*/ 2147483647 w 23"/>
              <a:gd name="T91" fmla="*/ 2147483647 h 26"/>
              <a:gd name="T92" fmla="*/ 2147483647 w 23"/>
              <a:gd name="T93" fmla="*/ 2147483647 h 26"/>
              <a:gd name="T94" fmla="*/ 2147483647 w 23"/>
              <a:gd name="T95" fmla="*/ 2147483647 h 26"/>
              <a:gd name="T96" fmla="*/ 2147483647 w 23"/>
              <a:gd name="T97" fmla="*/ 2147483647 h 26"/>
              <a:gd name="T98" fmla="*/ 2147483647 w 23"/>
              <a:gd name="T99" fmla="*/ 2147483647 h 26"/>
              <a:gd name="T100" fmla="*/ 2147483647 w 23"/>
              <a:gd name="T101" fmla="*/ 2147483647 h 26"/>
              <a:gd name="T102" fmla="*/ 2147483647 w 23"/>
              <a:gd name="T103" fmla="*/ 2147483647 h 26"/>
              <a:gd name="T104" fmla="*/ 2147483647 w 23"/>
              <a:gd name="T105" fmla="*/ 2147483647 h 26"/>
              <a:gd name="T106" fmla="*/ 2147483647 w 23"/>
              <a:gd name="T107" fmla="*/ 2147483647 h 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"/>
              <a:gd name="T163" fmla="*/ 0 h 26"/>
              <a:gd name="T164" fmla="*/ 23 w 23"/>
              <a:gd name="T165" fmla="*/ 26 h 2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" h="26">
                <a:moveTo>
                  <a:pt x="23" y="13"/>
                </a:moveTo>
                <a:lnTo>
                  <a:pt x="23" y="10"/>
                </a:lnTo>
                <a:lnTo>
                  <a:pt x="23" y="9"/>
                </a:lnTo>
                <a:lnTo>
                  <a:pt x="23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9" y="2"/>
                </a:lnTo>
                <a:lnTo>
                  <a:pt x="18" y="2"/>
                </a:lnTo>
                <a:lnTo>
                  <a:pt x="17" y="2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3" y="20"/>
                </a:lnTo>
                <a:lnTo>
                  <a:pt x="5" y="21"/>
                </a:lnTo>
                <a:lnTo>
                  <a:pt x="6" y="21"/>
                </a:lnTo>
                <a:lnTo>
                  <a:pt x="6" y="22"/>
                </a:lnTo>
                <a:lnTo>
                  <a:pt x="7" y="24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4" y="26"/>
                </a:lnTo>
                <a:lnTo>
                  <a:pt x="15" y="26"/>
                </a:lnTo>
                <a:lnTo>
                  <a:pt x="17" y="26"/>
                </a:lnTo>
                <a:lnTo>
                  <a:pt x="17" y="24"/>
                </a:lnTo>
                <a:lnTo>
                  <a:pt x="18" y="24"/>
                </a:lnTo>
                <a:lnTo>
                  <a:pt x="18" y="22"/>
                </a:lnTo>
                <a:lnTo>
                  <a:pt x="19" y="21"/>
                </a:lnTo>
                <a:lnTo>
                  <a:pt x="21" y="21"/>
                </a:lnTo>
                <a:lnTo>
                  <a:pt x="22" y="20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6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4" name="Freeform 328"/>
          <p:cNvSpPr>
            <a:spLocks/>
          </p:cNvSpPr>
          <p:nvPr/>
        </p:nvSpPr>
        <p:spPr bwMode="auto">
          <a:xfrm>
            <a:off x="6856413" y="4984750"/>
            <a:ext cx="9525" cy="7938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0 h 26"/>
              <a:gd name="T22" fmla="*/ 2147483647 w 27"/>
              <a:gd name="T23" fmla="*/ 0 h 26"/>
              <a:gd name="T24" fmla="*/ 2147483647 w 27"/>
              <a:gd name="T25" fmla="*/ 0 h 26"/>
              <a:gd name="T26" fmla="*/ 2147483647 w 27"/>
              <a:gd name="T27" fmla="*/ 0 h 26"/>
              <a:gd name="T28" fmla="*/ 2147483647 w 27"/>
              <a:gd name="T29" fmla="*/ 0 h 26"/>
              <a:gd name="T30" fmla="*/ 2147483647 w 27"/>
              <a:gd name="T31" fmla="*/ 0 h 26"/>
              <a:gd name="T32" fmla="*/ 2147483647 w 27"/>
              <a:gd name="T33" fmla="*/ 2147483647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2147483647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0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2147483647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2147483647 w 27"/>
              <a:gd name="T83" fmla="*/ 2147483647 h 26"/>
              <a:gd name="T84" fmla="*/ 2147483647 w 27"/>
              <a:gd name="T85" fmla="*/ 2147483647 h 26"/>
              <a:gd name="T86" fmla="*/ 2147483647 w 27"/>
              <a:gd name="T87" fmla="*/ 2147483647 h 26"/>
              <a:gd name="T88" fmla="*/ 2147483647 w 27"/>
              <a:gd name="T89" fmla="*/ 2147483647 h 26"/>
              <a:gd name="T90" fmla="*/ 2147483647 w 27"/>
              <a:gd name="T91" fmla="*/ 2147483647 h 26"/>
              <a:gd name="T92" fmla="*/ 2147483647 w 27"/>
              <a:gd name="T93" fmla="*/ 2147483647 h 26"/>
              <a:gd name="T94" fmla="*/ 2147483647 w 27"/>
              <a:gd name="T95" fmla="*/ 2147483647 h 26"/>
              <a:gd name="T96" fmla="*/ 2147483647 w 27"/>
              <a:gd name="T97" fmla="*/ 2147483647 h 26"/>
              <a:gd name="T98" fmla="*/ 2147483647 w 27"/>
              <a:gd name="T99" fmla="*/ 2147483647 h 26"/>
              <a:gd name="T100" fmla="*/ 2147483647 w 27"/>
              <a:gd name="T101" fmla="*/ 2147483647 h 26"/>
              <a:gd name="T102" fmla="*/ 2147483647 w 27"/>
              <a:gd name="T103" fmla="*/ 2147483647 h 26"/>
              <a:gd name="T104" fmla="*/ 2147483647 w 27"/>
              <a:gd name="T105" fmla="*/ 2147483647 h 26"/>
              <a:gd name="T106" fmla="*/ 2147483647 w 27"/>
              <a:gd name="T107" fmla="*/ 2147483647 h 26"/>
              <a:gd name="T108" fmla="*/ 2147483647 w 27"/>
              <a:gd name="T109" fmla="*/ 2147483647 h 26"/>
              <a:gd name="T110" fmla="*/ 2147483647 w 27"/>
              <a:gd name="T111" fmla="*/ 2147483647 h 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"/>
              <a:gd name="T169" fmla="*/ 0 h 26"/>
              <a:gd name="T170" fmla="*/ 27 w 27"/>
              <a:gd name="T171" fmla="*/ 26 h 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" h="26">
                <a:moveTo>
                  <a:pt x="27" y="13"/>
                </a:moveTo>
                <a:lnTo>
                  <a:pt x="25" y="13"/>
                </a:lnTo>
                <a:lnTo>
                  <a:pt x="25" y="10"/>
                </a:lnTo>
                <a:lnTo>
                  <a:pt x="25" y="8"/>
                </a:lnTo>
                <a:lnTo>
                  <a:pt x="24" y="6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0" y="4"/>
                </a:lnTo>
                <a:lnTo>
                  <a:pt x="20" y="3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9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2" y="13"/>
                </a:lnTo>
                <a:lnTo>
                  <a:pt x="0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3" y="17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5" y="21"/>
                </a:lnTo>
                <a:lnTo>
                  <a:pt x="6" y="24"/>
                </a:lnTo>
                <a:lnTo>
                  <a:pt x="9" y="24"/>
                </a:lnTo>
                <a:lnTo>
                  <a:pt x="10" y="25"/>
                </a:lnTo>
                <a:lnTo>
                  <a:pt x="10" y="26"/>
                </a:lnTo>
                <a:lnTo>
                  <a:pt x="11" y="26"/>
                </a:lnTo>
                <a:lnTo>
                  <a:pt x="13" y="26"/>
                </a:lnTo>
                <a:lnTo>
                  <a:pt x="14" y="26"/>
                </a:lnTo>
                <a:lnTo>
                  <a:pt x="16" y="26"/>
                </a:lnTo>
                <a:lnTo>
                  <a:pt x="17" y="26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2" y="21"/>
                </a:lnTo>
                <a:lnTo>
                  <a:pt x="22" y="20"/>
                </a:lnTo>
                <a:lnTo>
                  <a:pt x="24" y="19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5" y="13"/>
                </a:lnTo>
                <a:lnTo>
                  <a:pt x="27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5" name="Freeform 329"/>
          <p:cNvSpPr>
            <a:spLocks/>
          </p:cNvSpPr>
          <p:nvPr/>
        </p:nvSpPr>
        <p:spPr bwMode="auto">
          <a:xfrm>
            <a:off x="6869113" y="4984750"/>
            <a:ext cx="7937" cy="7938"/>
          </a:xfrm>
          <a:custGeom>
            <a:avLst/>
            <a:gdLst>
              <a:gd name="T0" fmla="*/ 2147483647 w 27"/>
              <a:gd name="T1" fmla="*/ 2147483647 h 26"/>
              <a:gd name="T2" fmla="*/ 2147483647 w 27"/>
              <a:gd name="T3" fmla="*/ 2147483647 h 26"/>
              <a:gd name="T4" fmla="*/ 2147483647 w 27"/>
              <a:gd name="T5" fmla="*/ 2147483647 h 26"/>
              <a:gd name="T6" fmla="*/ 2147483647 w 27"/>
              <a:gd name="T7" fmla="*/ 2147483647 h 26"/>
              <a:gd name="T8" fmla="*/ 2147483647 w 27"/>
              <a:gd name="T9" fmla="*/ 2147483647 h 26"/>
              <a:gd name="T10" fmla="*/ 2147483647 w 27"/>
              <a:gd name="T11" fmla="*/ 2147483647 h 26"/>
              <a:gd name="T12" fmla="*/ 2147483647 w 27"/>
              <a:gd name="T13" fmla="*/ 2147483647 h 26"/>
              <a:gd name="T14" fmla="*/ 2147483647 w 27"/>
              <a:gd name="T15" fmla="*/ 2147483647 h 26"/>
              <a:gd name="T16" fmla="*/ 2147483647 w 27"/>
              <a:gd name="T17" fmla="*/ 2147483647 h 26"/>
              <a:gd name="T18" fmla="*/ 2147483647 w 27"/>
              <a:gd name="T19" fmla="*/ 2147483647 h 26"/>
              <a:gd name="T20" fmla="*/ 2147483647 w 27"/>
              <a:gd name="T21" fmla="*/ 0 h 26"/>
              <a:gd name="T22" fmla="*/ 2147483647 w 27"/>
              <a:gd name="T23" fmla="*/ 0 h 26"/>
              <a:gd name="T24" fmla="*/ 2147483647 w 27"/>
              <a:gd name="T25" fmla="*/ 0 h 26"/>
              <a:gd name="T26" fmla="*/ 2147483647 w 27"/>
              <a:gd name="T27" fmla="*/ 0 h 26"/>
              <a:gd name="T28" fmla="*/ 2147483647 w 27"/>
              <a:gd name="T29" fmla="*/ 0 h 26"/>
              <a:gd name="T30" fmla="*/ 2147483647 w 27"/>
              <a:gd name="T31" fmla="*/ 0 h 26"/>
              <a:gd name="T32" fmla="*/ 2147483647 w 27"/>
              <a:gd name="T33" fmla="*/ 0 h 26"/>
              <a:gd name="T34" fmla="*/ 2147483647 w 27"/>
              <a:gd name="T35" fmla="*/ 2147483647 h 26"/>
              <a:gd name="T36" fmla="*/ 2147483647 w 27"/>
              <a:gd name="T37" fmla="*/ 2147483647 h 26"/>
              <a:gd name="T38" fmla="*/ 2147483647 w 27"/>
              <a:gd name="T39" fmla="*/ 2147483647 h 26"/>
              <a:gd name="T40" fmla="*/ 2147483647 w 27"/>
              <a:gd name="T41" fmla="*/ 2147483647 h 26"/>
              <a:gd name="T42" fmla="*/ 2147483647 w 27"/>
              <a:gd name="T43" fmla="*/ 2147483647 h 26"/>
              <a:gd name="T44" fmla="*/ 2147483647 w 27"/>
              <a:gd name="T45" fmla="*/ 2147483647 h 26"/>
              <a:gd name="T46" fmla="*/ 2147483647 w 27"/>
              <a:gd name="T47" fmla="*/ 2147483647 h 26"/>
              <a:gd name="T48" fmla="*/ 2147483647 w 27"/>
              <a:gd name="T49" fmla="*/ 2147483647 h 26"/>
              <a:gd name="T50" fmla="*/ 2147483647 w 27"/>
              <a:gd name="T51" fmla="*/ 2147483647 h 26"/>
              <a:gd name="T52" fmla="*/ 2147483647 w 27"/>
              <a:gd name="T53" fmla="*/ 2147483647 h 26"/>
              <a:gd name="T54" fmla="*/ 2147483647 w 27"/>
              <a:gd name="T55" fmla="*/ 2147483647 h 26"/>
              <a:gd name="T56" fmla="*/ 0 w 27"/>
              <a:gd name="T57" fmla="*/ 2147483647 h 26"/>
              <a:gd name="T58" fmla="*/ 2147483647 w 27"/>
              <a:gd name="T59" fmla="*/ 2147483647 h 26"/>
              <a:gd name="T60" fmla="*/ 2147483647 w 27"/>
              <a:gd name="T61" fmla="*/ 2147483647 h 26"/>
              <a:gd name="T62" fmla="*/ 2147483647 w 27"/>
              <a:gd name="T63" fmla="*/ 2147483647 h 26"/>
              <a:gd name="T64" fmla="*/ 2147483647 w 27"/>
              <a:gd name="T65" fmla="*/ 2147483647 h 26"/>
              <a:gd name="T66" fmla="*/ 2147483647 w 27"/>
              <a:gd name="T67" fmla="*/ 2147483647 h 26"/>
              <a:gd name="T68" fmla="*/ 2147483647 w 27"/>
              <a:gd name="T69" fmla="*/ 2147483647 h 26"/>
              <a:gd name="T70" fmla="*/ 2147483647 w 27"/>
              <a:gd name="T71" fmla="*/ 2147483647 h 26"/>
              <a:gd name="T72" fmla="*/ 2147483647 w 27"/>
              <a:gd name="T73" fmla="*/ 2147483647 h 26"/>
              <a:gd name="T74" fmla="*/ 2147483647 w 27"/>
              <a:gd name="T75" fmla="*/ 2147483647 h 26"/>
              <a:gd name="T76" fmla="*/ 2147483647 w 27"/>
              <a:gd name="T77" fmla="*/ 2147483647 h 26"/>
              <a:gd name="T78" fmla="*/ 2147483647 w 27"/>
              <a:gd name="T79" fmla="*/ 2147483647 h 26"/>
              <a:gd name="T80" fmla="*/ 2147483647 w 27"/>
              <a:gd name="T81" fmla="*/ 2147483647 h 26"/>
              <a:gd name="T82" fmla="*/ 2147483647 w 27"/>
              <a:gd name="T83" fmla="*/ 2147483647 h 26"/>
              <a:gd name="T84" fmla="*/ 2147483647 w 27"/>
              <a:gd name="T85" fmla="*/ 2147483647 h 26"/>
              <a:gd name="T86" fmla="*/ 2147483647 w 27"/>
              <a:gd name="T87" fmla="*/ 2147483647 h 26"/>
              <a:gd name="T88" fmla="*/ 2147483647 w 27"/>
              <a:gd name="T89" fmla="*/ 2147483647 h 26"/>
              <a:gd name="T90" fmla="*/ 2147483647 w 27"/>
              <a:gd name="T91" fmla="*/ 2147483647 h 26"/>
              <a:gd name="T92" fmla="*/ 2147483647 w 27"/>
              <a:gd name="T93" fmla="*/ 2147483647 h 26"/>
              <a:gd name="T94" fmla="*/ 2147483647 w 27"/>
              <a:gd name="T95" fmla="*/ 2147483647 h 26"/>
              <a:gd name="T96" fmla="*/ 2147483647 w 27"/>
              <a:gd name="T97" fmla="*/ 2147483647 h 26"/>
              <a:gd name="T98" fmla="*/ 2147483647 w 27"/>
              <a:gd name="T99" fmla="*/ 2147483647 h 26"/>
              <a:gd name="T100" fmla="*/ 2147483647 w 27"/>
              <a:gd name="T101" fmla="*/ 2147483647 h 26"/>
              <a:gd name="T102" fmla="*/ 2147483647 w 27"/>
              <a:gd name="T103" fmla="*/ 2147483647 h 26"/>
              <a:gd name="T104" fmla="*/ 2147483647 w 27"/>
              <a:gd name="T105" fmla="*/ 2147483647 h 26"/>
              <a:gd name="T106" fmla="*/ 2147483647 w 27"/>
              <a:gd name="T107" fmla="*/ 2147483647 h 26"/>
              <a:gd name="T108" fmla="*/ 2147483647 w 27"/>
              <a:gd name="T109" fmla="*/ 2147483647 h 26"/>
              <a:gd name="T110" fmla="*/ 2147483647 w 27"/>
              <a:gd name="T111" fmla="*/ 2147483647 h 26"/>
              <a:gd name="T112" fmla="*/ 2147483647 w 27"/>
              <a:gd name="T113" fmla="*/ 2147483647 h 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"/>
              <a:gd name="T172" fmla="*/ 0 h 26"/>
              <a:gd name="T173" fmla="*/ 27 w 27"/>
              <a:gd name="T174" fmla="*/ 26 h 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" h="26">
                <a:moveTo>
                  <a:pt x="27" y="13"/>
                </a:moveTo>
                <a:lnTo>
                  <a:pt x="27" y="10"/>
                </a:lnTo>
                <a:lnTo>
                  <a:pt x="25" y="8"/>
                </a:lnTo>
                <a:lnTo>
                  <a:pt x="25" y="6"/>
                </a:lnTo>
                <a:lnTo>
                  <a:pt x="24" y="5"/>
                </a:lnTo>
                <a:lnTo>
                  <a:pt x="22" y="5"/>
                </a:lnTo>
                <a:lnTo>
                  <a:pt x="22" y="4"/>
                </a:lnTo>
                <a:lnTo>
                  <a:pt x="21" y="4"/>
                </a:lnTo>
                <a:lnTo>
                  <a:pt x="20" y="4"/>
                </a:lnTo>
                <a:lnTo>
                  <a:pt x="19" y="3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10" y="3"/>
                </a:lnTo>
                <a:lnTo>
                  <a:pt x="7" y="4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2" y="13"/>
                </a:lnTo>
                <a:lnTo>
                  <a:pt x="0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4" y="19"/>
                </a:lnTo>
                <a:lnTo>
                  <a:pt x="4" y="20"/>
                </a:lnTo>
                <a:lnTo>
                  <a:pt x="5" y="21"/>
                </a:lnTo>
                <a:lnTo>
                  <a:pt x="6" y="24"/>
                </a:lnTo>
                <a:lnTo>
                  <a:pt x="7" y="24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2" y="26"/>
                </a:lnTo>
                <a:lnTo>
                  <a:pt x="13" y="26"/>
                </a:lnTo>
                <a:lnTo>
                  <a:pt x="14" y="26"/>
                </a:lnTo>
                <a:lnTo>
                  <a:pt x="16" y="26"/>
                </a:lnTo>
                <a:lnTo>
                  <a:pt x="17" y="26"/>
                </a:lnTo>
                <a:lnTo>
                  <a:pt x="18" y="25"/>
                </a:lnTo>
                <a:lnTo>
                  <a:pt x="19" y="24"/>
                </a:lnTo>
                <a:lnTo>
                  <a:pt x="20" y="24"/>
                </a:lnTo>
                <a:lnTo>
                  <a:pt x="21" y="21"/>
                </a:lnTo>
                <a:lnTo>
                  <a:pt x="22" y="21"/>
                </a:lnTo>
                <a:lnTo>
                  <a:pt x="24" y="20"/>
                </a:lnTo>
                <a:lnTo>
                  <a:pt x="25" y="19"/>
                </a:lnTo>
                <a:lnTo>
                  <a:pt x="25" y="17"/>
                </a:lnTo>
                <a:lnTo>
                  <a:pt x="27" y="15"/>
                </a:lnTo>
                <a:lnTo>
                  <a:pt x="27" y="14"/>
                </a:lnTo>
                <a:lnTo>
                  <a:pt x="27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6" name="Freeform 330"/>
          <p:cNvSpPr>
            <a:spLocks/>
          </p:cNvSpPr>
          <p:nvPr/>
        </p:nvSpPr>
        <p:spPr bwMode="auto">
          <a:xfrm>
            <a:off x="6856413" y="4954588"/>
            <a:ext cx="7937" cy="7937"/>
          </a:xfrm>
          <a:custGeom>
            <a:avLst/>
            <a:gdLst>
              <a:gd name="T0" fmla="*/ 2147483647 w 23"/>
              <a:gd name="T1" fmla="*/ 2147483647 h 25"/>
              <a:gd name="T2" fmla="*/ 2147483647 w 23"/>
              <a:gd name="T3" fmla="*/ 2147483647 h 25"/>
              <a:gd name="T4" fmla="*/ 2147483647 w 23"/>
              <a:gd name="T5" fmla="*/ 2147483647 h 25"/>
              <a:gd name="T6" fmla="*/ 2147483647 w 23"/>
              <a:gd name="T7" fmla="*/ 2147483647 h 25"/>
              <a:gd name="T8" fmla="*/ 2147483647 w 23"/>
              <a:gd name="T9" fmla="*/ 2147483647 h 25"/>
              <a:gd name="T10" fmla="*/ 2147483647 w 23"/>
              <a:gd name="T11" fmla="*/ 2147483647 h 25"/>
              <a:gd name="T12" fmla="*/ 2147483647 w 23"/>
              <a:gd name="T13" fmla="*/ 2147483647 h 25"/>
              <a:gd name="T14" fmla="*/ 2147483647 w 23"/>
              <a:gd name="T15" fmla="*/ 2147483647 h 25"/>
              <a:gd name="T16" fmla="*/ 2147483647 w 23"/>
              <a:gd name="T17" fmla="*/ 2147483647 h 25"/>
              <a:gd name="T18" fmla="*/ 2147483647 w 23"/>
              <a:gd name="T19" fmla="*/ 2147483647 h 25"/>
              <a:gd name="T20" fmla="*/ 2147483647 w 23"/>
              <a:gd name="T21" fmla="*/ 2147483647 h 25"/>
              <a:gd name="T22" fmla="*/ 2147483647 w 23"/>
              <a:gd name="T23" fmla="*/ 2147483647 h 25"/>
              <a:gd name="T24" fmla="*/ 2147483647 w 23"/>
              <a:gd name="T25" fmla="*/ 2147483647 h 25"/>
              <a:gd name="T26" fmla="*/ 2147483647 w 23"/>
              <a:gd name="T27" fmla="*/ 2147483647 h 25"/>
              <a:gd name="T28" fmla="*/ 2147483647 w 23"/>
              <a:gd name="T29" fmla="*/ 0 h 25"/>
              <a:gd name="T30" fmla="*/ 2147483647 w 23"/>
              <a:gd name="T31" fmla="*/ 2147483647 h 25"/>
              <a:gd name="T32" fmla="*/ 2147483647 w 23"/>
              <a:gd name="T33" fmla="*/ 2147483647 h 25"/>
              <a:gd name="T34" fmla="*/ 2147483647 w 23"/>
              <a:gd name="T35" fmla="*/ 2147483647 h 25"/>
              <a:gd name="T36" fmla="*/ 2147483647 w 23"/>
              <a:gd name="T37" fmla="*/ 2147483647 h 25"/>
              <a:gd name="T38" fmla="*/ 2147483647 w 23"/>
              <a:gd name="T39" fmla="*/ 2147483647 h 25"/>
              <a:gd name="T40" fmla="*/ 2147483647 w 23"/>
              <a:gd name="T41" fmla="*/ 2147483647 h 25"/>
              <a:gd name="T42" fmla="*/ 2147483647 w 23"/>
              <a:gd name="T43" fmla="*/ 2147483647 h 25"/>
              <a:gd name="T44" fmla="*/ 2147483647 w 23"/>
              <a:gd name="T45" fmla="*/ 2147483647 h 25"/>
              <a:gd name="T46" fmla="*/ 2147483647 w 23"/>
              <a:gd name="T47" fmla="*/ 2147483647 h 25"/>
              <a:gd name="T48" fmla="*/ 2147483647 w 23"/>
              <a:gd name="T49" fmla="*/ 2147483647 h 25"/>
              <a:gd name="T50" fmla="*/ 2147483647 w 23"/>
              <a:gd name="T51" fmla="*/ 2147483647 h 25"/>
              <a:gd name="T52" fmla="*/ 2147483647 w 23"/>
              <a:gd name="T53" fmla="*/ 2147483647 h 25"/>
              <a:gd name="T54" fmla="*/ 2147483647 w 23"/>
              <a:gd name="T55" fmla="*/ 2147483647 h 25"/>
              <a:gd name="T56" fmla="*/ 0 w 23"/>
              <a:gd name="T57" fmla="*/ 2147483647 h 25"/>
              <a:gd name="T58" fmla="*/ 0 w 23"/>
              <a:gd name="T59" fmla="*/ 2147483647 h 25"/>
              <a:gd name="T60" fmla="*/ 0 w 23"/>
              <a:gd name="T61" fmla="*/ 2147483647 h 25"/>
              <a:gd name="T62" fmla="*/ 0 w 23"/>
              <a:gd name="T63" fmla="*/ 2147483647 h 25"/>
              <a:gd name="T64" fmla="*/ 2147483647 w 23"/>
              <a:gd name="T65" fmla="*/ 2147483647 h 25"/>
              <a:gd name="T66" fmla="*/ 2147483647 w 23"/>
              <a:gd name="T67" fmla="*/ 2147483647 h 25"/>
              <a:gd name="T68" fmla="*/ 2147483647 w 23"/>
              <a:gd name="T69" fmla="*/ 2147483647 h 25"/>
              <a:gd name="T70" fmla="*/ 2147483647 w 23"/>
              <a:gd name="T71" fmla="*/ 2147483647 h 25"/>
              <a:gd name="T72" fmla="*/ 2147483647 w 23"/>
              <a:gd name="T73" fmla="*/ 2147483647 h 25"/>
              <a:gd name="T74" fmla="*/ 2147483647 w 23"/>
              <a:gd name="T75" fmla="*/ 2147483647 h 25"/>
              <a:gd name="T76" fmla="*/ 2147483647 w 23"/>
              <a:gd name="T77" fmla="*/ 2147483647 h 25"/>
              <a:gd name="T78" fmla="*/ 2147483647 w 23"/>
              <a:gd name="T79" fmla="*/ 2147483647 h 25"/>
              <a:gd name="T80" fmla="*/ 2147483647 w 23"/>
              <a:gd name="T81" fmla="*/ 2147483647 h 25"/>
              <a:gd name="T82" fmla="*/ 2147483647 w 23"/>
              <a:gd name="T83" fmla="*/ 2147483647 h 25"/>
              <a:gd name="T84" fmla="*/ 2147483647 w 23"/>
              <a:gd name="T85" fmla="*/ 2147483647 h 25"/>
              <a:gd name="T86" fmla="*/ 2147483647 w 23"/>
              <a:gd name="T87" fmla="*/ 2147483647 h 25"/>
              <a:gd name="T88" fmla="*/ 2147483647 w 23"/>
              <a:gd name="T89" fmla="*/ 2147483647 h 25"/>
              <a:gd name="T90" fmla="*/ 2147483647 w 23"/>
              <a:gd name="T91" fmla="*/ 2147483647 h 25"/>
              <a:gd name="T92" fmla="*/ 2147483647 w 23"/>
              <a:gd name="T93" fmla="*/ 2147483647 h 25"/>
              <a:gd name="T94" fmla="*/ 2147483647 w 23"/>
              <a:gd name="T95" fmla="*/ 2147483647 h 25"/>
              <a:gd name="T96" fmla="*/ 2147483647 w 23"/>
              <a:gd name="T97" fmla="*/ 2147483647 h 25"/>
              <a:gd name="T98" fmla="*/ 2147483647 w 23"/>
              <a:gd name="T99" fmla="*/ 2147483647 h 25"/>
              <a:gd name="T100" fmla="*/ 2147483647 w 23"/>
              <a:gd name="T101" fmla="*/ 2147483647 h 25"/>
              <a:gd name="T102" fmla="*/ 2147483647 w 23"/>
              <a:gd name="T103" fmla="*/ 2147483647 h 25"/>
              <a:gd name="T104" fmla="*/ 2147483647 w 23"/>
              <a:gd name="T105" fmla="*/ 2147483647 h 25"/>
              <a:gd name="T106" fmla="*/ 2147483647 w 23"/>
              <a:gd name="T107" fmla="*/ 2147483647 h 25"/>
              <a:gd name="T108" fmla="*/ 2147483647 w 23"/>
              <a:gd name="T109" fmla="*/ 2147483647 h 25"/>
              <a:gd name="T110" fmla="*/ 2147483647 w 23"/>
              <a:gd name="T111" fmla="*/ 2147483647 h 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"/>
              <a:gd name="T169" fmla="*/ 0 h 25"/>
              <a:gd name="T170" fmla="*/ 23 w 23"/>
              <a:gd name="T171" fmla="*/ 25 h 2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" h="25">
                <a:moveTo>
                  <a:pt x="23" y="13"/>
                </a:moveTo>
                <a:lnTo>
                  <a:pt x="23" y="12"/>
                </a:lnTo>
                <a:lnTo>
                  <a:pt x="23" y="10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6"/>
                </a:lnTo>
                <a:lnTo>
                  <a:pt x="21" y="5"/>
                </a:lnTo>
                <a:lnTo>
                  <a:pt x="21" y="4"/>
                </a:lnTo>
                <a:lnTo>
                  <a:pt x="19" y="4"/>
                </a:lnTo>
                <a:lnTo>
                  <a:pt x="18" y="3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7" y="1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6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3" y="20"/>
                </a:lnTo>
                <a:lnTo>
                  <a:pt x="5" y="22"/>
                </a:lnTo>
                <a:lnTo>
                  <a:pt x="6" y="23"/>
                </a:lnTo>
                <a:lnTo>
                  <a:pt x="7" y="23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4" y="25"/>
                </a:lnTo>
                <a:lnTo>
                  <a:pt x="15" y="25"/>
                </a:lnTo>
                <a:lnTo>
                  <a:pt x="17" y="25"/>
                </a:lnTo>
                <a:lnTo>
                  <a:pt x="17" y="23"/>
                </a:lnTo>
                <a:lnTo>
                  <a:pt x="18" y="23"/>
                </a:lnTo>
                <a:lnTo>
                  <a:pt x="19" y="23"/>
                </a:lnTo>
                <a:lnTo>
                  <a:pt x="21" y="22"/>
                </a:lnTo>
                <a:lnTo>
                  <a:pt x="22" y="20"/>
                </a:lnTo>
                <a:lnTo>
                  <a:pt x="23" y="20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7" name="Freeform 331"/>
          <p:cNvSpPr>
            <a:spLocks/>
          </p:cNvSpPr>
          <p:nvPr/>
        </p:nvSpPr>
        <p:spPr bwMode="auto">
          <a:xfrm>
            <a:off x="6856413" y="4772025"/>
            <a:ext cx="7937" cy="6350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2147483647 h 24"/>
              <a:gd name="T16" fmla="*/ 2147483647 w 23"/>
              <a:gd name="T17" fmla="*/ 2147483647 h 24"/>
              <a:gd name="T18" fmla="*/ 2147483647 w 23"/>
              <a:gd name="T19" fmla="*/ 2147483647 h 24"/>
              <a:gd name="T20" fmla="*/ 2147483647 w 23"/>
              <a:gd name="T21" fmla="*/ 2147483647 h 24"/>
              <a:gd name="T22" fmla="*/ 2147483647 w 23"/>
              <a:gd name="T23" fmla="*/ 2147483647 h 24"/>
              <a:gd name="T24" fmla="*/ 2147483647 w 23"/>
              <a:gd name="T25" fmla="*/ 2147483647 h 24"/>
              <a:gd name="T26" fmla="*/ 2147483647 w 23"/>
              <a:gd name="T27" fmla="*/ 2147483647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0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2147483647 w 23"/>
              <a:gd name="T45" fmla="*/ 2147483647 h 24"/>
              <a:gd name="T46" fmla="*/ 2147483647 w 23"/>
              <a:gd name="T47" fmla="*/ 2147483647 h 24"/>
              <a:gd name="T48" fmla="*/ 2147483647 w 23"/>
              <a:gd name="T49" fmla="*/ 2147483647 h 24"/>
              <a:gd name="T50" fmla="*/ 2147483647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0 w 23"/>
              <a:gd name="T59" fmla="*/ 2147483647 h 24"/>
              <a:gd name="T60" fmla="*/ 0 w 23"/>
              <a:gd name="T61" fmla="*/ 2147483647 h 24"/>
              <a:gd name="T62" fmla="*/ 0 w 23"/>
              <a:gd name="T63" fmla="*/ 2147483647 h 24"/>
              <a:gd name="T64" fmla="*/ 0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2147483647 w 23"/>
              <a:gd name="T107" fmla="*/ 2147483647 h 24"/>
              <a:gd name="T108" fmla="*/ 2147483647 w 23"/>
              <a:gd name="T109" fmla="*/ 2147483647 h 24"/>
              <a:gd name="T110" fmla="*/ 2147483647 w 23"/>
              <a:gd name="T111" fmla="*/ 2147483647 h 24"/>
              <a:gd name="T112" fmla="*/ 2147483647 w 23"/>
              <a:gd name="T113" fmla="*/ 2147483647 h 24"/>
              <a:gd name="T114" fmla="*/ 2147483647 w 23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"/>
              <a:gd name="T175" fmla="*/ 0 h 24"/>
              <a:gd name="T176" fmla="*/ 23 w 23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" h="24">
                <a:moveTo>
                  <a:pt x="23" y="14"/>
                </a:moveTo>
                <a:lnTo>
                  <a:pt x="23" y="12"/>
                </a:lnTo>
                <a:lnTo>
                  <a:pt x="23" y="10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1" y="4"/>
                </a:lnTo>
                <a:lnTo>
                  <a:pt x="21" y="3"/>
                </a:lnTo>
                <a:lnTo>
                  <a:pt x="19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3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4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9" y="23"/>
                </a:lnTo>
                <a:lnTo>
                  <a:pt x="21" y="23"/>
                </a:lnTo>
                <a:lnTo>
                  <a:pt x="21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8" name="Freeform 332"/>
          <p:cNvSpPr>
            <a:spLocks/>
          </p:cNvSpPr>
          <p:nvPr/>
        </p:nvSpPr>
        <p:spPr bwMode="auto">
          <a:xfrm>
            <a:off x="6856413" y="4772025"/>
            <a:ext cx="9525" cy="6350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2147483647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2147483647 h 24"/>
              <a:gd name="T12" fmla="*/ 2147483647 w 27"/>
              <a:gd name="T13" fmla="*/ 2147483647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2147483647 w 27"/>
              <a:gd name="T21" fmla="*/ 2147483647 h 24"/>
              <a:gd name="T22" fmla="*/ 2147483647 w 27"/>
              <a:gd name="T23" fmla="*/ 2147483647 h 24"/>
              <a:gd name="T24" fmla="*/ 2147483647 w 27"/>
              <a:gd name="T25" fmla="*/ 2147483647 h 24"/>
              <a:gd name="T26" fmla="*/ 2147483647 w 27"/>
              <a:gd name="T27" fmla="*/ 0 h 24"/>
              <a:gd name="T28" fmla="*/ 2147483647 w 27"/>
              <a:gd name="T29" fmla="*/ 0 h 24"/>
              <a:gd name="T30" fmla="*/ 2147483647 w 27"/>
              <a:gd name="T31" fmla="*/ 0 h 24"/>
              <a:gd name="T32" fmla="*/ 2147483647 w 27"/>
              <a:gd name="T33" fmla="*/ 0 h 24"/>
              <a:gd name="T34" fmla="*/ 2147483647 w 27"/>
              <a:gd name="T35" fmla="*/ 2147483647 h 24"/>
              <a:gd name="T36" fmla="*/ 2147483647 w 27"/>
              <a:gd name="T37" fmla="*/ 2147483647 h 24"/>
              <a:gd name="T38" fmla="*/ 2147483647 w 27"/>
              <a:gd name="T39" fmla="*/ 2147483647 h 24"/>
              <a:gd name="T40" fmla="*/ 2147483647 w 27"/>
              <a:gd name="T41" fmla="*/ 2147483647 h 24"/>
              <a:gd name="T42" fmla="*/ 2147483647 w 27"/>
              <a:gd name="T43" fmla="*/ 2147483647 h 24"/>
              <a:gd name="T44" fmla="*/ 2147483647 w 27"/>
              <a:gd name="T45" fmla="*/ 2147483647 h 24"/>
              <a:gd name="T46" fmla="*/ 2147483647 w 27"/>
              <a:gd name="T47" fmla="*/ 2147483647 h 24"/>
              <a:gd name="T48" fmla="*/ 2147483647 w 27"/>
              <a:gd name="T49" fmla="*/ 2147483647 h 24"/>
              <a:gd name="T50" fmla="*/ 2147483647 w 27"/>
              <a:gd name="T51" fmla="*/ 2147483647 h 24"/>
              <a:gd name="T52" fmla="*/ 2147483647 w 27"/>
              <a:gd name="T53" fmla="*/ 2147483647 h 24"/>
              <a:gd name="T54" fmla="*/ 2147483647 w 27"/>
              <a:gd name="T55" fmla="*/ 2147483647 h 24"/>
              <a:gd name="T56" fmla="*/ 2147483647 w 27"/>
              <a:gd name="T57" fmla="*/ 2147483647 h 24"/>
              <a:gd name="T58" fmla="*/ 0 w 27"/>
              <a:gd name="T59" fmla="*/ 2147483647 h 24"/>
              <a:gd name="T60" fmla="*/ 2147483647 w 27"/>
              <a:gd name="T61" fmla="*/ 2147483647 h 24"/>
              <a:gd name="T62" fmla="*/ 2147483647 w 27"/>
              <a:gd name="T63" fmla="*/ 2147483647 h 24"/>
              <a:gd name="T64" fmla="*/ 2147483647 w 27"/>
              <a:gd name="T65" fmla="*/ 2147483647 h 24"/>
              <a:gd name="T66" fmla="*/ 2147483647 w 27"/>
              <a:gd name="T67" fmla="*/ 2147483647 h 24"/>
              <a:gd name="T68" fmla="*/ 2147483647 w 27"/>
              <a:gd name="T69" fmla="*/ 2147483647 h 24"/>
              <a:gd name="T70" fmla="*/ 2147483647 w 27"/>
              <a:gd name="T71" fmla="*/ 2147483647 h 24"/>
              <a:gd name="T72" fmla="*/ 2147483647 w 27"/>
              <a:gd name="T73" fmla="*/ 2147483647 h 24"/>
              <a:gd name="T74" fmla="*/ 2147483647 w 27"/>
              <a:gd name="T75" fmla="*/ 2147483647 h 24"/>
              <a:gd name="T76" fmla="*/ 2147483647 w 27"/>
              <a:gd name="T77" fmla="*/ 2147483647 h 24"/>
              <a:gd name="T78" fmla="*/ 2147483647 w 27"/>
              <a:gd name="T79" fmla="*/ 2147483647 h 24"/>
              <a:gd name="T80" fmla="*/ 2147483647 w 27"/>
              <a:gd name="T81" fmla="*/ 2147483647 h 24"/>
              <a:gd name="T82" fmla="*/ 2147483647 w 27"/>
              <a:gd name="T83" fmla="*/ 2147483647 h 24"/>
              <a:gd name="T84" fmla="*/ 2147483647 w 27"/>
              <a:gd name="T85" fmla="*/ 2147483647 h 24"/>
              <a:gd name="T86" fmla="*/ 2147483647 w 27"/>
              <a:gd name="T87" fmla="*/ 2147483647 h 24"/>
              <a:gd name="T88" fmla="*/ 2147483647 w 27"/>
              <a:gd name="T89" fmla="*/ 2147483647 h 24"/>
              <a:gd name="T90" fmla="*/ 2147483647 w 27"/>
              <a:gd name="T91" fmla="*/ 2147483647 h 24"/>
              <a:gd name="T92" fmla="*/ 2147483647 w 27"/>
              <a:gd name="T93" fmla="*/ 2147483647 h 24"/>
              <a:gd name="T94" fmla="*/ 2147483647 w 27"/>
              <a:gd name="T95" fmla="*/ 2147483647 h 24"/>
              <a:gd name="T96" fmla="*/ 2147483647 w 27"/>
              <a:gd name="T97" fmla="*/ 2147483647 h 24"/>
              <a:gd name="T98" fmla="*/ 2147483647 w 27"/>
              <a:gd name="T99" fmla="*/ 2147483647 h 24"/>
              <a:gd name="T100" fmla="*/ 2147483647 w 27"/>
              <a:gd name="T101" fmla="*/ 2147483647 h 24"/>
              <a:gd name="T102" fmla="*/ 2147483647 w 27"/>
              <a:gd name="T103" fmla="*/ 2147483647 h 24"/>
              <a:gd name="T104" fmla="*/ 2147483647 w 27"/>
              <a:gd name="T105" fmla="*/ 2147483647 h 24"/>
              <a:gd name="T106" fmla="*/ 2147483647 w 27"/>
              <a:gd name="T107" fmla="*/ 2147483647 h 24"/>
              <a:gd name="T108" fmla="*/ 2147483647 w 27"/>
              <a:gd name="T109" fmla="*/ 2147483647 h 24"/>
              <a:gd name="T110" fmla="*/ 2147483647 w 27"/>
              <a:gd name="T111" fmla="*/ 2147483647 h 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"/>
              <a:gd name="T169" fmla="*/ 0 h 24"/>
              <a:gd name="T170" fmla="*/ 27 w 27"/>
              <a:gd name="T171" fmla="*/ 24 h 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" h="24">
                <a:moveTo>
                  <a:pt x="27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8"/>
                </a:lnTo>
                <a:lnTo>
                  <a:pt x="24" y="7"/>
                </a:lnTo>
                <a:lnTo>
                  <a:pt x="22" y="7"/>
                </a:lnTo>
                <a:lnTo>
                  <a:pt x="22" y="4"/>
                </a:lnTo>
                <a:lnTo>
                  <a:pt x="21" y="3"/>
                </a:lnTo>
                <a:lnTo>
                  <a:pt x="20" y="3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0" y="14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3" y="18"/>
                </a:lnTo>
                <a:lnTo>
                  <a:pt x="4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9" y="24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20" y="24"/>
                </a:lnTo>
                <a:lnTo>
                  <a:pt x="20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4" y="18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lnTo>
                  <a:pt x="27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49" name="Freeform 333"/>
          <p:cNvSpPr>
            <a:spLocks/>
          </p:cNvSpPr>
          <p:nvPr/>
        </p:nvSpPr>
        <p:spPr bwMode="auto">
          <a:xfrm>
            <a:off x="6856413" y="4784725"/>
            <a:ext cx="7937" cy="7938"/>
          </a:xfrm>
          <a:custGeom>
            <a:avLst/>
            <a:gdLst>
              <a:gd name="T0" fmla="*/ 2147483647 w 23"/>
              <a:gd name="T1" fmla="*/ 2147483647 h 24"/>
              <a:gd name="T2" fmla="*/ 2147483647 w 23"/>
              <a:gd name="T3" fmla="*/ 2147483647 h 24"/>
              <a:gd name="T4" fmla="*/ 2147483647 w 23"/>
              <a:gd name="T5" fmla="*/ 2147483647 h 24"/>
              <a:gd name="T6" fmla="*/ 2147483647 w 23"/>
              <a:gd name="T7" fmla="*/ 2147483647 h 24"/>
              <a:gd name="T8" fmla="*/ 2147483647 w 23"/>
              <a:gd name="T9" fmla="*/ 2147483647 h 24"/>
              <a:gd name="T10" fmla="*/ 2147483647 w 23"/>
              <a:gd name="T11" fmla="*/ 2147483647 h 24"/>
              <a:gd name="T12" fmla="*/ 2147483647 w 23"/>
              <a:gd name="T13" fmla="*/ 2147483647 h 24"/>
              <a:gd name="T14" fmla="*/ 2147483647 w 23"/>
              <a:gd name="T15" fmla="*/ 0 h 24"/>
              <a:gd name="T16" fmla="*/ 2147483647 w 23"/>
              <a:gd name="T17" fmla="*/ 0 h 24"/>
              <a:gd name="T18" fmla="*/ 2147483647 w 23"/>
              <a:gd name="T19" fmla="*/ 0 h 24"/>
              <a:gd name="T20" fmla="*/ 2147483647 w 23"/>
              <a:gd name="T21" fmla="*/ 0 h 24"/>
              <a:gd name="T22" fmla="*/ 2147483647 w 23"/>
              <a:gd name="T23" fmla="*/ 0 h 24"/>
              <a:gd name="T24" fmla="*/ 2147483647 w 23"/>
              <a:gd name="T25" fmla="*/ 0 h 24"/>
              <a:gd name="T26" fmla="*/ 2147483647 w 23"/>
              <a:gd name="T27" fmla="*/ 0 h 24"/>
              <a:gd name="T28" fmla="*/ 2147483647 w 23"/>
              <a:gd name="T29" fmla="*/ 0 h 24"/>
              <a:gd name="T30" fmla="*/ 2147483647 w 23"/>
              <a:gd name="T31" fmla="*/ 0 h 24"/>
              <a:gd name="T32" fmla="*/ 2147483647 w 23"/>
              <a:gd name="T33" fmla="*/ 0 h 24"/>
              <a:gd name="T34" fmla="*/ 2147483647 w 23"/>
              <a:gd name="T35" fmla="*/ 2147483647 h 24"/>
              <a:gd name="T36" fmla="*/ 2147483647 w 23"/>
              <a:gd name="T37" fmla="*/ 2147483647 h 24"/>
              <a:gd name="T38" fmla="*/ 2147483647 w 23"/>
              <a:gd name="T39" fmla="*/ 2147483647 h 24"/>
              <a:gd name="T40" fmla="*/ 2147483647 w 23"/>
              <a:gd name="T41" fmla="*/ 2147483647 h 24"/>
              <a:gd name="T42" fmla="*/ 2147483647 w 23"/>
              <a:gd name="T43" fmla="*/ 2147483647 h 24"/>
              <a:gd name="T44" fmla="*/ 0 w 23"/>
              <a:gd name="T45" fmla="*/ 2147483647 h 24"/>
              <a:gd name="T46" fmla="*/ 0 w 23"/>
              <a:gd name="T47" fmla="*/ 2147483647 h 24"/>
              <a:gd name="T48" fmla="*/ 0 w 23"/>
              <a:gd name="T49" fmla="*/ 2147483647 h 24"/>
              <a:gd name="T50" fmla="*/ 0 w 23"/>
              <a:gd name="T51" fmla="*/ 2147483647 h 24"/>
              <a:gd name="T52" fmla="*/ 2147483647 w 23"/>
              <a:gd name="T53" fmla="*/ 2147483647 h 24"/>
              <a:gd name="T54" fmla="*/ 2147483647 w 23"/>
              <a:gd name="T55" fmla="*/ 2147483647 h 24"/>
              <a:gd name="T56" fmla="*/ 2147483647 w 23"/>
              <a:gd name="T57" fmla="*/ 2147483647 h 24"/>
              <a:gd name="T58" fmla="*/ 2147483647 w 23"/>
              <a:gd name="T59" fmla="*/ 2147483647 h 24"/>
              <a:gd name="T60" fmla="*/ 2147483647 w 23"/>
              <a:gd name="T61" fmla="*/ 2147483647 h 24"/>
              <a:gd name="T62" fmla="*/ 2147483647 w 23"/>
              <a:gd name="T63" fmla="*/ 2147483647 h 24"/>
              <a:gd name="T64" fmla="*/ 2147483647 w 23"/>
              <a:gd name="T65" fmla="*/ 2147483647 h 24"/>
              <a:gd name="T66" fmla="*/ 2147483647 w 23"/>
              <a:gd name="T67" fmla="*/ 2147483647 h 24"/>
              <a:gd name="T68" fmla="*/ 2147483647 w 23"/>
              <a:gd name="T69" fmla="*/ 2147483647 h 24"/>
              <a:gd name="T70" fmla="*/ 2147483647 w 23"/>
              <a:gd name="T71" fmla="*/ 2147483647 h 24"/>
              <a:gd name="T72" fmla="*/ 2147483647 w 23"/>
              <a:gd name="T73" fmla="*/ 2147483647 h 24"/>
              <a:gd name="T74" fmla="*/ 2147483647 w 23"/>
              <a:gd name="T75" fmla="*/ 2147483647 h 24"/>
              <a:gd name="T76" fmla="*/ 2147483647 w 23"/>
              <a:gd name="T77" fmla="*/ 2147483647 h 24"/>
              <a:gd name="T78" fmla="*/ 2147483647 w 23"/>
              <a:gd name="T79" fmla="*/ 2147483647 h 24"/>
              <a:gd name="T80" fmla="*/ 2147483647 w 23"/>
              <a:gd name="T81" fmla="*/ 2147483647 h 24"/>
              <a:gd name="T82" fmla="*/ 2147483647 w 23"/>
              <a:gd name="T83" fmla="*/ 2147483647 h 24"/>
              <a:gd name="T84" fmla="*/ 2147483647 w 23"/>
              <a:gd name="T85" fmla="*/ 2147483647 h 24"/>
              <a:gd name="T86" fmla="*/ 2147483647 w 23"/>
              <a:gd name="T87" fmla="*/ 2147483647 h 24"/>
              <a:gd name="T88" fmla="*/ 2147483647 w 23"/>
              <a:gd name="T89" fmla="*/ 2147483647 h 24"/>
              <a:gd name="T90" fmla="*/ 2147483647 w 23"/>
              <a:gd name="T91" fmla="*/ 2147483647 h 24"/>
              <a:gd name="T92" fmla="*/ 2147483647 w 23"/>
              <a:gd name="T93" fmla="*/ 2147483647 h 24"/>
              <a:gd name="T94" fmla="*/ 2147483647 w 23"/>
              <a:gd name="T95" fmla="*/ 2147483647 h 24"/>
              <a:gd name="T96" fmla="*/ 2147483647 w 23"/>
              <a:gd name="T97" fmla="*/ 2147483647 h 24"/>
              <a:gd name="T98" fmla="*/ 2147483647 w 23"/>
              <a:gd name="T99" fmla="*/ 2147483647 h 24"/>
              <a:gd name="T100" fmla="*/ 2147483647 w 23"/>
              <a:gd name="T101" fmla="*/ 2147483647 h 24"/>
              <a:gd name="T102" fmla="*/ 2147483647 w 23"/>
              <a:gd name="T103" fmla="*/ 2147483647 h 24"/>
              <a:gd name="T104" fmla="*/ 2147483647 w 23"/>
              <a:gd name="T105" fmla="*/ 2147483647 h 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3"/>
              <a:gd name="T160" fmla="*/ 0 h 24"/>
              <a:gd name="T161" fmla="*/ 23 w 23"/>
              <a:gd name="T162" fmla="*/ 24 h 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3" h="24">
                <a:moveTo>
                  <a:pt x="23" y="10"/>
                </a:move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3" y="6"/>
                </a:lnTo>
                <a:lnTo>
                  <a:pt x="22" y="4"/>
                </a:lnTo>
                <a:lnTo>
                  <a:pt x="21" y="2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6" y="0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6" y="21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10" y="24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5" y="24"/>
                </a:lnTo>
                <a:lnTo>
                  <a:pt x="17" y="24"/>
                </a:lnTo>
                <a:lnTo>
                  <a:pt x="17" y="23"/>
                </a:lnTo>
                <a:lnTo>
                  <a:pt x="18" y="22"/>
                </a:lnTo>
                <a:lnTo>
                  <a:pt x="19" y="21"/>
                </a:lnTo>
                <a:lnTo>
                  <a:pt x="21" y="20"/>
                </a:lnTo>
                <a:lnTo>
                  <a:pt x="22" y="20"/>
                </a:lnTo>
                <a:lnTo>
                  <a:pt x="22" y="19"/>
                </a:lnTo>
                <a:lnTo>
                  <a:pt x="23" y="17"/>
                </a:lnTo>
                <a:lnTo>
                  <a:pt x="23" y="15"/>
                </a:lnTo>
                <a:lnTo>
                  <a:pt x="23" y="14"/>
                </a:lnTo>
                <a:lnTo>
                  <a:pt x="23" y="13"/>
                </a:lnTo>
                <a:lnTo>
                  <a:pt x="23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0" name="Freeform 334"/>
          <p:cNvSpPr>
            <a:spLocks/>
          </p:cNvSpPr>
          <p:nvPr/>
        </p:nvSpPr>
        <p:spPr bwMode="auto">
          <a:xfrm>
            <a:off x="6869113" y="4772025"/>
            <a:ext cx="7937" cy="6350"/>
          </a:xfrm>
          <a:custGeom>
            <a:avLst/>
            <a:gdLst>
              <a:gd name="T0" fmla="*/ 2147483647 w 27"/>
              <a:gd name="T1" fmla="*/ 2147483647 h 24"/>
              <a:gd name="T2" fmla="*/ 2147483647 w 27"/>
              <a:gd name="T3" fmla="*/ 2147483647 h 24"/>
              <a:gd name="T4" fmla="*/ 2147483647 w 27"/>
              <a:gd name="T5" fmla="*/ 2147483647 h 24"/>
              <a:gd name="T6" fmla="*/ 2147483647 w 27"/>
              <a:gd name="T7" fmla="*/ 2147483647 h 24"/>
              <a:gd name="T8" fmla="*/ 2147483647 w 27"/>
              <a:gd name="T9" fmla="*/ 2147483647 h 24"/>
              <a:gd name="T10" fmla="*/ 2147483647 w 27"/>
              <a:gd name="T11" fmla="*/ 2147483647 h 24"/>
              <a:gd name="T12" fmla="*/ 2147483647 w 27"/>
              <a:gd name="T13" fmla="*/ 2147483647 h 24"/>
              <a:gd name="T14" fmla="*/ 2147483647 w 27"/>
              <a:gd name="T15" fmla="*/ 2147483647 h 24"/>
              <a:gd name="T16" fmla="*/ 2147483647 w 27"/>
              <a:gd name="T17" fmla="*/ 2147483647 h 24"/>
              <a:gd name="T18" fmla="*/ 2147483647 w 27"/>
              <a:gd name="T19" fmla="*/ 2147483647 h 24"/>
              <a:gd name="T20" fmla="*/ 2147483647 w 27"/>
              <a:gd name="T21" fmla="*/ 2147483647 h 24"/>
              <a:gd name="T22" fmla="*/ 2147483647 w 27"/>
              <a:gd name="T23" fmla="*/ 2147483647 h 24"/>
              <a:gd name="T24" fmla="*/ 2147483647 w 27"/>
              <a:gd name="T25" fmla="*/ 2147483647 h 24"/>
              <a:gd name="T26" fmla="*/ 2147483647 w 27"/>
              <a:gd name="T27" fmla="*/ 2147483647 h 24"/>
              <a:gd name="T28" fmla="*/ 2147483647 w 27"/>
              <a:gd name="T29" fmla="*/ 2147483647 h 24"/>
              <a:gd name="T30" fmla="*/ 2147483647 w 27"/>
              <a:gd name="T31" fmla="*/ 0 h 24"/>
              <a:gd name="T32" fmla="*/ 2147483647 w 27"/>
              <a:gd name="T33" fmla="*/ 0 h 24"/>
              <a:gd name="T34" fmla="*/ 2147483647 w 27"/>
              <a:gd name="T35" fmla="*/ 0 h 24"/>
              <a:gd name="T36" fmla="*/ 2147483647 w 27"/>
              <a:gd name="T37" fmla="*/ 0 h 24"/>
              <a:gd name="T38" fmla="*/ 2147483647 w 27"/>
              <a:gd name="T39" fmla="*/ 2147483647 h 24"/>
              <a:gd name="T40" fmla="*/ 2147483647 w 27"/>
              <a:gd name="T41" fmla="*/ 2147483647 h 24"/>
              <a:gd name="T42" fmla="*/ 2147483647 w 27"/>
              <a:gd name="T43" fmla="*/ 2147483647 h 24"/>
              <a:gd name="T44" fmla="*/ 2147483647 w 27"/>
              <a:gd name="T45" fmla="*/ 2147483647 h 24"/>
              <a:gd name="T46" fmla="*/ 2147483647 w 27"/>
              <a:gd name="T47" fmla="*/ 2147483647 h 24"/>
              <a:gd name="T48" fmla="*/ 2147483647 w 27"/>
              <a:gd name="T49" fmla="*/ 2147483647 h 24"/>
              <a:gd name="T50" fmla="*/ 2147483647 w 27"/>
              <a:gd name="T51" fmla="*/ 2147483647 h 24"/>
              <a:gd name="T52" fmla="*/ 2147483647 w 27"/>
              <a:gd name="T53" fmla="*/ 2147483647 h 24"/>
              <a:gd name="T54" fmla="*/ 2147483647 w 27"/>
              <a:gd name="T55" fmla="*/ 2147483647 h 24"/>
              <a:gd name="T56" fmla="*/ 2147483647 w 27"/>
              <a:gd name="T57" fmla="*/ 2147483647 h 24"/>
              <a:gd name="T58" fmla="*/ 0 w 27"/>
              <a:gd name="T59" fmla="*/ 2147483647 h 24"/>
              <a:gd name="T60" fmla="*/ 2147483647 w 27"/>
              <a:gd name="T61" fmla="*/ 2147483647 h 24"/>
              <a:gd name="T62" fmla="*/ 2147483647 w 27"/>
              <a:gd name="T63" fmla="*/ 2147483647 h 24"/>
              <a:gd name="T64" fmla="*/ 2147483647 w 27"/>
              <a:gd name="T65" fmla="*/ 2147483647 h 24"/>
              <a:gd name="T66" fmla="*/ 2147483647 w 27"/>
              <a:gd name="T67" fmla="*/ 2147483647 h 24"/>
              <a:gd name="T68" fmla="*/ 2147483647 w 27"/>
              <a:gd name="T69" fmla="*/ 2147483647 h 24"/>
              <a:gd name="T70" fmla="*/ 2147483647 w 27"/>
              <a:gd name="T71" fmla="*/ 2147483647 h 24"/>
              <a:gd name="T72" fmla="*/ 2147483647 w 27"/>
              <a:gd name="T73" fmla="*/ 2147483647 h 24"/>
              <a:gd name="T74" fmla="*/ 2147483647 w 27"/>
              <a:gd name="T75" fmla="*/ 2147483647 h 24"/>
              <a:gd name="T76" fmla="*/ 2147483647 w 27"/>
              <a:gd name="T77" fmla="*/ 2147483647 h 24"/>
              <a:gd name="T78" fmla="*/ 2147483647 w 27"/>
              <a:gd name="T79" fmla="*/ 2147483647 h 24"/>
              <a:gd name="T80" fmla="*/ 2147483647 w 27"/>
              <a:gd name="T81" fmla="*/ 2147483647 h 24"/>
              <a:gd name="T82" fmla="*/ 2147483647 w 27"/>
              <a:gd name="T83" fmla="*/ 2147483647 h 24"/>
              <a:gd name="T84" fmla="*/ 2147483647 w 27"/>
              <a:gd name="T85" fmla="*/ 2147483647 h 24"/>
              <a:gd name="T86" fmla="*/ 2147483647 w 27"/>
              <a:gd name="T87" fmla="*/ 2147483647 h 24"/>
              <a:gd name="T88" fmla="*/ 2147483647 w 27"/>
              <a:gd name="T89" fmla="*/ 2147483647 h 24"/>
              <a:gd name="T90" fmla="*/ 2147483647 w 27"/>
              <a:gd name="T91" fmla="*/ 2147483647 h 24"/>
              <a:gd name="T92" fmla="*/ 2147483647 w 27"/>
              <a:gd name="T93" fmla="*/ 2147483647 h 24"/>
              <a:gd name="T94" fmla="*/ 2147483647 w 27"/>
              <a:gd name="T95" fmla="*/ 2147483647 h 24"/>
              <a:gd name="T96" fmla="*/ 2147483647 w 27"/>
              <a:gd name="T97" fmla="*/ 2147483647 h 24"/>
              <a:gd name="T98" fmla="*/ 2147483647 w 27"/>
              <a:gd name="T99" fmla="*/ 2147483647 h 24"/>
              <a:gd name="T100" fmla="*/ 2147483647 w 27"/>
              <a:gd name="T101" fmla="*/ 2147483647 h 24"/>
              <a:gd name="T102" fmla="*/ 2147483647 w 27"/>
              <a:gd name="T103" fmla="*/ 2147483647 h 24"/>
              <a:gd name="T104" fmla="*/ 2147483647 w 27"/>
              <a:gd name="T105" fmla="*/ 2147483647 h 24"/>
              <a:gd name="T106" fmla="*/ 2147483647 w 27"/>
              <a:gd name="T107" fmla="*/ 2147483647 h 24"/>
              <a:gd name="T108" fmla="*/ 2147483647 w 27"/>
              <a:gd name="T109" fmla="*/ 2147483647 h 24"/>
              <a:gd name="T110" fmla="*/ 2147483647 w 27"/>
              <a:gd name="T111" fmla="*/ 2147483647 h 24"/>
              <a:gd name="T112" fmla="*/ 2147483647 w 27"/>
              <a:gd name="T113" fmla="*/ 2147483647 h 24"/>
              <a:gd name="T114" fmla="*/ 2147483647 w 27"/>
              <a:gd name="T115" fmla="*/ 2147483647 h 24"/>
              <a:gd name="T116" fmla="*/ 2147483647 w 27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24"/>
              <a:gd name="T179" fmla="*/ 27 w 27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24">
                <a:moveTo>
                  <a:pt x="27" y="14"/>
                </a:moveTo>
                <a:lnTo>
                  <a:pt x="27" y="12"/>
                </a:lnTo>
                <a:lnTo>
                  <a:pt x="27" y="10"/>
                </a:lnTo>
                <a:lnTo>
                  <a:pt x="27" y="9"/>
                </a:lnTo>
                <a:lnTo>
                  <a:pt x="25" y="9"/>
                </a:lnTo>
                <a:lnTo>
                  <a:pt x="25" y="8"/>
                </a:lnTo>
                <a:lnTo>
                  <a:pt x="25" y="7"/>
                </a:lnTo>
                <a:lnTo>
                  <a:pt x="24" y="7"/>
                </a:lnTo>
                <a:lnTo>
                  <a:pt x="22" y="4"/>
                </a:lnTo>
                <a:lnTo>
                  <a:pt x="21" y="3"/>
                </a:lnTo>
                <a:lnTo>
                  <a:pt x="20" y="3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10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4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0" y="14"/>
                </a:lnTo>
                <a:lnTo>
                  <a:pt x="2" y="14"/>
                </a:lnTo>
                <a:lnTo>
                  <a:pt x="2" y="15"/>
                </a:lnTo>
                <a:lnTo>
                  <a:pt x="2" y="17"/>
                </a:lnTo>
                <a:lnTo>
                  <a:pt x="2" y="18"/>
                </a:lnTo>
                <a:lnTo>
                  <a:pt x="4" y="19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10" y="24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20" y="23"/>
                </a:lnTo>
                <a:lnTo>
                  <a:pt x="21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5" y="19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7" y="15"/>
                </a:lnTo>
                <a:lnTo>
                  <a:pt x="27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1" name="Freeform 335"/>
          <p:cNvSpPr>
            <a:spLocks/>
          </p:cNvSpPr>
          <p:nvPr/>
        </p:nvSpPr>
        <p:spPr bwMode="auto">
          <a:xfrm>
            <a:off x="6985000" y="4772025"/>
            <a:ext cx="7938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2147483647 h 24"/>
              <a:gd name="T26" fmla="*/ 2147483647 w 24"/>
              <a:gd name="T27" fmla="*/ 2147483647 h 24"/>
              <a:gd name="T28" fmla="*/ 2147483647 w 24"/>
              <a:gd name="T29" fmla="*/ 2147483647 h 24"/>
              <a:gd name="T30" fmla="*/ 2147483647 w 24"/>
              <a:gd name="T31" fmla="*/ 2147483647 h 24"/>
              <a:gd name="T32" fmla="*/ 2147483647 w 24"/>
              <a:gd name="T33" fmla="*/ 0 h 24"/>
              <a:gd name="T34" fmla="*/ 2147483647 w 24"/>
              <a:gd name="T35" fmla="*/ 0 h 24"/>
              <a:gd name="T36" fmla="*/ 2147483647 w 24"/>
              <a:gd name="T37" fmla="*/ 0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2147483647 w 24"/>
              <a:gd name="T53" fmla="*/ 2147483647 h 24"/>
              <a:gd name="T54" fmla="*/ 0 w 24"/>
              <a:gd name="T55" fmla="*/ 2147483647 h 24"/>
              <a:gd name="T56" fmla="*/ 0 w 24"/>
              <a:gd name="T57" fmla="*/ 2147483647 h 24"/>
              <a:gd name="T58" fmla="*/ 0 w 24"/>
              <a:gd name="T59" fmla="*/ 2147483647 h 24"/>
              <a:gd name="T60" fmla="*/ 0 w 24"/>
              <a:gd name="T61" fmla="*/ 2147483647 h 24"/>
              <a:gd name="T62" fmla="*/ 0 w 24"/>
              <a:gd name="T63" fmla="*/ 2147483647 h 24"/>
              <a:gd name="T64" fmla="*/ 0 w 24"/>
              <a:gd name="T65" fmla="*/ 2147483647 h 24"/>
              <a:gd name="T66" fmla="*/ 0 w 24"/>
              <a:gd name="T67" fmla="*/ 2147483647 h 24"/>
              <a:gd name="T68" fmla="*/ 0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2147483647 w 24"/>
              <a:gd name="T115" fmla="*/ 2147483647 h 24"/>
              <a:gd name="T116" fmla="*/ 2147483647 w 24"/>
              <a:gd name="T117" fmla="*/ 2147483647 h 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"/>
              <a:gd name="T178" fmla="*/ 0 h 24"/>
              <a:gd name="T179" fmla="*/ 24 w 24"/>
              <a:gd name="T180" fmla="*/ 24 h 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3" y="9"/>
                </a:lnTo>
                <a:lnTo>
                  <a:pt x="23" y="8"/>
                </a:lnTo>
                <a:lnTo>
                  <a:pt x="23" y="7"/>
                </a:lnTo>
                <a:lnTo>
                  <a:pt x="22" y="7"/>
                </a:lnTo>
                <a:lnTo>
                  <a:pt x="22" y="4"/>
                </a:lnTo>
                <a:lnTo>
                  <a:pt x="20" y="4"/>
                </a:lnTo>
                <a:lnTo>
                  <a:pt x="20" y="3"/>
                </a:lnTo>
                <a:lnTo>
                  <a:pt x="18" y="3"/>
                </a:lnTo>
                <a:lnTo>
                  <a:pt x="17" y="2"/>
                </a:lnTo>
                <a:lnTo>
                  <a:pt x="17" y="1"/>
                </a:lnTo>
                <a:lnTo>
                  <a:pt x="16" y="1"/>
                </a:lnTo>
                <a:lnTo>
                  <a:pt x="15" y="1"/>
                </a:lnTo>
                <a:lnTo>
                  <a:pt x="13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7" y="1"/>
                </a:ln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3" y="4"/>
                </a:lnTo>
                <a:lnTo>
                  <a:pt x="2" y="4"/>
                </a:lnTo>
                <a:lnTo>
                  <a:pt x="2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2" y="19"/>
                </a:lnTo>
                <a:lnTo>
                  <a:pt x="3" y="21"/>
                </a:lnTo>
                <a:lnTo>
                  <a:pt x="3" y="23"/>
                </a:lnTo>
                <a:lnTo>
                  <a:pt x="5" y="23"/>
                </a:lnTo>
                <a:lnTo>
                  <a:pt x="6" y="23"/>
                </a:lnTo>
                <a:lnTo>
                  <a:pt x="7" y="24"/>
                </a:lnTo>
                <a:lnTo>
                  <a:pt x="8" y="24"/>
                </a:lnTo>
                <a:lnTo>
                  <a:pt x="10" y="24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7" y="23"/>
                </a:lnTo>
                <a:lnTo>
                  <a:pt x="18" y="23"/>
                </a:lnTo>
                <a:lnTo>
                  <a:pt x="20" y="23"/>
                </a:lnTo>
                <a:lnTo>
                  <a:pt x="20" y="21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2" name="Freeform 336"/>
          <p:cNvSpPr>
            <a:spLocks/>
          </p:cNvSpPr>
          <p:nvPr/>
        </p:nvSpPr>
        <p:spPr bwMode="auto">
          <a:xfrm>
            <a:off x="6997700" y="4772025"/>
            <a:ext cx="7938" cy="6350"/>
          </a:xfrm>
          <a:custGeom>
            <a:avLst/>
            <a:gdLst>
              <a:gd name="T0" fmla="*/ 2147483647 w 24"/>
              <a:gd name="T1" fmla="*/ 2147483647 h 24"/>
              <a:gd name="T2" fmla="*/ 2147483647 w 24"/>
              <a:gd name="T3" fmla="*/ 2147483647 h 24"/>
              <a:gd name="T4" fmla="*/ 2147483647 w 24"/>
              <a:gd name="T5" fmla="*/ 2147483647 h 24"/>
              <a:gd name="T6" fmla="*/ 2147483647 w 24"/>
              <a:gd name="T7" fmla="*/ 2147483647 h 24"/>
              <a:gd name="T8" fmla="*/ 2147483647 w 24"/>
              <a:gd name="T9" fmla="*/ 2147483647 h 24"/>
              <a:gd name="T10" fmla="*/ 2147483647 w 24"/>
              <a:gd name="T11" fmla="*/ 2147483647 h 24"/>
              <a:gd name="T12" fmla="*/ 2147483647 w 24"/>
              <a:gd name="T13" fmla="*/ 2147483647 h 24"/>
              <a:gd name="T14" fmla="*/ 2147483647 w 24"/>
              <a:gd name="T15" fmla="*/ 2147483647 h 24"/>
              <a:gd name="T16" fmla="*/ 2147483647 w 24"/>
              <a:gd name="T17" fmla="*/ 2147483647 h 24"/>
              <a:gd name="T18" fmla="*/ 2147483647 w 24"/>
              <a:gd name="T19" fmla="*/ 2147483647 h 24"/>
              <a:gd name="T20" fmla="*/ 2147483647 w 24"/>
              <a:gd name="T21" fmla="*/ 2147483647 h 24"/>
              <a:gd name="T22" fmla="*/ 2147483647 w 24"/>
              <a:gd name="T23" fmla="*/ 2147483647 h 24"/>
              <a:gd name="T24" fmla="*/ 2147483647 w 24"/>
              <a:gd name="T25" fmla="*/ 0 h 24"/>
              <a:gd name="T26" fmla="*/ 2147483647 w 24"/>
              <a:gd name="T27" fmla="*/ 0 h 24"/>
              <a:gd name="T28" fmla="*/ 2147483647 w 24"/>
              <a:gd name="T29" fmla="*/ 0 h 24"/>
              <a:gd name="T30" fmla="*/ 2147483647 w 24"/>
              <a:gd name="T31" fmla="*/ 0 h 24"/>
              <a:gd name="T32" fmla="*/ 2147483647 w 24"/>
              <a:gd name="T33" fmla="*/ 2147483647 h 24"/>
              <a:gd name="T34" fmla="*/ 2147483647 w 24"/>
              <a:gd name="T35" fmla="*/ 2147483647 h 24"/>
              <a:gd name="T36" fmla="*/ 2147483647 w 24"/>
              <a:gd name="T37" fmla="*/ 2147483647 h 24"/>
              <a:gd name="T38" fmla="*/ 2147483647 w 24"/>
              <a:gd name="T39" fmla="*/ 2147483647 h 24"/>
              <a:gd name="T40" fmla="*/ 2147483647 w 24"/>
              <a:gd name="T41" fmla="*/ 2147483647 h 24"/>
              <a:gd name="T42" fmla="*/ 2147483647 w 24"/>
              <a:gd name="T43" fmla="*/ 2147483647 h 24"/>
              <a:gd name="T44" fmla="*/ 2147483647 w 24"/>
              <a:gd name="T45" fmla="*/ 2147483647 h 24"/>
              <a:gd name="T46" fmla="*/ 2147483647 w 24"/>
              <a:gd name="T47" fmla="*/ 2147483647 h 24"/>
              <a:gd name="T48" fmla="*/ 2147483647 w 24"/>
              <a:gd name="T49" fmla="*/ 2147483647 h 24"/>
              <a:gd name="T50" fmla="*/ 2147483647 w 24"/>
              <a:gd name="T51" fmla="*/ 2147483647 h 24"/>
              <a:gd name="T52" fmla="*/ 2147483647 w 24"/>
              <a:gd name="T53" fmla="*/ 2147483647 h 24"/>
              <a:gd name="T54" fmla="*/ 2147483647 w 24"/>
              <a:gd name="T55" fmla="*/ 2147483647 h 24"/>
              <a:gd name="T56" fmla="*/ 0 w 24"/>
              <a:gd name="T57" fmla="*/ 2147483647 h 24"/>
              <a:gd name="T58" fmla="*/ 2147483647 w 24"/>
              <a:gd name="T59" fmla="*/ 2147483647 h 24"/>
              <a:gd name="T60" fmla="*/ 2147483647 w 24"/>
              <a:gd name="T61" fmla="*/ 2147483647 h 24"/>
              <a:gd name="T62" fmla="*/ 2147483647 w 24"/>
              <a:gd name="T63" fmla="*/ 2147483647 h 24"/>
              <a:gd name="T64" fmla="*/ 2147483647 w 24"/>
              <a:gd name="T65" fmla="*/ 2147483647 h 24"/>
              <a:gd name="T66" fmla="*/ 2147483647 w 24"/>
              <a:gd name="T67" fmla="*/ 2147483647 h 24"/>
              <a:gd name="T68" fmla="*/ 2147483647 w 24"/>
              <a:gd name="T69" fmla="*/ 2147483647 h 24"/>
              <a:gd name="T70" fmla="*/ 2147483647 w 24"/>
              <a:gd name="T71" fmla="*/ 2147483647 h 24"/>
              <a:gd name="T72" fmla="*/ 2147483647 w 24"/>
              <a:gd name="T73" fmla="*/ 2147483647 h 24"/>
              <a:gd name="T74" fmla="*/ 2147483647 w 24"/>
              <a:gd name="T75" fmla="*/ 2147483647 h 24"/>
              <a:gd name="T76" fmla="*/ 2147483647 w 24"/>
              <a:gd name="T77" fmla="*/ 2147483647 h 24"/>
              <a:gd name="T78" fmla="*/ 2147483647 w 24"/>
              <a:gd name="T79" fmla="*/ 2147483647 h 24"/>
              <a:gd name="T80" fmla="*/ 2147483647 w 24"/>
              <a:gd name="T81" fmla="*/ 2147483647 h 24"/>
              <a:gd name="T82" fmla="*/ 2147483647 w 24"/>
              <a:gd name="T83" fmla="*/ 2147483647 h 24"/>
              <a:gd name="T84" fmla="*/ 2147483647 w 24"/>
              <a:gd name="T85" fmla="*/ 2147483647 h 24"/>
              <a:gd name="T86" fmla="*/ 2147483647 w 24"/>
              <a:gd name="T87" fmla="*/ 2147483647 h 24"/>
              <a:gd name="T88" fmla="*/ 2147483647 w 24"/>
              <a:gd name="T89" fmla="*/ 2147483647 h 24"/>
              <a:gd name="T90" fmla="*/ 2147483647 w 24"/>
              <a:gd name="T91" fmla="*/ 2147483647 h 24"/>
              <a:gd name="T92" fmla="*/ 2147483647 w 24"/>
              <a:gd name="T93" fmla="*/ 2147483647 h 24"/>
              <a:gd name="T94" fmla="*/ 2147483647 w 24"/>
              <a:gd name="T95" fmla="*/ 2147483647 h 24"/>
              <a:gd name="T96" fmla="*/ 2147483647 w 24"/>
              <a:gd name="T97" fmla="*/ 2147483647 h 24"/>
              <a:gd name="T98" fmla="*/ 2147483647 w 24"/>
              <a:gd name="T99" fmla="*/ 2147483647 h 24"/>
              <a:gd name="T100" fmla="*/ 2147483647 w 24"/>
              <a:gd name="T101" fmla="*/ 2147483647 h 24"/>
              <a:gd name="T102" fmla="*/ 2147483647 w 24"/>
              <a:gd name="T103" fmla="*/ 2147483647 h 24"/>
              <a:gd name="T104" fmla="*/ 2147483647 w 24"/>
              <a:gd name="T105" fmla="*/ 2147483647 h 24"/>
              <a:gd name="T106" fmla="*/ 2147483647 w 24"/>
              <a:gd name="T107" fmla="*/ 2147483647 h 24"/>
              <a:gd name="T108" fmla="*/ 2147483647 w 24"/>
              <a:gd name="T109" fmla="*/ 2147483647 h 24"/>
              <a:gd name="T110" fmla="*/ 2147483647 w 24"/>
              <a:gd name="T111" fmla="*/ 2147483647 h 24"/>
              <a:gd name="T112" fmla="*/ 2147483647 w 24"/>
              <a:gd name="T113" fmla="*/ 2147483647 h 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"/>
              <a:gd name="T172" fmla="*/ 0 h 24"/>
              <a:gd name="T173" fmla="*/ 24 w 24"/>
              <a:gd name="T174" fmla="*/ 24 h 2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" h="24">
                <a:moveTo>
                  <a:pt x="24" y="14"/>
                </a:moveTo>
                <a:lnTo>
                  <a:pt x="24" y="12"/>
                </a:lnTo>
                <a:lnTo>
                  <a:pt x="24" y="10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2" y="4"/>
                </a:lnTo>
                <a:lnTo>
                  <a:pt x="20" y="3"/>
                </a:lnTo>
                <a:lnTo>
                  <a:pt x="18" y="2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2" y="18"/>
                </a:lnTo>
                <a:lnTo>
                  <a:pt x="3" y="19"/>
                </a:lnTo>
                <a:lnTo>
                  <a:pt x="5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7" y="24"/>
                </a:lnTo>
                <a:lnTo>
                  <a:pt x="8" y="24"/>
                </a:lnTo>
                <a:lnTo>
                  <a:pt x="10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20" y="23"/>
                </a:lnTo>
                <a:lnTo>
                  <a:pt x="22" y="21"/>
                </a:lnTo>
                <a:lnTo>
                  <a:pt x="22" y="19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4" y="15"/>
                </a:lnTo>
                <a:lnTo>
                  <a:pt x="24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3" name="Freeform 337"/>
          <p:cNvSpPr>
            <a:spLocks/>
          </p:cNvSpPr>
          <p:nvPr/>
        </p:nvSpPr>
        <p:spPr bwMode="auto">
          <a:xfrm>
            <a:off x="7010400" y="4772025"/>
            <a:ext cx="7938" cy="6350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2147483647 h 24"/>
              <a:gd name="T28" fmla="*/ 2147483647 w 25"/>
              <a:gd name="T29" fmla="*/ 2147483647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0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2147483647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0 w 25"/>
              <a:gd name="T63" fmla="*/ 2147483647 h 24"/>
              <a:gd name="T64" fmla="*/ 0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4"/>
              <a:gd name="T176" fmla="*/ 25 w 25"/>
              <a:gd name="T177" fmla="*/ 24 h 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4">
                <a:moveTo>
                  <a:pt x="25" y="14"/>
                </a:moveTo>
                <a:lnTo>
                  <a:pt x="25" y="12"/>
                </a:lnTo>
                <a:lnTo>
                  <a:pt x="25" y="10"/>
                </a:lnTo>
                <a:lnTo>
                  <a:pt x="25" y="9"/>
                </a:lnTo>
                <a:lnTo>
                  <a:pt x="24" y="9"/>
                </a:lnTo>
                <a:lnTo>
                  <a:pt x="24" y="8"/>
                </a:lnTo>
                <a:lnTo>
                  <a:pt x="24" y="7"/>
                </a:lnTo>
                <a:lnTo>
                  <a:pt x="23" y="7"/>
                </a:lnTo>
                <a:lnTo>
                  <a:pt x="23" y="4"/>
                </a:lnTo>
                <a:lnTo>
                  <a:pt x="22" y="4"/>
                </a:lnTo>
                <a:lnTo>
                  <a:pt x="21" y="3"/>
                </a:lnTo>
                <a:lnTo>
                  <a:pt x="18" y="3"/>
                </a:lnTo>
                <a:lnTo>
                  <a:pt x="18" y="2"/>
                </a:lnTo>
                <a:lnTo>
                  <a:pt x="17" y="1"/>
                </a:lnTo>
                <a:lnTo>
                  <a:pt x="16" y="1"/>
                </a:lnTo>
                <a:lnTo>
                  <a:pt x="15" y="0"/>
                </a:lnTo>
                <a:lnTo>
                  <a:pt x="14" y="0"/>
                </a:lnTo>
                <a:lnTo>
                  <a:pt x="13" y="0"/>
                </a:lnTo>
                <a:lnTo>
                  <a:pt x="12" y="0"/>
                </a:ln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lnTo>
                  <a:pt x="2" y="18"/>
                </a:lnTo>
                <a:lnTo>
                  <a:pt x="3" y="19"/>
                </a:lnTo>
                <a:lnTo>
                  <a:pt x="5" y="21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2" y="24"/>
                </a:lnTo>
                <a:lnTo>
                  <a:pt x="13" y="24"/>
                </a:lnTo>
                <a:lnTo>
                  <a:pt x="14" y="24"/>
                </a:lnTo>
                <a:lnTo>
                  <a:pt x="15" y="24"/>
                </a:lnTo>
                <a:lnTo>
                  <a:pt x="16" y="24"/>
                </a:lnTo>
                <a:lnTo>
                  <a:pt x="17" y="24"/>
                </a:lnTo>
                <a:lnTo>
                  <a:pt x="18" y="23"/>
                </a:lnTo>
                <a:lnTo>
                  <a:pt x="21" y="23"/>
                </a:lnTo>
                <a:lnTo>
                  <a:pt x="22" y="21"/>
                </a:lnTo>
                <a:lnTo>
                  <a:pt x="23" y="19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5" y="15"/>
                </a:lnTo>
                <a:lnTo>
                  <a:pt x="25" y="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4" name="Freeform 338"/>
          <p:cNvSpPr>
            <a:spLocks/>
          </p:cNvSpPr>
          <p:nvPr/>
        </p:nvSpPr>
        <p:spPr bwMode="auto">
          <a:xfrm>
            <a:off x="7011988" y="4776788"/>
            <a:ext cx="7937" cy="7937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2147483647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0 h 24"/>
              <a:gd name="T22" fmla="*/ 2147483647 w 25"/>
              <a:gd name="T23" fmla="*/ 0 h 24"/>
              <a:gd name="T24" fmla="*/ 2147483647 w 25"/>
              <a:gd name="T25" fmla="*/ 0 h 24"/>
              <a:gd name="T26" fmla="*/ 2147483647 w 25"/>
              <a:gd name="T27" fmla="*/ 0 h 24"/>
              <a:gd name="T28" fmla="*/ 2147483647 w 25"/>
              <a:gd name="T29" fmla="*/ 0 h 24"/>
              <a:gd name="T30" fmla="*/ 2147483647 w 25"/>
              <a:gd name="T31" fmla="*/ 0 h 24"/>
              <a:gd name="T32" fmla="*/ 2147483647 w 25"/>
              <a:gd name="T33" fmla="*/ 0 h 24"/>
              <a:gd name="T34" fmla="*/ 2147483647 w 25"/>
              <a:gd name="T35" fmla="*/ 0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0 w 25"/>
              <a:gd name="T53" fmla="*/ 2147483647 h 24"/>
              <a:gd name="T54" fmla="*/ 0 w 25"/>
              <a:gd name="T55" fmla="*/ 2147483647 h 24"/>
              <a:gd name="T56" fmla="*/ 0 w 25"/>
              <a:gd name="T57" fmla="*/ 2147483647 h 24"/>
              <a:gd name="T58" fmla="*/ 0 w 25"/>
              <a:gd name="T59" fmla="*/ 2147483647 h 24"/>
              <a:gd name="T60" fmla="*/ 0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2147483647 w 25"/>
              <a:gd name="T77" fmla="*/ 2147483647 h 24"/>
              <a:gd name="T78" fmla="*/ 2147483647 w 25"/>
              <a:gd name="T79" fmla="*/ 2147483647 h 24"/>
              <a:gd name="T80" fmla="*/ 2147483647 w 25"/>
              <a:gd name="T81" fmla="*/ 2147483647 h 24"/>
              <a:gd name="T82" fmla="*/ 2147483647 w 25"/>
              <a:gd name="T83" fmla="*/ 2147483647 h 24"/>
              <a:gd name="T84" fmla="*/ 2147483647 w 25"/>
              <a:gd name="T85" fmla="*/ 2147483647 h 24"/>
              <a:gd name="T86" fmla="*/ 2147483647 w 25"/>
              <a:gd name="T87" fmla="*/ 2147483647 h 24"/>
              <a:gd name="T88" fmla="*/ 2147483647 w 25"/>
              <a:gd name="T89" fmla="*/ 2147483647 h 24"/>
              <a:gd name="T90" fmla="*/ 2147483647 w 25"/>
              <a:gd name="T91" fmla="*/ 2147483647 h 24"/>
              <a:gd name="T92" fmla="*/ 2147483647 w 25"/>
              <a:gd name="T93" fmla="*/ 2147483647 h 24"/>
              <a:gd name="T94" fmla="*/ 2147483647 w 25"/>
              <a:gd name="T95" fmla="*/ 2147483647 h 24"/>
              <a:gd name="T96" fmla="*/ 2147483647 w 25"/>
              <a:gd name="T97" fmla="*/ 2147483647 h 24"/>
              <a:gd name="T98" fmla="*/ 2147483647 w 25"/>
              <a:gd name="T99" fmla="*/ 2147483647 h 24"/>
              <a:gd name="T100" fmla="*/ 2147483647 w 25"/>
              <a:gd name="T101" fmla="*/ 2147483647 h 24"/>
              <a:gd name="T102" fmla="*/ 2147483647 w 25"/>
              <a:gd name="T103" fmla="*/ 2147483647 h 24"/>
              <a:gd name="T104" fmla="*/ 2147483647 w 25"/>
              <a:gd name="T105" fmla="*/ 2147483647 h 24"/>
              <a:gd name="T106" fmla="*/ 2147483647 w 25"/>
              <a:gd name="T107" fmla="*/ 2147483647 h 24"/>
              <a:gd name="T108" fmla="*/ 2147483647 w 25"/>
              <a:gd name="T109" fmla="*/ 2147483647 h 24"/>
              <a:gd name="T110" fmla="*/ 2147483647 w 25"/>
              <a:gd name="T111" fmla="*/ 2147483647 h 24"/>
              <a:gd name="T112" fmla="*/ 2147483647 w 25"/>
              <a:gd name="T113" fmla="*/ 2147483647 h 24"/>
              <a:gd name="T114" fmla="*/ 2147483647 w 25"/>
              <a:gd name="T115" fmla="*/ 2147483647 h 24"/>
              <a:gd name="T116" fmla="*/ 2147483647 w 25"/>
              <a:gd name="T117" fmla="*/ 2147483647 h 24"/>
              <a:gd name="T118" fmla="*/ 2147483647 w 25"/>
              <a:gd name="T119" fmla="*/ 2147483647 h 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"/>
              <a:gd name="T181" fmla="*/ 0 h 24"/>
              <a:gd name="T182" fmla="*/ 25 w 25"/>
              <a:gd name="T183" fmla="*/ 24 h 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" h="24">
                <a:moveTo>
                  <a:pt x="25" y="12"/>
                </a:moveTo>
                <a:lnTo>
                  <a:pt x="24" y="11"/>
                </a:lnTo>
                <a:lnTo>
                  <a:pt x="24" y="9"/>
                </a:lnTo>
                <a:lnTo>
                  <a:pt x="24" y="7"/>
                </a:lnTo>
                <a:lnTo>
                  <a:pt x="24" y="6"/>
                </a:lnTo>
                <a:lnTo>
                  <a:pt x="23" y="4"/>
                </a:lnTo>
                <a:lnTo>
                  <a:pt x="22" y="4"/>
                </a:lnTo>
                <a:lnTo>
                  <a:pt x="20" y="2"/>
                </a:lnTo>
                <a:lnTo>
                  <a:pt x="19" y="1"/>
                </a:lnTo>
                <a:lnTo>
                  <a:pt x="18" y="1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3" y="2"/>
                </a:lnTo>
                <a:lnTo>
                  <a:pt x="3" y="4"/>
                </a:lnTo>
                <a:lnTo>
                  <a:pt x="2" y="4"/>
                </a:lnTo>
                <a:lnTo>
                  <a:pt x="1" y="6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2" y="19"/>
                </a:lnTo>
                <a:lnTo>
                  <a:pt x="3" y="19"/>
                </a:lnTo>
                <a:lnTo>
                  <a:pt x="3" y="21"/>
                </a:lnTo>
                <a:lnTo>
                  <a:pt x="5" y="22"/>
                </a:lnTo>
                <a:lnTo>
                  <a:pt x="7" y="22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1" y="23"/>
                </a:lnTo>
                <a:lnTo>
                  <a:pt x="12" y="24"/>
                </a:lnTo>
                <a:lnTo>
                  <a:pt x="12" y="23"/>
                </a:lnTo>
                <a:lnTo>
                  <a:pt x="13" y="23"/>
                </a:lnTo>
                <a:lnTo>
                  <a:pt x="16" y="23"/>
                </a:lnTo>
                <a:lnTo>
                  <a:pt x="17" y="23"/>
                </a:lnTo>
                <a:lnTo>
                  <a:pt x="18" y="23"/>
                </a:lnTo>
                <a:lnTo>
                  <a:pt x="19" y="22"/>
                </a:lnTo>
                <a:lnTo>
                  <a:pt x="20" y="21"/>
                </a:lnTo>
                <a:lnTo>
                  <a:pt x="20" y="19"/>
                </a:lnTo>
                <a:lnTo>
                  <a:pt x="22" y="19"/>
                </a:lnTo>
                <a:lnTo>
                  <a:pt x="23" y="19"/>
                </a:lnTo>
                <a:lnTo>
                  <a:pt x="24" y="19"/>
                </a:lnTo>
                <a:lnTo>
                  <a:pt x="24" y="17"/>
                </a:lnTo>
                <a:lnTo>
                  <a:pt x="24" y="16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5" name="Freeform 339"/>
          <p:cNvSpPr>
            <a:spLocks/>
          </p:cNvSpPr>
          <p:nvPr/>
        </p:nvSpPr>
        <p:spPr bwMode="auto">
          <a:xfrm>
            <a:off x="7011988" y="4791075"/>
            <a:ext cx="7937" cy="6350"/>
          </a:xfrm>
          <a:custGeom>
            <a:avLst/>
            <a:gdLst>
              <a:gd name="T0" fmla="*/ 2147483647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2147483647 w 25"/>
              <a:gd name="T23" fmla="*/ 2147483647 h 25"/>
              <a:gd name="T24" fmla="*/ 2147483647 w 25"/>
              <a:gd name="T25" fmla="*/ 2147483647 h 25"/>
              <a:gd name="T26" fmla="*/ 2147483647 w 25"/>
              <a:gd name="T27" fmla="*/ 2147483647 h 25"/>
              <a:gd name="T28" fmla="*/ 2147483647 w 25"/>
              <a:gd name="T29" fmla="*/ 0 h 25"/>
              <a:gd name="T30" fmla="*/ 2147483647 w 25"/>
              <a:gd name="T31" fmla="*/ 0 h 25"/>
              <a:gd name="T32" fmla="*/ 2147483647 w 25"/>
              <a:gd name="T33" fmla="*/ 0 h 25"/>
              <a:gd name="T34" fmla="*/ 2147483647 w 25"/>
              <a:gd name="T35" fmla="*/ 0 h 25"/>
              <a:gd name="T36" fmla="*/ 2147483647 w 25"/>
              <a:gd name="T37" fmla="*/ 2147483647 h 25"/>
              <a:gd name="T38" fmla="*/ 2147483647 w 25"/>
              <a:gd name="T39" fmla="*/ 2147483647 h 25"/>
              <a:gd name="T40" fmla="*/ 2147483647 w 25"/>
              <a:gd name="T41" fmla="*/ 2147483647 h 25"/>
              <a:gd name="T42" fmla="*/ 2147483647 w 25"/>
              <a:gd name="T43" fmla="*/ 2147483647 h 25"/>
              <a:gd name="T44" fmla="*/ 2147483647 w 25"/>
              <a:gd name="T45" fmla="*/ 2147483647 h 25"/>
              <a:gd name="T46" fmla="*/ 2147483647 w 25"/>
              <a:gd name="T47" fmla="*/ 2147483647 h 25"/>
              <a:gd name="T48" fmla="*/ 2147483647 w 25"/>
              <a:gd name="T49" fmla="*/ 2147483647 h 25"/>
              <a:gd name="T50" fmla="*/ 2147483647 w 25"/>
              <a:gd name="T51" fmla="*/ 2147483647 h 25"/>
              <a:gd name="T52" fmla="*/ 2147483647 w 25"/>
              <a:gd name="T53" fmla="*/ 2147483647 h 25"/>
              <a:gd name="T54" fmla="*/ 2147483647 w 25"/>
              <a:gd name="T55" fmla="*/ 2147483647 h 25"/>
              <a:gd name="T56" fmla="*/ 2147483647 w 25"/>
              <a:gd name="T57" fmla="*/ 2147483647 h 25"/>
              <a:gd name="T58" fmla="*/ 0 w 25"/>
              <a:gd name="T59" fmla="*/ 2147483647 h 25"/>
              <a:gd name="T60" fmla="*/ 0 w 25"/>
              <a:gd name="T61" fmla="*/ 2147483647 h 25"/>
              <a:gd name="T62" fmla="*/ 0 w 25"/>
              <a:gd name="T63" fmla="*/ 2147483647 h 25"/>
              <a:gd name="T64" fmla="*/ 0 w 25"/>
              <a:gd name="T65" fmla="*/ 2147483647 h 25"/>
              <a:gd name="T66" fmla="*/ 0 w 25"/>
              <a:gd name="T67" fmla="*/ 2147483647 h 25"/>
              <a:gd name="T68" fmla="*/ 0 w 25"/>
              <a:gd name="T69" fmla="*/ 2147483647 h 25"/>
              <a:gd name="T70" fmla="*/ 2147483647 w 25"/>
              <a:gd name="T71" fmla="*/ 2147483647 h 25"/>
              <a:gd name="T72" fmla="*/ 2147483647 w 25"/>
              <a:gd name="T73" fmla="*/ 2147483647 h 25"/>
              <a:gd name="T74" fmla="*/ 2147483647 w 25"/>
              <a:gd name="T75" fmla="*/ 2147483647 h 25"/>
              <a:gd name="T76" fmla="*/ 2147483647 w 25"/>
              <a:gd name="T77" fmla="*/ 2147483647 h 25"/>
              <a:gd name="T78" fmla="*/ 2147483647 w 25"/>
              <a:gd name="T79" fmla="*/ 2147483647 h 25"/>
              <a:gd name="T80" fmla="*/ 2147483647 w 25"/>
              <a:gd name="T81" fmla="*/ 2147483647 h 25"/>
              <a:gd name="T82" fmla="*/ 2147483647 w 25"/>
              <a:gd name="T83" fmla="*/ 2147483647 h 25"/>
              <a:gd name="T84" fmla="*/ 2147483647 w 25"/>
              <a:gd name="T85" fmla="*/ 2147483647 h 25"/>
              <a:gd name="T86" fmla="*/ 2147483647 w 25"/>
              <a:gd name="T87" fmla="*/ 2147483647 h 25"/>
              <a:gd name="T88" fmla="*/ 2147483647 w 25"/>
              <a:gd name="T89" fmla="*/ 2147483647 h 25"/>
              <a:gd name="T90" fmla="*/ 2147483647 w 25"/>
              <a:gd name="T91" fmla="*/ 2147483647 h 25"/>
              <a:gd name="T92" fmla="*/ 2147483647 w 25"/>
              <a:gd name="T93" fmla="*/ 2147483647 h 25"/>
              <a:gd name="T94" fmla="*/ 2147483647 w 25"/>
              <a:gd name="T95" fmla="*/ 2147483647 h 25"/>
              <a:gd name="T96" fmla="*/ 2147483647 w 25"/>
              <a:gd name="T97" fmla="*/ 2147483647 h 25"/>
              <a:gd name="T98" fmla="*/ 2147483647 w 25"/>
              <a:gd name="T99" fmla="*/ 2147483647 h 25"/>
              <a:gd name="T100" fmla="*/ 2147483647 w 25"/>
              <a:gd name="T101" fmla="*/ 2147483647 h 25"/>
              <a:gd name="T102" fmla="*/ 2147483647 w 25"/>
              <a:gd name="T103" fmla="*/ 2147483647 h 25"/>
              <a:gd name="T104" fmla="*/ 2147483647 w 25"/>
              <a:gd name="T105" fmla="*/ 2147483647 h 25"/>
              <a:gd name="T106" fmla="*/ 2147483647 w 25"/>
              <a:gd name="T107" fmla="*/ 2147483647 h 25"/>
              <a:gd name="T108" fmla="*/ 2147483647 w 25"/>
              <a:gd name="T109" fmla="*/ 2147483647 h 25"/>
              <a:gd name="T110" fmla="*/ 2147483647 w 25"/>
              <a:gd name="T111" fmla="*/ 2147483647 h 25"/>
              <a:gd name="T112" fmla="*/ 2147483647 w 25"/>
              <a:gd name="T113" fmla="*/ 2147483647 h 25"/>
              <a:gd name="T114" fmla="*/ 2147483647 w 25"/>
              <a:gd name="T115" fmla="*/ 2147483647 h 25"/>
              <a:gd name="T116" fmla="*/ 2147483647 w 25"/>
              <a:gd name="T117" fmla="*/ 2147483647 h 25"/>
              <a:gd name="T118" fmla="*/ 2147483647 w 25"/>
              <a:gd name="T119" fmla="*/ 2147483647 h 25"/>
              <a:gd name="T120" fmla="*/ 2147483647 w 25"/>
              <a:gd name="T121" fmla="*/ 2147483647 h 25"/>
              <a:gd name="T122" fmla="*/ 2147483647 w 25"/>
              <a:gd name="T123" fmla="*/ 2147483647 h 25"/>
              <a:gd name="T124" fmla="*/ 2147483647 w 25"/>
              <a:gd name="T125" fmla="*/ 2147483647 h 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"/>
              <a:gd name="T190" fmla="*/ 0 h 25"/>
              <a:gd name="T191" fmla="*/ 25 w 25"/>
              <a:gd name="T192" fmla="*/ 25 h 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" h="25">
                <a:moveTo>
                  <a:pt x="25" y="13"/>
                </a:moveTo>
                <a:lnTo>
                  <a:pt x="24" y="13"/>
                </a:lnTo>
                <a:lnTo>
                  <a:pt x="24" y="12"/>
                </a:lnTo>
                <a:lnTo>
                  <a:pt x="24" y="10"/>
                </a:lnTo>
                <a:lnTo>
                  <a:pt x="24" y="8"/>
                </a:lnTo>
                <a:lnTo>
                  <a:pt x="24" y="7"/>
                </a:lnTo>
                <a:lnTo>
                  <a:pt x="23" y="6"/>
                </a:lnTo>
                <a:lnTo>
                  <a:pt x="22" y="6"/>
                </a:lnTo>
                <a:lnTo>
                  <a:pt x="20" y="6"/>
                </a:lnTo>
                <a:lnTo>
                  <a:pt x="20" y="5"/>
                </a:lnTo>
                <a:lnTo>
                  <a:pt x="19" y="3"/>
                </a:lnTo>
                <a:lnTo>
                  <a:pt x="18" y="3"/>
                </a:lnTo>
                <a:lnTo>
                  <a:pt x="17" y="1"/>
                </a:lnTo>
                <a:lnTo>
                  <a:pt x="16" y="1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8" y="3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1" y="18"/>
                </a:lnTo>
                <a:lnTo>
                  <a:pt x="1" y="20"/>
                </a:lnTo>
                <a:lnTo>
                  <a:pt x="2" y="20"/>
                </a:lnTo>
                <a:lnTo>
                  <a:pt x="3" y="21"/>
                </a:lnTo>
                <a:lnTo>
                  <a:pt x="3" y="22"/>
                </a:lnTo>
                <a:lnTo>
                  <a:pt x="3" y="24"/>
                </a:lnTo>
                <a:lnTo>
                  <a:pt x="5" y="24"/>
                </a:lnTo>
                <a:lnTo>
                  <a:pt x="7" y="24"/>
                </a:lnTo>
                <a:lnTo>
                  <a:pt x="8" y="24"/>
                </a:lnTo>
                <a:lnTo>
                  <a:pt x="9" y="25"/>
                </a:lnTo>
                <a:lnTo>
                  <a:pt x="10" y="25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4"/>
                </a:lnTo>
                <a:lnTo>
                  <a:pt x="18" y="24"/>
                </a:lnTo>
                <a:lnTo>
                  <a:pt x="19" y="24"/>
                </a:lnTo>
                <a:lnTo>
                  <a:pt x="20" y="24"/>
                </a:lnTo>
                <a:lnTo>
                  <a:pt x="20" y="22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8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6" name="Freeform 340"/>
          <p:cNvSpPr>
            <a:spLocks/>
          </p:cNvSpPr>
          <p:nvPr/>
        </p:nvSpPr>
        <p:spPr bwMode="auto">
          <a:xfrm>
            <a:off x="7011988" y="4945063"/>
            <a:ext cx="7937" cy="7937"/>
          </a:xfrm>
          <a:custGeom>
            <a:avLst/>
            <a:gdLst>
              <a:gd name="T0" fmla="*/ 2147483647 w 25"/>
              <a:gd name="T1" fmla="*/ 2147483647 h 26"/>
              <a:gd name="T2" fmla="*/ 2147483647 w 25"/>
              <a:gd name="T3" fmla="*/ 2147483647 h 26"/>
              <a:gd name="T4" fmla="*/ 2147483647 w 25"/>
              <a:gd name="T5" fmla="*/ 2147483647 h 26"/>
              <a:gd name="T6" fmla="*/ 2147483647 w 25"/>
              <a:gd name="T7" fmla="*/ 2147483647 h 26"/>
              <a:gd name="T8" fmla="*/ 2147483647 w 25"/>
              <a:gd name="T9" fmla="*/ 2147483647 h 26"/>
              <a:gd name="T10" fmla="*/ 2147483647 w 25"/>
              <a:gd name="T11" fmla="*/ 2147483647 h 26"/>
              <a:gd name="T12" fmla="*/ 2147483647 w 25"/>
              <a:gd name="T13" fmla="*/ 2147483647 h 26"/>
              <a:gd name="T14" fmla="*/ 2147483647 w 25"/>
              <a:gd name="T15" fmla="*/ 2147483647 h 26"/>
              <a:gd name="T16" fmla="*/ 2147483647 w 25"/>
              <a:gd name="T17" fmla="*/ 2147483647 h 26"/>
              <a:gd name="T18" fmla="*/ 2147483647 w 25"/>
              <a:gd name="T19" fmla="*/ 2147483647 h 26"/>
              <a:gd name="T20" fmla="*/ 2147483647 w 25"/>
              <a:gd name="T21" fmla="*/ 2147483647 h 26"/>
              <a:gd name="T22" fmla="*/ 2147483647 w 25"/>
              <a:gd name="T23" fmla="*/ 2147483647 h 26"/>
              <a:gd name="T24" fmla="*/ 2147483647 w 25"/>
              <a:gd name="T25" fmla="*/ 2147483647 h 26"/>
              <a:gd name="T26" fmla="*/ 2147483647 w 25"/>
              <a:gd name="T27" fmla="*/ 2147483647 h 26"/>
              <a:gd name="T28" fmla="*/ 2147483647 w 25"/>
              <a:gd name="T29" fmla="*/ 2147483647 h 26"/>
              <a:gd name="T30" fmla="*/ 2147483647 w 25"/>
              <a:gd name="T31" fmla="*/ 0 h 26"/>
              <a:gd name="T32" fmla="*/ 2147483647 w 25"/>
              <a:gd name="T33" fmla="*/ 2147483647 h 26"/>
              <a:gd name="T34" fmla="*/ 2147483647 w 25"/>
              <a:gd name="T35" fmla="*/ 2147483647 h 26"/>
              <a:gd name="T36" fmla="*/ 2147483647 w 25"/>
              <a:gd name="T37" fmla="*/ 2147483647 h 26"/>
              <a:gd name="T38" fmla="*/ 2147483647 w 25"/>
              <a:gd name="T39" fmla="*/ 2147483647 h 26"/>
              <a:gd name="T40" fmla="*/ 2147483647 w 25"/>
              <a:gd name="T41" fmla="*/ 2147483647 h 26"/>
              <a:gd name="T42" fmla="*/ 2147483647 w 25"/>
              <a:gd name="T43" fmla="*/ 2147483647 h 26"/>
              <a:gd name="T44" fmla="*/ 2147483647 w 25"/>
              <a:gd name="T45" fmla="*/ 2147483647 h 26"/>
              <a:gd name="T46" fmla="*/ 2147483647 w 25"/>
              <a:gd name="T47" fmla="*/ 2147483647 h 26"/>
              <a:gd name="T48" fmla="*/ 2147483647 w 25"/>
              <a:gd name="T49" fmla="*/ 2147483647 h 26"/>
              <a:gd name="T50" fmla="*/ 2147483647 w 25"/>
              <a:gd name="T51" fmla="*/ 2147483647 h 26"/>
              <a:gd name="T52" fmla="*/ 2147483647 w 25"/>
              <a:gd name="T53" fmla="*/ 2147483647 h 26"/>
              <a:gd name="T54" fmla="*/ 0 w 25"/>
              <a:gd name="T55" fmla="*/ 2147483647 h 26"/>
              <a:gd name="T56" fmla="*/ 0 w 25"/>
              <a:gd name="T57" fmla="*/ 2147483647 h 26"/>
              <a:gd name="T58" fmla="*/ 0 w 25"/>
              <a:gd name="T59" fmla="*/ 2147483647 h 26"/>
              <a:gd name="T60" fmla="*/ 0 w 25"/>
              <a:gd name="T61" fmla="*/ 2147483647 h 26"/>
              <a:gd name="T62" fmla="*/ 0 w 25"/>
              <a:gd name="T63" fmla="*/ 2147483647 h 26"/>
              <a:gd name="T64" fmla="*/ 0 w 25"/>
              <a:gd name="T65" fmla="*/ 2147483647 h 26"/>
              <a:gd name="T66" fmla="*/ 2147483647 w 25"/>
              <a:gd name="T67" fmla="*/ 2147483647 h 26"/>
              <a:gd name="T68" fmla="*/ 2147483647 w 25"/>
              <a:gd name="T69" fmla="*/ 2147483647 h 26"/>
              <a:gd name="T70" fmla="*/ 2147483647 w 25"/>
              <a:gd name="T71" fmla="*/ 2147483647 h 26"/>
              <a:gd name="T72" fmla="*/ 2147483647 w 25"/>
              <a:gd name="T73" fmla="*/ 2147483647 h 26"/>
              <a:gd name="T74" fmla="*/ 2147483647 w 25"/>
              <a:gd name="T75" fmla="*/ 2147483647 h 26"/>
              <a:gd name="T76" fmla="*/ 2147483647 w 25"/>
              <a:gd name="T77" fmla="*/ 2147483647 h 26"/>
              <a:gd name="T78" fmla="*/ 2147483647 w 25"/>
              <a:gd name="T79" fmla="*/ 2147483647 h 26"/>
              <a:gd name="T80" fmla="*/ 2147483647 w 25"/>
              <a:gd name="T81" fmla="*/ 2147483647 h 26"/>
              <a:gd name="T82" fmla="*/ 2147483647 w 25"/>
              <a:gd name="T83" fmla="*/ 2147483647 h 26"/>
              <a:gd name="T84" fmla="*/ 2147483647 w 25"/>
              <a:gd name="T85" fmla="*/ 2147483647 h 26"/>
              <a:gd name="T86" fmla="*/ 2147483647 w 25"/>
              <a:gd name="T87" fmla="*/ 2147483647 h 26"/>
              <a:gd name="T88" fmla="*/ 2147483647 w 25"/>
              <a:gd name="T89" fmla="*/ 2147483647 h 26"/>
              <a:gd name="T90" fmla="*/ 2147483647 w 25"/>
              <a:gd name="T91" fmla="*/ 2147483647 h 26"/>
              <a:gd name="T92" fmla="*/ 2147483647 w 25"/>
              <a:gd name="T93" fmla="*/ 2147483647 h 26"/>
              <a:gd name="T94" fmla="*/ 2147483647 w 25"/>
              <a:gd name="T95" fmla="*/ 2147483647 h 26"/>
              <a:gd name="T96" fmla="*/ 2147483647 w 25"/>
              <a:gd name="T97" fmla="*/ 2147483647 h 26"/>
              <a:gd name="T98" fmla="*/ 2147483647 w 25"/>
              <a:gd name="T99" fmla="*/ 2147483647 h 26"/>
              <a:gd name="T100" fmla="*/ 2147483647 w 25"/>
              <a:gd name="T101" fmla="*/ 2147483647 h 26"/>
              <a:gd name="T102" fmla="*/ 2147483647 w 25"/>
              <a:gd name="T103" fmla="*/ 2147483647 h 26"/>
              <a:gd name="T104" fmla="*/ 2147483647 w 25"/>
              <a:gd name="T105" fmla="*/ 2147483647 h 26"/>
              <a:gd name="T106" fmla="*/ 2147483647 w 25"/>
              <a:gd name="T107" fmla="*/ 2147483647 h 26"/>
              <a:gd name="T108" fmla="*/ 2147483647 w 25"/>
              <a:gd name="T109" fmla="*/ 2147483647 h 26"/>
              <a:gd name="T110" fmla="*/ 2147483647 w 25"/>
              <a:gd name="T111" fmla="*/ 2147483647 h 26"/>
              <a:gd name="T112" fmla="*/ 2147483647 w 25"/>
              <a:gd name="T113" fmla="*/ 2147483647 h 26"/>
              <a:gd name="T114" fmla="*/ 2147483647 w 25"/>
              <a:gd name="T115" fmla="*/ 2147483647 h 26"/>
              <a:gd name="T116" fmla="*/ 2147483647 w 25"/>
              <a:gd name="T117" fmla="*/ 2147483647 h 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"/>
              <a:gd name="T178" fmla="*/ 0 h 26"/>
              <a:gd name="T179" fmla="*/ 25 w 25"/>
              <a:gd name="T180" fmla="*/ 26 h 2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" h="26">
                <a:moveTo>
                  <a:pt x="25" y="13"/>
                </a:move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3" y="7"/>
                </a:lnTo>
                <a:lnTo>
                  <a:pt x="22" y="6"/>
                </a:lnTo>
                <a:lnTo>
                  <a:pt x="20" y="5"/>
                </a:lnTo>
                <a:lnTo>
                  <a:pt x="20" y="4"/>
                </a:lnTo>
                <a:lnTo>
                  <a:pt x="19" y="4"/>
                </a:lnTo>
                <a:lnTo>
                  <a:pt x="19" y="3"/>
                </a:lnTo>
                <a:lnTo>
                  <a:pt x="18" y="3"/>
                </a:lnTo>
                <a:lnTo>
                  <a:pt x="17" y="3"/>
                </a:lnTo>
                <a:lnTo>
                  <a:pt x="16" y="2"/>
                </a:lnTo>
                <a:lnTo>
                  <a:pt x="13" y="2"/>
                </a:lnTo>
                <a:lnTo>
                  <a:pt x="12" y="2"/>
                </a:lnTo>
                <a:lnTo>
                  <a:pt x="12" y="0"/>
                </a:lnTo>
                <a:lnTo>
                  <a:pt x="11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1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7"/>
                </a:lnTo>
                <a:lnTo>
                  <a:pt x="0" y="18"/>
                </a:lnTo>
                <a:lnTo>
                  <a:pt x="1" y="18"/>
                </a:lnTo>
                <a:lnTo>
                  <a:pt x="1" y="19"/>
                </a:lnTo>
                <a:lnTo>
                  <a:pt x="2" y="20"/>
                </a:lnTo>
                <a:lnTo>
                  <a:pt x="3" y="22"/>
                </a:lnTo>
                <a:lnTo>
                  <a:pt x="3" y="25"/>
                </a:lnTo>
                <a:lnTo>
                  <a:pt x="5" y="25"/>
                </a:lnTo>
                <a:lnTo>
                  <a:pt x="7" y="25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1" y="26"/>
                </a:lnTo>
                <a:lnTo>
                  <a:pt x="12" y="26"/>
                </a:lnTo>
                <a:lnTo>
                  <a:pt x="13" y="26"/>
                </a:lnTo>
                <a:lnTo>
                  <a:pt x="16" y="25"/>
                </a:lnTo>
                <a:lnTo>
                  <a:pt x="17" y="25"/>
                </a:lnTo>
                <a:lnTo>
                  <a:pt x="18" y="25"/>
                </a:lnTo>
                <a:lnTo>
                  <a:pt x="19" y="25"/>
                </a:lnTo>
                <a:lnTo>
                  <a:pt x="20" y="25"/>
                </a:lnTo>
                <a:lnTo>
                  <a:pt x="20" y="22"/>
                </a:lnTo>
                <a:lnTo>
                  <a:pt x="22" y="22"/>
                </a:lnTo>
                <a:lnTo>
                  <a:pt x="23" y="20"/>
                </a:lnTo>
                <a:lnTo>
                  <a:pt x="24" y="19"/>
                </a:lnTo>
                <a:lnTo>
                  <a:pt x="24" y="18"/>
                </a:lnTo>
                <a:lnTo>
                  <a:pt x="24" y="17"/>
                </a:lnTo>
                <a:lnTo>
                  <a:pt x="24" y="14"/>
                </a:lnTo>
                <a:lnTo>
                  <a:pt x="25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7" name="Freeform 341"/>
          <p:cNvSpPr>
            <a:spLocks/>
          </p:cNvSpPr>
          <p:nvPr/>
        </p:nvSpPr>
        <p:spPr bwMode="auto">
          <a:xfrm>
            <a:off x="7011988" y="4959350"/>
            <a:ext cx="7937" cy="7938"/>
          </a:xfrm>
          <a:custGeom>
            <a:avLst/>
            <a:gdLst>
              <a:gd name="T0" fmla="*/ 2147483647 w 25"/>
              <a:gd name="T1" fmla="*/ 2147483647 h 23"/>
              <a:gd name="T2" fmla="*/ 2147483647 w 25"/>
              <a:gd name="T3" fmla="*/ 2147483647 h 23"/>
              <a:gd name="T4" fmla="*/ 2147483647 w 25"/>
              <a:gd name="T5" fmla="*/ 2147483647 h 23"/>
              <a:gd name="T6" fmla="*/ 2147483647 w 25"/>
              <a:gd name="T7" fmla="*/ 2147483647 h 23"/>
              <a:gd name="T8" fmla="*/ 2147483647 w 25"/>
              <a:gd name="T9" fmla="*/ 2147483647 h 23"/>
              <a:gd name="T10" fmla="*/ 2147483647 w 25"/>
              <a:gd name="T11" fmla="*/ 2147483647 h 23"/>
              <a:gd name="T12" fmla="*/ 2147483647 w 25"/>
              <a:gd name="T13" fmla="*/ 2147483647 h 23"/>
              <a:gd name="T14" fmla="*/ 2147483647 w 25"/>
              <a:gd name="T15" fmla="*/ 2147483647 h 23"/>
              <a:gd name="T16" fmla="*/ 2147483647 w 25"/>
              <a:gd name="T17" fmla="*/ 2147483647 h 23"/>
              <a:gd name="T18" fmla="*/ 2147483647 w 25"/>
              <a:gd name="T19" fmla="*/ 2147483647 h 23"/>
              <a:gd name="T20" fmla="*/ 2147483647 w 25"/>
              <a:gd name="T21" fmla="*/ 0 h 23"/>
              <a:gd name="T22" fmla="*/ 2147483647 w 25"/>
              <a:gd name="T23" fmla="*/ 0 h 23"/>
              <a:gd name="T24" fmla="*/ 2147483647 w 25"/>
              <a:gd name="T25" fmla="*/ 0 h 23"/>
              <a:gd name="T26" fmla="*/ 2147483647 w 25"/>
              <a:gd name="T27" fmla="*/ 0 h 23"/>
              <a:gd name="T28" fmla="*/ 2147483647 w 25"/>
              <a:gd name="T29" fmla="*/ 0 h 23"/>
              <a:gd name="T30" fmla="*/ 2147483647 w 25"/>
              <a:gd name="T31" fmla="*/ 0 h 23"/>
              <a:gd name="T32" fmla="*/ 2147483647 w 25"/>
              <a:gd name="T33" fmla="*/ 0 h 23"/>
              <a:gd name="T34" fmla="*/ 2147483647 w 25"/>
              <a:gd name="T35" fmla="*/ 0 h 23"/>
              <a:gd name="T36" fmla="*/ 2147483647 w 25"/>
              <a:gd name="T37" fmla="*/ 0 h 23"/>
              <a:gd name="T38" fmla="*/ 2147483647 w 25"/>
              <a:gd name="T39" fmla="*/ 0 h 23"/>
              <a:gd name="T40" fmla="*/ 2147483647 w 25"/>
              <a:gd name="T41" fmla="*/ 0 h 23"/>
              <a:gd name="T42" fmla="*/ 2147483647 w 25"/>
              <a:gd name="T43" fmla="*/ 2147483647 h 23"/>
              <a:gd name="T44" fmla="*/ 2147483647 w 25"/>
              <a:gd name="T45" fmla="*/ 2147483647 h 23"/>
              <a:gd name="T46" fmla="*/ 2147483647 w 25"/>
              <a:gd name="T47" fmla="*/ 2147483647 h 23"/>
              <a:gd name="T48" fmla="*/ 2147483647 w 25"/>
              <a:gd name="T49" fmla="*/ 2147483647 h 23"/>
              <a:gd name="T50" fmla="*/ 2147483647 w 25"/>
              <a:gd name="T51" fmla="*/ 2147483647 h 23"/>
              <a:gd name="T52" fmla="*/ 2147483647 w 25"/>
              <a:gd name="T53" fmla="*/ 2147483647 h 23"/>
              <a:gd name="T54" fmla="*/ 0 w 25"/>
              <a:gd name="T55" fmla="*/ 2147483647 h 23"/>
              <a:gd name="T56" fmla="*/ 0 w 25"/>
              <a:gd name="T57" fmla="*/ 2147483647 h 23"/>
              <a:gd name="T58" fmla="*/ 0 w 25"/>
              <a:gd name="T59" fmla="*/ 2147483647 h 23"/>
              <a:gd name="T60" fmla="*/ 0 w 25"/>
              <a:gd name="T61" fmla="*/ 2147483647 h 23"/>
              <a:gd name="T62" fmla="*/ 0 w 25"/>
              <a:gd name="T63" fmla="*/ 2147483647 h 23"/>
              <a:gd name="T64" fmla="*/ 2147483647 w 25"/>
              <a:gd name="T65" fmla="*/ 2147483647 h 23"/>
              <a:gd name="T66" fmla="*/ 2147483647 w 25"/>
              <a:gd name="T67" fmla="*/ 2147483647 h 23"/>
              <a:gd name="T68" fmla="*/ 2147483647 w 25"/>
              <a:gd name="T69" fmla="*/ 2147483647 h 23"/>
              <a:gd name="T70" fmla="*/ 2147483647 w 25"/>
              <a:gd name="T71" fmla="*/ 2147483647 h 23"/>
              <a:gd name="T72" fmla="*/ 2147483647 w 25"/>
              <a:gd name="T73" fmla="*/ 2147483647 h 23"/>
              <a:gd name="T74" fmla="*/ 2147483647 w 25"/>
              <a:gd name="T75" fmla="*/ 2147483647 h 23"/>
              <a:gd name="T76" fmla="*/ 2147483647 w 25"/>
              <a:gd name="T77" fmla="*/ 2147483647 h 23"/>
              <a:gd name="T78" fmla="*/ 2147483647 w 25"/>
              <a:gd name="T79" fmla="*/ 2147483647 h 23"/>
              <a:gd name="T80" fmla="*/ 2147483647 w 25"/>
              <a:gd name="T81" fmla="*/ 2147483647 h 23"/>
              <a:gd name="T82" fmla="*/ 2147483647 w 25"/>
              <a:gd name="T83" fmla="*/ 2147483647 h 23"/>
              <a:gd name="T84" fmla="*/ 2147483647 w 25"/>
              <a:gd name="T85" fmla="*/ 2147483647 h 23"/>
              <a:gd name="T86" fmla="*/ 2147483647 w 25"/>
              <a:gd name="T87" fmla="*/ 2147483647 h 23"/>
              <a:gd name="T88" fmla="*/ 2147483647 w 25"/>
              <a:gd name="T89" fmla="*/ 2147483647 h 23"/>
              <a:gd name="T90" fmla="*/ 2147483647 w 25"/>
              <a:gd name="T91" fmla="*/ 2147483647 h 23"/>
              <a:gd name="T92" fmla="*/ 2147483647 w 25"/>
              <a:gd name="T93" fmla="*/ 2147483647 h 23"/>
              <a:gd name="T94" fmla="*/ 2147483647 w 25"/>
              <a:gd name="T95" fmla="*/ 2147483647 h 23"/>
              <a:gd name="T96" fmla="*/ 2147483647 w 25"/>
              <a:gd name="T97" fmla="*/ 2147483647 h 23"/>
              <a:gd name="T98" fmla="*/ 2147483647 w 25"/>
              <a:gd name="T99" fmla="*/ 2147483647 h 23"/>
              <a:gd name="T100" fmla="*/ 2147483647 w 25"/>
              <a:gd name="T101" fmla="*/ 2147483647 h 23"/>
              <a:gd name="T102" fmla="*/ 2147483647 w 25"/>
              <a:gd name="T103" fmla="*/ 2147483647 h 23"/>
              <a:gd name="T104" fmla="*/ 2147483647 w 25"/>
              <a:gd name="T105" fmla="*/ 2147483647 h 23"/>
              <a:gd name="T106" fmla="*/ 2147483647 w 25"/>
              <a:gd name="T107" fmla="*/ 2147483647 h 23"/>
              <a:gd name="T108" fmla="*/ 2147483647 w 25"/>
              <a:gd name="T109" fmla="*/ 2147483647 h 23"/>
              <a:gd name="T110" fmla="*/ 2147483647 w 25"/>
              <a:gd name="T111" fmla="*/ 2147483647 h 23"/>
              <a:gd name="T112" fmla="*/ 2147483647 w 25"/>
              <a:gd name="T113" fmla="*/ 2147483647 h 23"/>
              <a:gd name="T114" fmla="*/ 2147483647 w 25"/>
              <a:gd name="T115" fmla="*/ 2147483647 h 2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23"/>
              <a:gd name="T176" fmla="*/ 25 w 25"/>
              <a:gd name="T177" fmla="*/ 23 h 2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23">
                <a:moveTo>
                  <a:pt x="25" y="10"/>
                </a:moveTo>
                <a:lnTo>
                  <a:pt x="24" y="10"/>
                </a:lnTo>
                <a:lnTo>
                  <a:pt x="24" y="9"/>
                </a:lnTo>
                <a:lnTo>
                  <a:pt x="24" y="7"/>
                </a:lnTo>
                <a:lnTo>
                  <a:pt x="24" y="5"/>
                </a:lnTo>
                <a:lnTo>
                  <a:pt x="24" y="4"/>
                </a:lnTo>
                <a:lnTo>
                  <a:pt x="23" y="4"/>
                </a:lnTo>
                <a:lnTo>
                  <a:pt x="22" y="2"/>
                </a:lnTo>
                <a:lnTo>
                  <a:pt x="20" y="2"/>
                </a:lnTo>
                <a:lnTo>
                  <a:pt x="19" y="2"/>
                </a:lnTo>
                <a:lnTo>
                  <a:pt x="19" y="0"/>
                </a:lnTo>
                <a:lnTo>
                  <a:pt x="18" y="0"/>
                </a:lnTo>
                <a:lnTo>
                  <a:pt x="17" y="0"/>
                </a:lnTo>
                <a:lnTo>
                  <a:pt x="16" y="0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5" y="2"/>
                </a:lnTo>
                <a:lnTo>
                  <a:pt x="3" y="2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5"/>
                </a:lnTo>
                <a:lnTo>
                  <a:pt x="1" y="16"/>
                </a:lnTo>
                <a:lnTo>
                  <a:pt x="2" y="18"/>
                </a:lnTo>
                <a:lnTo>
                  <a:pt x="3" y="19"/>
                </a:lnTo>
                <a:lnTo>
                  <a:pt x="3" y="21"/>
                </a:lnTo>
                <a:lnTo>
                  <a:pt x="5" y="21"/>
                </a:lnTo>
                <a:lnTo>
                  <a:pt x="7" y="22"/>
                </a:lnTo>
                <a:lnTo>
                  <a:pt x="8" y="22"/>
                </a:lnTo>
                <a:lnTo>
                  <a:pt x="9" y="22"/>
                </a:lnTo>
                <a:lnTo>
                  <a:pt x="10" y="23"/>
                </a:lnTo>
                <a:lnTo>
                  <a:pt x="11" y="23"/>
                </a:lnTo>
                <a:lnTo>
                  <a:pt x="12" y="23"/>
                </a:lnTo>
                <a:lnTo>
                  <a:pt x="13" y="23"/>
                </a:lnTo>
                <a:lnTo>
                  <a:pt x="16" y="22"/>
                </a:lnTo>
                <a:lnTo>
                  <a:pt x="17" y="22"/>
                </a:lnTo>
                <a:lnTo>
                  <a:pt x="18" y="22"/>
                </a:lnTo>
                <a:lnTo>
                  <a:pt x="19" y="22"/>
                </a:lnTo>
                <a:lnTo>
                  <a:pt x="19" y="21"/>
                </a:lnTo>
                <a:lnTo>
                  <a:pt x="20" y="21"/>
                </a:lnTo>
                <a:lnTo>
                  <a:pt x="20" y="19"/>
                </a:lnTo>
                <a:lnTo>
                  <a:pt x="22" y="19"/>
                </a:lnTo>
                <a:lnTo>
                  <a:pt x="23" y="18"/>
                </a:lnTo>
                <a:lnTo>
                  <a:pt x="24" y="16"/>
                </a:lnTo>
                <a:lnTo>
                  <a:pt x="24" y="15"/>
                </a:lnTo>
                <a:lnTo>
                  <a:pt x="24" y="12"/>
                </a:lnTo>
                <a:lnTo>
                  <a:pt x="24" y="11"/>
                </a:lnTo>
                <a:lnTo>
                  <a:pt x="25" y="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8" name="Line 342"/>
          <p:cNvSpPr>
            <a:spLocks noChangeShapeType="1"/>
          </p:cNvSpPr>
          <p:nvPr/>
        </p:nvSpPr>
        <p:spPr bwMode="auto">
          <a:xfrm>
            <a:off x="5495925" y="4772025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59" name="Line 343"/>
          <p:cNvSpPr>
            <a:spLocks noChangeShapeType="1"/>
          </p:cNvSpPr>
          <p:nvPr/>
        </p:nvSpPr>
        <p:spPr bwMode="auto">
          <a:xfrm>
            <a:off x="5980113" y="5118100"/>
            <a:ext cx="566737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0" name="Line 344"/>
          <p:cNvSpPr>
            <a:spLocks noChangeShapeType="1"/>
          </p:cNvSpPr>
          <p:nvPr/>
        </p:nvSpPr>
        <p:spPr bwMode="auto">
          <a:xfrm>
            <a:off x="5980113" y="5205413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1" name="Line 345"/>
          <p:cNvSpPr>
            <a:spLocks noChangeShapeType="1"/>
          </p:cNvSpPr>
          <p:nvPr/>
        </p:nvSpPr>
        <p:spPr bwMode="auto">
          <a:xfrm>
            <a:off x="5980113" y="5275263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2" name="Line 346"/>
          <p:cNvSpPr>
            <a:spLocks noChangeShapeType="1"/>
          </p:cNvSpPr>
          <p:nvPr/>
        </p:nvSpPr>
        <p:spPr bwMode="auto">
          <a:xfrm>
            <a:off x="5980113" y="5335588"/>
            <a:ext cx="566737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3" name="Line 347"/>
          <p:cNvSpPr>
            <a:spLocks noChangeShapeType="1"/>
          </p:cNvSpPr>
          <p:nvPr/>
        </p:nvSpPr>
        <p:spPr bwMode="auto">
          <a:xfrm>
            <a:off x="5495925" y="4837113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4" name="Line 348"/>
          <p:cNvSpPr>
            <a:spLocks noChangeShapeType="1"/>
          </p:cNvSpPr>
          <p:nvPr/>
        </p:nvSpPr>
        <p:spPr bwMode="auto">
          <a:xfrm>
            <a:off x="5495925" y="4891088"/>
            <a:ext cx="366713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5" name="Line 349"/>
          <p:cNvSpPr>
            <a:spLocks noChangeShapeType="1"/>
          </p:cNvSpPr>
          <p:nvPr/>
        </p:nvSpPr>
        <p:spPr bwMode="auto">
          <a:xfrm>
            <a:off x="5495925" y="4938713"/>
            <a:ext cx="36671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66" name="Rectangle 350"/>
          <p:cNvSpPr>
            <a:spLocks noChangeArrowheads="1"/>
          </p:cNvSpPr>
          <p:nvPr/>
        </p:nvSpPr>
        <p:spPr bwMode="auto">
          <a:xfrm rot="17043">
            <a:off x="5638800" y="5334000"/>
            <a:ext cx="1443038" cy="161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>
                <a:solidFill>
                  <a:srgbClr val="000000"/>
                </a:solidFill>
              </a:rPr>
              <a:t>Schriftliche Stimmabgabe</a:t>
            </a:r>
            <a:endParaRPr lang="de-DE" sz="1000"/>
          </a:p>
        </p:txBody>
      </p:sp>
      <p:sp>
        <p:nvSpPr>
          <p:cNvPr id="51367" name="Text Box 351"/>
          <p:cNvSpPr txBox="1">
            <a:spLocks noChangeArrowheads="1"/>
          </p:cNvSpPr>
          <p:nvPr/>
        </p:nvSpPr>
        <p:spPr bwMode="auto">
          <a:xfrm>
            <a:off x="7467600" y="4953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51368" name="AutoShape 352"/>
          <p:cNvSpPr>
            <a:spLocks noChangeArrowheads="1"/>
          </p:cNvSpPr>
          <p:nvPr/>
        </p:nvSpPr>
        <p:spPr bwMode="auto">
          <a:xfrm>
            <a:off x="6172200" y="24384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369" name="Group 353"/>
          <p:cNvGrpSpPr>
            <a:grpSpLocks/>
          </p:cNvGrpSpPr>
          <p:nvPr/>
        </p:nvGrpSpPr>
        <p:grpSpPr bwMode="auto">
          <a:xfrm>
            <a:off x="2819400" y="2895600"/>
            <a:ext cx="762000" cy="1143000"/>
            <a:chOff x="4805" y="816"/>
            <a:chExt cx="331" cy="480"/>
          </a:xfrm>
        </p:grpSpPr>
        <p:sp>
          <p:nvSpPr>
            <p:cNvPr id="51382" name="Freeform 354"/>
            <p:cNvSpPr>
              <a:spLocks/>
            </p:cNvSpPr>
            <p:nvPr/>
          </p:nvSpPr>
          <p:spPr bwMode="auto">
            <a:xfrm>
              <a:off x="4805" y="953"/>
              <a:ext cx="106" cy="107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3" name="Rectangle 355"/>
            <p:cNvSpPr>
              <a:spLocks noChangeArrowheads="1"/>
            </p:cNvSpPr>
            <p:nvPr/>
          </p:nvSpPr>
          <p:spPr bwMode="auto">
            <a:xfrm>
              <a:off x="5099" y="953"/>
              <a:ext cx="37" cy="158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4" name="Freeform 356"/>
            <p:cNvSpPr>
              <a:spLocks/>
            </p:cNvSpPr>
            <p:nvPr/>
          </p:nvSpPr>
          <p:spPr bwMode="auto">
            <a:xfrm>
              <a:off x="4891" y="953"/>
              <a:ext cx="234" cy="343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5" name="Rectangle 357"/>
            <p:cNvSpPr>
              <a:spLocks noChangeArrowheads="1"/>
            </p:cNvSpPr>
            <p:nvPr/>
          </p:nvSpPr>
          <p:spPr bwMode="auto">
            <a:xfrm>
              <a:off x="4906" y="853"/>
              <a:ext cx="59" cy="23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6" name="Freeform 358"/>
            <p:cNvSpPr>
              <a:spLocks/>
            </p:cNvSpPr>
            <p:nvPr/>
          </p:nvSpPr>
          <p:spPr bwMode="auto">
            <a:xfrm>
              <a:off x="4945" y="816"/>
              <a:ext cx="116" cy="119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370" name="Group 359"/>
          <p:cNvGrpSpPr>
            <a:grpSpLocks/>
          </p:cNvGrpSpPr>
          <p:nvPr/>
        </p:nvGrpSpPr>
        <p:grpSpPr bwMode="auto">
          <a:xfrm>
            <a:off x="7162800" y="5410200"/>
            <a:ext cx="1752600" cy="1017588"/>
            <a:chOff x="2040" y="2607"/>
            <a:chExt cx="1104" cy="641"/>
          </a:xfrm>
        </p:grpSpPr>
        <p:sp>
          <p:nvSpPr>
            <p:cNvPr id="51374" name="Freeform 360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5" name="Freeform 361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6" name="Rectangle 362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7" name="Freeform 363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8" name="Freeform 364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9" name="Freeform 365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0" name="Freeform 366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1" name="Text Box 367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51371" name="AutoShape 368"/>
          <p:cNvSpPr>
            <a:spLocks noChangeArrowheads="1"/>
          </p:cNvSpPr>
          <p:nvPr/>
        </p:nvSpPr>
        <p:spPr bwMode="auto">
          <a:xfrm rot="-2617613">
            <a:off x="5292725" y="5445125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79"/>
          <p:cNvSpPr>
            <a:spLocks noChangeArrowheads="1"/>
          </p:cNvSpPr>
          <p:nvPr/>
        </p:nvSpPr>
        <p:spPr bwMode="auto">
          <a:xfrm>
            <a:off x="395288" y="1700213"/>
            <a:ext cx="6248400" cy="2089150"/>
          </a:xfrm>
          <a:prstGeom prst="rect">
            <a:avLst/>
          </a:prstGeom>
          <a:solidFill>
            <a:srgbClr val="EAEAEA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27" name="Rectangle 16"/>
          <p:cNvSpPr>
            <a:spLocks noChangeArrowheads="1"/>
          </p:cNvSpPr>
          <p:nvPr/>
        </p:nvSpPr>
        <p:spPr bwMode="auto">
          <a:xfrm>
            <a:off x="3584575" y="427038"/>
            <a:ext cx="809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300" b="1">
                <a:solidFill>
                  <a:srgbClr val="0C2DFF"/>
                </a:solidFill>
              </a:rPr>
              <a:t> </a:t>
            </a:r>
            <a:endParaRPr lang="de-DE"/>
          </a:p>
        </p:txBody>
      </p:sp>
      <p:sp>
        <p:nvSpPr>
          <p:cNvPr id="52228" name="Rectangle 17"/>
          <p:cNvSpPr>
            <a:spLocks noChangeArrowheads="1"/>
          </p:cNvSpPr>
          <p:nvPr/>
        </p:nvSpPr>
        <p:spPr bwMode="auto">
          <a:xfrm>
            <a:off x="4405313" y="958850"/>
            <a:ext cx="4191000" cy="4984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</a:rPr>
              <a:t> Der Wahlvorstand sichert die persönliche, </a:t>
            </a:r>
          </a:p>
          <a:p>
            <a:pPr algn="ctr"/>
            <a:r>
              <a:rPr lang="de-DE" sz="1600" b="1">
                <a:solidFill>
                  <a:srgbClr val="000000"/>
                </a:solidFill>
              </a:rPr>
              <a:t> geheime, schriftliche Stimmabgabe</a:t>
            </a:r>
          </a:p>
        </p:txBody>
      </p:sp>
      <p:sp>
        <p:nvSpPr>
          <p:cNvPr id="52229" name="Rectangle 18"/>
          <p:cNvSpPr>
            <a:spLocks noChangeArrowheads="1"/>
          </p:cNvSpPr>
          <p:nvPr/>
        </p:nvSpPr>
        <p:spPr bwMode="auto">
          <a:xfrm>
            <a:off x="6553200" y="1143000"/>
            <a:ext cx="42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 </a:t>
            </a:r>
            <a:endParaRPr lang="de-DE"/>
          </a:p>
        </p:txBody>
      </p:sp>
      <p:sp>
        <p:nvSpPr>
          <p:cNvPr id="52230" name="Rectangle 143"/>
          <p:cNvSpPr>
            <a:spLocks noChangeArrowheads="1"/>
          </p:cNvSpPr>
          <p:nvPr/>
        </p:nvSpPr>
        <p:spPr bwMode="auto">
          <a:xfrm>
            <a:off x="990600" y="53340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52231" name="Rectangle 144"/>
          <p:cNvSpPr>
            <a:spLocks noChangeArrowheads="1"/>
          </p:cNvSpPr>
          <p:nvPr/>
        </p:nvSpPr>
        <p:spPr bwMode="auto">
          <a:xfrm>
            <a:off x="576263" y="990600"/>
            <a:ext cx="414337" cy="533400"/>
          </a:xfrm>
          <a:prstGeom prst="rect">
            <a:avLst/>
          </a:prstGeom>
          <a:solidFill>
            <a:srgbClr val="7BFFE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2" name="Rectangle 145"/>
          <p:cNvSpPr>
            <a:spLocks noChangeArrowheads="1"/>
          </p:cNvSpPr>
          <p:nvPr/>
        </p:nvSpPr>
        <p:spPr bwMode="auto">
          <a:xfrm>
            <a:off x="584200" y="992188"/>
            <a:ext cx="398463" cy="5318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33" name="Rectangle 146"/>
          <p:cNvSpPr>
            <a:spLocks noChangeArrowheads="1"/>
          </p:cNvSpPr>
          <p:nvPr/>
        </p:nvSpPr>
        <p:spPr bwMode="auto">
          <a:xfrm>
            <a:off x="723900" y="914400"/>
            <a:ext cx="1651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4700" b="1">
                <a:solidFill>
                  <a:srgbClr val="000000"/>
                </a:solidFill>
              </a:rPr>
              <a:t>i</a:t>
            </a:r>
            <a:endParaRPr lang="de-DE"/>
          </a:p>
        </p:txBody>
      </p:sp>
      <p:sp>
        <p:nvSpPr>
          <p:cNvPr id="52234" name="Rectangle 147"/>
          <p:cNvSpPr>
            <a:spLocks noChangeArrowheads="1"/>
          </p:cNvSpPr>
          <p:nvPr/>
        </p:nvSpPr>
        <p:spPr bwMode="auto">
          <a:xfrm>
            <a:off x="1219200" y="898525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C2DFF"/>
                </a:solidFill>
              </a:rPr>
              <a:t>im Betrieb über Wahltermin </a:t>
            </a:r>
          </a:p>
          <a:p>
            <a:r>
              <a:rPr lang="de-DE" sz="1800" b="1">
                <a:solidFill>
                  <a:srgbClr val="0C2DFF"/>
                </a:solidFill>
              </a:rPr>
              <a:t>und Wahllokale informieren</a:t>
            </a:r>
            <a:endParaRPr lang="de-DE" sz="3600"/>
          </a:p>
        </p:txBody>
      </p:sp>
      <p:sp>
        <p:nvSpPr>
          <p:cNvPr id="21673" name="Rectangle 16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Es ist soweit - Die Wahlhandlung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36" name="Rectangle 173"/>
          <p:cNvSpPr>
            <a:spLocks noChangeArrowheads="1"/>
          </p:cNvSpPr>
          <p:nvPr/>
        </p:nvSpPr>
        <p:spPr bwMode="auto">
          <a:xfrm>
            <a:off x="5795963" y="4697413"/>
            <a:ext cx="3189287" cy="1323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</a:rPr>
              <a:t>WahlhelferInnen (§ 1 Abs. 2 WO)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werden bei der Stimmabgabe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und -zählung eingesetzt.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WahlhelferInnen dürfen nur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wahlberechtigte AN sein</a:t>
            </a:r>
          </a:p>
        </p:txBody>
      </p:sp>
      <p:grpSp>
        <p:nvGrpSpPr>
          <p:cNvPr id="52237" name="Group 174"/>
          <p:cNvGrpSpPr>
            <a:grpSpLocks/>
          </p:cNvGrpSpPr>
          <p:nvPr/>
        </p:nvGrpSpPr>
        <p:grpSpPr bwMode="auto">
          <a:xfrm>
            <a:off x="5576888" y="1700213"/>
            <a:ext cx="838200" cy="1066800"/>
            <a:chOff x="4560" y="912"/>
            <a:chExt cx="528" cy="672"/>
          </a:xfrm>
        </p:grpSpPr>
        <p:sp>
          <p:nvSpPr>
            <p:cNvPr id="52392" name="Freeform 175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93" name="Rectangle 176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94" name="Rectangle 177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95" name="Text Box 178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Wahl-</a:t>
              </a:r>
            </a:p>
            <a:p>
              <a:pPr algn="ctr"/>
              <a:r>
                <a:rPr lang="de-DE" sz="1600" b="1"/>
                <a:t>urne</a:t>
              </a:r>
            </a:p>
          </p:txBody>
        </p:sp>
      </p:grpSp>
      <p:sp>
        <p:nvSpPr>
          <p:cNvPr id="52238" name="Rectangle 180"/>
          <p:cNvSpPr>
            <a:spLocks noChangeArrowheads="1"/>
          </p:cNvSpPr>
          <p:nvPr/>
        </p:nvSpPr>
        <p:spPr bwMode="auto">
          <a:xfrm>
            <a:off x="395288" y="4149725"/>
            <a:ext cx="5040312" cy="2016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9" name="Rectangle 181"/>
          <p:cNvSpPr>
            <a:spLocks noChangeArrowheads="1"/>
          </p:cNvSpPr>
          <p:nvPr/>
        </p:nvSpPr>
        <p:spPr bwMode="auto">
          <a:xfrm>
            <a:off x="5580063" y="4724400"/>
            <a:ext cx="228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40" name="Group 182"/>
          <p:cNvGrpSpPr>
            <a:grpSpLocks/>
          </p:cNvGrpSpPr>
          <p:nvPr/>
        </p:nvGrpSpPr>
        <p:grpSpPr bwMode="auto">
          <a:xfrm>
            <a:off x="5651500" y="3789363"/>
            <a:ext cx="849313" cy="660400"/>
            <a:chOff x="1956" y="972"/>
            <a:chExt cx="535" cy="416"/>
          </a:xfrm>
        </p:grpSpPr>
        <p:sp>
          <p:nvSpPr>
            <p:cNvPr id="52256" name="Rectangle 183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7" name="Rectangle 184"/>
            <p:cNvSpPr>
              <a:spLocks noChangeArrowheads="1"/>
            </p:cNvSpPr>
            <p:nvPr/>
          </p:nvSpPr>
          <p:spPr bwMode="auto">
            <a:xfrm>
              <a:off x="1956" y="9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8" name="Rectangle 185"/>
            <p:cNvSpPr>
              <a:spLocks noChangeArrowheads="1"/>
            </p:cNvSpPr>
            <p:nvPr/>
          </p:nvSpPr>
          <p:spPr bwMode="auto">
            <a:xfrm>
              <a:off x="1960" y="9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9" name="Rectangle 186"/>
            <p:cNvSpPr>
              <a:spLocks noChangeArrowheads="1"/>
            </p:cNvSpPr>
            <p:nvPr/>
          </p:nvSpPr>
          <p:spPr bwMode="auto">
            <a:xfrm>
              <a:off x="1996" y="10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0" name="Line 187"/>
            <p:cNvSpPr>
              <a:spLocks noChangeShapeType="1"/>
            </p:cNvSpPr>
            <p:nvPr/>
          </p:nvSpPr>
          <p:spPr bwMode="auto">
            <a:xfrm flipV="1">
              <a:off x="207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1" name="Line 188"/>
            <p:cNvSpPr>
              <a:spLocks noChangeShapeType="1"/>
            </p:cNvSpPr>
            <p:nvPr/>
          </p:nvSpPr>
          <p:spPr bwMode="auto">
            <a:xfrm flipV="1">
              <a:off x="206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2" name="Line 189"/>
            <p:cNvSpPr>
              <a:spLocks noChangeShapeType="1"/>
            </p:cNvSpPr>
            <p:nvPr/>
          </p:nvSpPr>
          <p:spPr bwMode="auto">
            <a:xfrm flipV="1">
              <a:off x="2049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3" name="Line 190"/>
            <p:cNvSpPr>
              <a:spLocks noChangeShapeType="1"/>
            </p:cNvSpPr>
            <p:nvPr/>
          </p:nvSpPr>
          <p:spPr bwMode="auto">
            <a:xfrm flipV="1">
              <a:off x="2035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4" name="Line 191"/>
            <p:cNvSpPr>
              <a:spLocks noChangeShapeType="1"/>
            </p:cNvSpPr>
            <p:nvPr/>
          </p:nvSpPr>
          <p:spPr bwMode="auto">
            <a:xfrm flipV="1">
              <a:off x="202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5" name="Line 192"/>
            <p:cNvSpPr>
              <a:spLocks noChangeShapeType="1"/>
            </p:cNvSpPr>
            <p:nvPr/>
          </p:nvSpPr>
          <p:spPr bwMode="auto">
            <a:xfrm flipV="1">
              <a:off x="200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6" name="Line 193"/>
            <p:cNvSpPr>
              <a:spLocks noChangeShapeType="1"/>
            </p:cNvSpPr>
            <p:nvPr/>
          </p:nvSpPr>
          <p:spPr bwMode="auto">
            <a:xfrm flipH="1">
              <a:off x="1992" y="10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7" name="Line 194"/>
            <p:cNvSpPr>
              <a:spLocks noChangeShapeType="1"/>
            </p:cNvSpPr>
            <p:nvPr/>
          </p:nvSpPr>
          <p:spPr bwMode="auto">
            <a:xfrm flipH="1">
              <a:off x="1992" y="10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8" name="Line 195"/>
            <p:cNvSpPr>
              <a:spLocks noChangeShapeType="1"/>
            </p:cNvSpPr>
            <p:nvPr/>
          </p:nvSpPr>
          <p:spPr bwMode="auto">
            <a:xfrm flipH="1">
              <a:off x="1992" y="10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69" name="Line 196"/>
            <p:cNvSpPr>
              <a:spLocks noChangeShapeType="1"/>
            </p:cNvSpPr>
            <p:nvPr/>
          </p:nvSpPr>
          <p:spPr bwMode="auto">
            <a:xfrm flipH="1">
              <a:off x="1992" y="11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0" name="Rectangle 197"/>
            <p:cNvSpPr>
              <a:spLocks noChangeArrowheads="1"/>
            </p:cNvSpPr>
            <p:nvPr/>
          </p:nvSpPr>
          <p:spPr bwMode="auto">
            <a:xfrm>
              <a:off x="2116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1" name="Line 198"/>
            <p:cNvSpPr>
              <a:spLocks noChangeShapeType="1"/>
            </p:cNvSpPr>
            <p:nvPr/>
          </p:nvSpPr>
          <p:spPr bwMode="auto">
            <a:xfrm flipV="1">
              <a:off x="219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2" name="Line 199"/>
            <p:cNvSpPr>
              <a:spLocks noChangeShapeType="1"/>
            </p:cNvSpPr>
            <p:nvPr/>
          </p:nvSpPr>
          <p:spPr bwMode="auto">
            <a:xfrm flipV="1">
              <a:off x="2183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3" name="Line 200"/>
            <p:cNvSpPr>
              <a:spLocks noChangeShapeType="1"/>
            </p:cNvSpPr>
            <p:nvPr/>
          </p:nvSpPr>
          <p:spPr bwMode="auto">
            <a:xfrm flipV="1">
              <a:off x="216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4" name="Line 201"/>
            <p:cNvSpPr>
              <a:spLocks noChangeShapeType="1"/>
            </p:cNvSpPr>
            <p:nvPr/>
          </p:nvSpPr>
          <p:spPr bwMode="auto">
            <a:xfrm flipV="1">
              <a:off x="215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5" name="Line 202"/>
            <p:cNvSpPr>
              <a:spLocks noChangeShapeType="1"/>
            </p:cNvSpPr>
            <p:nvPr/>
          </p:nvSpPr>
          <p:spPr bwMode="auto">
            <a:xfrm flipV="1">
              <a:off x="214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6" name="Line 203"/>
            <p:cNvSpPr>
              <a:spLocks noChangeShapeType="1"/>
            </p:cNvSpPr>
            <p:nvPr/>
          </p:nvSpPr>
          <p:spPr bwMode="auto">
            <a:xfrm flipV="1">
              <a:off x="212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7" name="Line 204"/>
            <p:cNvSpPr>
              <a:spLocks noChangeShapeType="1"/>
            </p:cNvSpPr>
            <p:nvPr/>
          </p:nvSpPr>
          <p:spPr bwMode="auto">
            <a:xfrm flipH="1">
              <a:off x="2113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8" name="Line 205"/>
            <p:cNvSpPr>
              <a:spLocks noChangeShapeType="1"/>
            </p:cNvSpPr>
            <p:nvPr/>
          </p:nvSpPr>
          <p:spPr bwMode="auto">
            <a:xfrm flipH="1">
              <a:off x="2113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79" name="Line 206"/>
            <p:cNvSpPr>
              <a:spLocks noChangeShapeType="1"/>
            </p:cNvSpPr>
            <p:nvPr/>
          </p:nvSpPr>
          <p:spPr bwMode="auto">
            <a:xfrm flipH="1">
              <a:off x="2113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0" name="Line 207"/>
            <p:cNvSpPr>
              <a:spLocks noChangeShapeType="1"/>
            </p:cNvSpPr>
            <p:nvPr/>
          </p:nvSpPr>
          <p:spPr bwMode="auto">
            <a:xfrm flipH="1">
              <a:off x="2113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1" name="Rectangle 208"/>
            <p:cNvSpPr>
              <a:spLocks noChangeArrowheads="1"/>
            </p:cNvSpPr>
            <p:nvPr/>
          </p:nvSpPr>
          <p:spPr bwMode="auto">
            <a:xfrm>
              <a:off x="2238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2" name="Line 209"/>
            <p:cNvSpPr>
              <a:spLocks noChangeShapeType="1"/>
            </p:cNvSpPr>
            <p:nvPr/>
          </p:nvSpPr>
          <p:spPr bwMode="auto">
            <a:xfrm flipV="1">
              <a:off x="231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3" name="Line 210"/>
            <p:cNvSpPr>
              <a:spLocks noChangeShapeType="1"/>
            </p:cNvSpPr>
            <p:nvPr/>
          </p:nvSpPr>
          <p:spPr bwMode="auto">
            <a:xfrm flipV="1">
              <a:off x="230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4" name="Line 211"/>
            <p:cNvSpPr>
              <a:spLocks noChangeShapeType="1"/>
            </p:cNvSpPr>
            <p:nvPr/>
          </p:nvSpPr>
          <p:spPr bwMode="auto">
            <a:xfrm flipV="1">
              <a:off x="229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5" name="Line 212"/>
            <p:cNvSpPr>
              <a:spLocks noChangeShapeType="1"/>
            </p:cNvSpPr>
            <p:nvPr/>
          </p:nvSpPr>
          <p:spPr bwMode="auto">
            <a:xfrm flipV="1">
              <a:off x="2276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6" name="Line 213"/>
            <p:cNvSpPr>
              <a:spLocks noChangeShapeType="1"/>
            </p:cNvSpPr>
            <p:nvPr/>
          </p:nvSpPr>
          <p:spPr bwMode="auto">
            <a:xfrm flipV="1">
              <a:off x="226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7" name="Line 214"/>
            <p:cNvSpPr>
              <a:spLocks noChangeShapeType="1"/>
            </p:cNvSpPr>
            <p:nvPr/>
          </p:nvSpPr>
          <p:spPr bwMode="auto">
            <a:xfrm flipV="1">
              <a:off x="224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8" name="Line 215"/>
            <p:cNvSpPr>
              <a:spLocks noChangeShapeType="1"/>
            </p:cNvSpPr>
            <p:nvPr/>
          </p:nvSpPr>
          <p:spPr bwMode="auto">
            <a:xfrm flipH="1">
              <a:off x="2234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89" name="Line 216"/>
            <p:cNvSpPr>
              <a:spLocks noChangeShapeType="1"/>
            </p:cNvSpPr>
            <p:nvPr/>
          </p:nvSpPr>
          <p:spPr bwMode="auto">
            <a:xfrm flipH="1">
              <a:off x="2234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0" name="Line 217"/>
            <p:cNvSpPr>
              <a:spLocks noChangeShapeType="1"/>
            </p:cNvSpPr>
            <p:nvPr/>
          </p:nvSpPr>
          <p:spPr bwMode="auto">
            <a:xfrm flipH="1">
              <a:off x="2234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1" name="Line 218"/>
            <p:cNvSpPr>
              <a:spLocks noChangeShapeType="1"/>
            </p:cNvSpPr>
            <p:nvPr/>
          </p:nvSpPr>
          <p:spPr bwMode="auto">
            <a:xfrm flipH="1">
              <a:off x="2234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2" name="Rectangle 219"/>
            <p:cNvSpPr>
              <a:spLocks noChangeArrowheads="1"/>
            </p:cNvSpPr>
            <p:nvPr/>
          </p:nvSpPr>
          <p:spPr bwMode="auto">
            <a:xfrm>
              <a:off x="2360" y="10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3" name="Line 220"/>
            <p:cNvSpPr>
              <a:spLocks noChangeShapeType="1"/>
            </p:cNvSpPr>
            <p:nvPr/>
          </p:nvSpPr>
          <p:spPr bwMode="auto">
            <a:xfrm flipV="1">
              <a:off x="2441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4" name="Line 221"/>
            <p:cNvSpPr>
              <a:spLocks noChangeShapeType="1"/>
            </p:cNvSpPr>
            <p:nvPr/>
          </p:nvSpPr>
          <p:spPr bwMode="auto">
            <a:xfrm flipV="1">
              <a:off x="2427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5" name="Line 222"/>
            <p:cNvSpPr>
              <a:spLocks noChangeShapeType="1"/>
            </p:cNvSpPr>
            <p:nvPr/>
          </p:nvSpPr>
          <p:spPr bwMode="auto">
            <a:xfrm flipV="1">
              <a:off x="2412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6" name="Line 223"/>
            <p:cNvSpPr>
              <a:spLocks noChangeShapeType="1"/>
            </p:cNvSpPr>
            <p:nvPr/>
          </p:nvSpPr>
          <p:spPr bwMode="auto">
            <a:xfrm flipV="1">
              <a:off x="2398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7" name="Line 224"/>
            <p:cNvSpPr>
              <a:spLocks noChangeShapeType="1"/>
            </p:cNvSpPr>
            <p:nvPr/>
          </p:nvSpPr>
          <p:spPr bwMode="auto">
            <a:xfrm flipV="1">
              <a:off x="2384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8" name="Line 225"/>
            <p:cNvSpPr>
              <a:spLocks noChangeShapeType="1"/>
            </p:cNvSpPr>
            <p:nvPr/>
          </p:nvSpPr>
          <p:spPr bwMode="auto">
            <a:xfrm flipV="1">
              <a:off x="2370" y="10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9" name="Line 226"/>
            <p:cNvSpPr>
              <a:spLocks noChangeShapeType="1"/>
            </p:cNvSpPr>
            <p:nvPr/>
          </p:nvSpPr>
          <p:spPr bwMode="auto">
            <a:xfrm flipH="1">
              <a:off x="2357" y="10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0" name="Line 227"/>
            <p:cNvSpPr>
              <a:spLocks noChangeShapeType="1"/>
            </p:cNvSpPr>
            <p:nvPr/>
          </p:nvSpPr>
          <p:spPr bwMode="auto">
            <a:xfrm flipH="1">
              <a:off x="2357" y="10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1" name="Line 228"/>
            <p:cNvSpPr>
              <a:spLocks noChangeShapeType="1"/>
            </p:cNvSpPr>
            <p:nvPr/>
          </p:nvSpPr>
          <p:spPr bwMode="auto">
            <a:xfrm flipH="1">
              <a:off x="2357" y="10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2" name="Line 229"/>
            <p:cNvSpPr>
              <a:spLocks noChangeShapeType="1"/>
            </p:cNvSpPr>
            <p:nvPr/>
          </p:nvSpPr>
          <p:spPr bwMode="auto">
            <a:xfrm flipH="1">
              <a:off x="2357" y="11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3" name="Rectangle 230"/>
            <p:cNvSpPr>
              <a:spLocks noChangeArrowheads="1"/>
            </p:cNvSpPr>
            <p:nvPr/>
          </p:nvSpPr>
          <p:spPr bwMode="auto">
            <a:xfrm>
              <a:off x="1996" y="11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4" name="Line 231"/>
            <p:cNvSpPr>
              <a:spLocks noChangeShapeType="1"/>
            </p:cNvSpPr>
            <p:nvPr/>
          </p:nvSpPr>
          <p:spPr bwMode="auto">
            <a:xfrm flipV="1">
              <a:off x="207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5" name="Line 232"/>
            <p:cNvSpPr>
              <a:spLocks noChangeShapeType="1"/>
            </p:cNvSpPr>
            <p:nvPr/>
          </p:nvSpPr>
          <p:spPr bwMode="auto">
            <a:xfrm flipV="1">
              <a:off x="206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6" name="Line 233"/>
            <p:cNvSpPr>
              <a:spLocks noChangeShapeType="1"/>
            </p:cNvSpPr>
            <p:nvPr/>
          </p:nvSpPr>
          <p:spPr bwMode="auto">
            <a:xfrm flipV="1">
              <a:off x="2049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7" name="Line 234"/>
            <p:cNvSpPr>
              <a:spLocks noChangeShapeType="1"/>
            </p:cNvSpPr>
            <p:nvPr/>
          </p:nvSpPr>
          <p:spPr bwMode="auto">
            <a:xfrm flipV="1">
              <a:off x="2035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8" name="Line 235"/>
            <p:cNvSpPr>
              <a:spLocks noChangeShapeType="1"/>
            </p:cNvSpPr>
            <p:nvPr/>
          </p:nvSpPr>
          <p:spPr bwMode="auto">
            <a:xfrm flipV="1">
              <a:off x="202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9" name="Line 236"/>
            <p:cNvSpPr>
              <a:spLocks noChangeShapeType="1"/>
            </p:cNvSpPr>
            <p:nvPr/>
          </p:nvSpPr>
          <p:spPr bwMode="auto">
            <a:xfrm flipV="1">
              <a:off x="200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0" name="Line 237"/>
            <p:cNvSpPr>
              <a:spLocks noChangeShapeType="1"/>
            </p:cNvSpPr>
            <p:nvPr/>
          </p:nvSpPr>
          <p:spPr bwMode="auto">
            <a:xfrm flipH="1">
              <a:off x="1992" y="11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1" name="Line 238"/>
            <p:cNvSpPr>
              <a:spLocks noChangeShapeType="1"/>
            </p:cNvSpPr>
            <p:nvPr/>
          </p:nvSpPr>
          <p:spPr bwMode="auto">
            <a:xfrm flipH="1">
              <a:off x="2005" y="11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2" name="Line 239"/>
            <p:cNvSpPr>
              <a:spLocks noChangeShapeType="1"/>
            </p:cNvSpPr>
            <p:nvPr/>
          </p:nvSpPr>
          <p:spPr bwMode="auto">
            <a:xfrm flipH="1">
              <a:off x="1992" y="12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3" name="Rectangle 240"/>
            <p:cNvSpPr>
              <a:spLocks noChangeArrowheads="1"/>
            </p:cNvSpPr>
            <p:nvPr/>
          </p:nvSpPr>
          <p:spPr bwMode="auto">
            <a:xfrm>
              <a:off x="2116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4" name="Line 241"/>
            <p:cNvSpPr>
              <a:spLocks noChangeShapeType="1"/>
            </p:cNvSpPr>
            <p:nvPr/>
          </p:nvSpPr>
          <p:spPr bwMode="auto">
            <a:xfrm flipV="1">
              <a:off x="219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5" name="Line 242"/>
            <p:cNvSpPr>
              <a:spLocks noChangeShapeType="1"/>
            </p:cNvSpPr>
            <p:nvPr/>
          </p:nvSpPr>
          <p:spPr bwMode="auto">
            <a:xfrm flipV="1">
              <a:off x="2183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6" name="Line 243"/>
            <p:cNvSpPr>
              <a:spLocks noChangeShapeType="1"/>
            </p:cNvSpPr>
            <p:nvPr/>
          </p:nvSpPr>
          <p:spPr bwMode="auto">
            <a:xfrm flipV="1">
              <a:off x="216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7" name="Line 244"/>
            <p:cNvSpPr>
              <a:spLocks noChangeShapeType="1"/>
            </p:cNvSpPr>
            <p:nvPr/>
          </p:nvSpPr>
          <p:spPr bwMode="auto">
            <a:xfrm flipV="1">
              <a:off x="215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8" name="Line 245"/>
            <p:cNvSpPr>
              <a:spLocks noChangeShapeType="1"/>
            </p:cNvSpPr>
            <p:nvPr/>
          </p:nvSpPr>
          <p:spPr bwMode="auto">
            <a:xfrm flipV="1">
              <a:off x="214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9" name="Line 246"/>
            <p:cNvSpPr>
              <a:spLocks noChangeShapeType="1"/>
            </p:cNvSpPr>
            <p:nvPr/>
          </p:nvSpPr>
          <p:spPr bwMode="auto">
            <a:xfrm flipV="1">
              <a:off x="212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0" name="Line 247"/>
            <p:cNvSpPr>
              <a:spLocks noChangeShapeType="1"/>
            </p:cNvSpPr>
            <p:nvPr/>
          </p:nvSpPr>
          <p:spPr bwMode="auto">
            <a:xfrm flipH="1">
              <a:off x="2113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1" name="Line 248"/>
            <p:cNvSpPr>
              <a:spLocks noChangeShapeType="1"/>
            </p:cNvSpPr>
            <p:nvPr/>
          </p:nvSpPr>
          <p:spPr bwMode="auto">
            <a:xfrm flipH="1">
              <a:off x="2113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2" name="Line 249"/>
            <p:cNvSpPr>
              <a:spLocks noChangeShapeType="1"/>
            </p:cNvSpPr>
            <p:nvPr/>
          </p:nvSpPr>
          <p:spPr bwMode="auto">
            <a:xfrm flipH="1">
              <a:off x="2113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3" name="Line 250"/>
            <p:cNvSpPr>
              <a:spLocks noChangeShapeType="1"/>
            </p:cNvSpPr>
            <p:nvPr/>
          </p:nvSpPr>
          <p:spPr bwMode="auto">
            <a:xfrm flipH="1">
              <a:off x="2113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4" name="Rectangle 251"/>
            <p:cNvSpPr>
              <a:spLocks noChangeArrowheads="1"/>
            </p:cNvSpPr>
            <p:nvPr/>
          </p:nvSpPr>
          <p:spPr bwMode="auto">
            <a:xfrm>
              <a:off x="2238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5" name="Line 252"/>
            <p:cNvSpPr>
              <a:spLocks noChangeShapeType="1"/>
            </p:cNvSpPr>
            <p:nvPr/>
          </p:nvSpPr>
          <p:spPr bwMode="auto">
            <a:xfrm flipV="1">
              <a:off x="231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6" name="Line 253"/>
            <p:cNvSpPr>
              <a:spLocks noChangeShapeType="1"/>
            </p:cNvSpPr>
            <p:nvPr/>
          </p:nvSpPr>
          <p:spPr bwMode="auto">
            <a:xfrm flipV="1">
              <a:off x="230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7" name="Line 254"/>
            <p:cNvSpPr>
              <a:spLocks noChangeShapeType="1"/>
            </p:cNvSpPr>
            <p:nvPr/>
          </p:nvSpPr>
          <p:spPr bwMode="auto">
            <a:xfrm flipV="1">
              <a:off x="229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8" name="Line 255"/>
            <p:cNvSpPr>
              <a:spLocks noChangeShapeType="1"/>
            </p:cNvSpPr>
            <p:nvPr/>
          </p:nvSpPr>
          <p:spPr bwMode="auto">
            <a:xfrm flipV="1">
              <a:off x="2276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29" name="Line 256"/>
            <p:cNvSpPr>
              <a:spLocks noChangeShapeType="1"/>
            </p:cNvSpPr>
            <p:nvPr/>
          </p:nvSpPr>
          <p:spPr bwMode="auto">
            <a:xfrm flipV="1">
              <a:off x="226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0" name="Line 257"/>
            <p:cNvSpPr>
              <a:spLocks noChangeShapeType="1"/>
            </p:cNvSpPr>
            <p:nvPr/>
          </p:nvSpPr>
          <p:spPr bwMode="auto">
            <a:xfrm flipV="1">
              <a:off x="224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1" name="Line 258"/>
            <p:cNvSpPr>
              <a:spLocks noChangeShapeType="1"/>
            </p:cNvSpPr>
            <p:nvPr/>
          </p:nvSpPr>
          <p:spPr bwMode="auto">
            <a:xfrm flipH="1">
              <a:off x="2234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2" name="Line 259"/>
            <p:cNvSpPr>
              <a:spLocks noChangeShapeType="1"/>
            </p:cNvSpPr>
            <p:nvPr/>
          </p:nvSpPr>
          <p:spPr bwMode="auto">
            <a:xfrm flipH="1">
              <a:off x="2234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3" name="Line 260"/>
            <p:cNvSpPr>
              <a:spLocks noChangeShapeType="1"/>
            </p:cNvSpPr>
            <p:nvPr/>
          </p:nvSpPr>
          <p:spPr bwMode="auto">
            <a:xfrm flipH="1">
              <a:off x="2234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4" name="Line 261"/>
            <p:cNvSpPr>
              <a:spLocks noChangeShapeType="1"/>
            </p:cNvSpPr>
            <p:nvPr/>
          </p:nvSpPr>
          <p:spPr bwMode="auto">
            <a:xfrm flipH="1">
              <a:off x="2234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5" name="Rectangle 262"/>
            <p:cNvSpPr>
              <a:spLocks noChangeArrowheads="1"/>
            </p:cNvSpPr>
            <p:nvPr/>
          </p:nvSpPr>
          <p:spPr bwMode="auto">
            <a:xfrm>
              <a:off x="2360" y="11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6" name="Line 263"/>
            <p:cNvSpPr>
              <a:spLocks noChangeShapeType="1"/>
            </p:cNvSpPr>
            <p:nvPr/>
          </p:nvSpPr>
          <p:spPr bwMode="auto">
            <a:xfrm flipV="1">
              <a:off x="2441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7" name="Line 264"/>
            <p:cNvSpPr>
              <a:spLocks noChangeShapeType="1"/>
            </p:cNvSpPr>
            <p:nvPr/>
          </p:nvSpPr>
          <p:spPr bwMode="auto">
            <a:xfrm flipV="1">
              <a:off x="2427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8" name="Line 265"/>
            <p:cNvSpPr>
              <a:spLocks noChangeShapeType="1"/>
            </p:cNvSpPr>
            <p:nvPr/>
          </p:nvSpPr>
          <p:spPr bwMode="auto">
            <a:xfrm flipV="1">
              <a:off x="2412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39" name="Line 266"/>
            <p:cNvSpPr>
              <a:spLocks noChangeShapeType="1"/>
            </p:cNvSpPr>
            <p:nvPr/>
          </p:nvSpPr>
          <p:spPr bwMode="auto">
            <a:xfrm flipV="1">
              <a:off x="2398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0" name="Line 267"/>
            <p:cNvSpPr>
              <a:spLocks noChangeShapeType="1"/>
            </p:cNvSpPr>
            <p:nvPr/>
          </p:nvSpPr>
          <p:spPr bwMode="auto">
            <a:xfrm flipV="1">
              <a:off x="2384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1" name="Line 268"/>
            <p:cNvSpPr>
              <a:spLocks noChangeShapeType="1"/>
            </p:cNvSpPr>
            <p:nvPr/>
          </p:nvSpPr>
          <p:spPr bwMode="auto">
            <a:xfrm flipV="1">
              <a:off x="2370" y="11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2" name="Line 269"/>
            <p:cNvSpPr>
              <a:spLocks noChangeShapeType="1"/>
            </p:cNvSpPr>
            <p:nvPr/>
          </p:nvSpPr>
          <p:spPr bwMode="auto">
            <a:xfrm flipH="1">
              <a:off x="2357" y="11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3" name="Line 270"/>
            <p:cNvSpPr>
              <a:spLocks noChangeShapeType="1"/>
            </p:cNvSpPr>
            <p:nvPr/>
          </p:nvSpPr>
          <p:spPr bwMode="auto">
            <a:xfrm flipH="1">
              <a:off x="2357" y="11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4" name="Line 271"/>
            <p:cNvSpPr>
              <a:spLocks noChangeShapeType="1"/>
            </p:cNvSpPr>
            <p:nvPr/>
          </p:nvSpPr>
          <p:spPr bwMode="auto">
            <a:xfrm flipH="1">
              <a:off x="2357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5" name="Line 272"/>
            <p:cNvSpPr>
              <a:spLocks noChangeShapeType="1"/>
            </p:cNvSpPr>
            <p:nvPr/>
          </p:nvSpPr>
          <p:spPr bwMode="auto">
            <a:xfrm flipH="1">
              <a:off x="2357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6" name="Rectangle 273"/>
            <p:cNvSpPr>
              <a:spLocks noChangeArrowheads="1"/>
            </p:cNvSpPr>
            <p:nvPr/>
          </p:nvSpPr>
          <p:spPr bwMode="auto">
            <a:xfrm>
              <a:off x="1996" y="12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7" name="Line 274"/>
            <p:cNvSpPr>
              <a:spLocks noChangeShapeType="1"/>
            </p:cNvSpPr>
            <p:nvPr/>
          </p:nvSpPr>
          <p:spPr bwMode="auto">
            <a:xfrm flipV="1">
              <a:off x="207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8" name="Line 275"/>
            <p:cNvSpPr>
              <a:spLocks noChangeShapeType="1"/>
            </p:cNvSpPr>
            <p:nvPr/>
          </p:nvSpPr>
          <p:spPr bwMode="auto">
            <a:xfrm flipV="1">
              <a:off x="206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49" name="Line 276"/>
            <p:cNvSpPr>
              <a:spLocks noChangeShapeType="1"/>
            </p:cNvSpPr>
            <p:nvPr/>
          </p:nvSpPr>
          <p:spPr bwMode="auto">
            <a:xfrm flipV="1">
              <a:off x="2049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0" name="Line 277"/>
            <p:cNvSpPr>
              <a:spLocks noChangeShapeType="1"/>
            </p:cNvSpPr>
            <p:nvPr/>
          </p:nvSpPr>
          <p:spPr bwMode="auto">
            <a:xfrm flipV="1">
              <a:off x="2035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1" name="Line 278"/>
            <p:cNvSpPr>
              <a:spLocks noChangeShapeType="1"/>
            </p:cNvSpPr>
            <p:nvPr/>
          </p:nvSpPr>
          <p:spPr bwMode="auto">
            <a:xfrm flipV="1">
              <a:off x="202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2" name="Line 279"/>
            <p:cNvSpPr>
              <a:spLocks noChangeShapeType="1"/>
            </p:cNvSpPr>
            <p:nvPr/>
          </p:nvSpPr>
          <p:spPr bwMode="auto">
            <a:xfrm flipV="1">
              <a:off x="200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3" name="Line 280"/>
            <p:cNvSpPr>
              <a:spLocks noChangeShapeType="1"/>
            </p:cNvSpPr>
            <p:nvPr/>
          </p:nvSpPr>
          <p:spPr bwMode="auto">
            <a:xfrm flipH="1">
              <a:off x="1992" y="13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4" name="Line 281"/>
            <p:cNvSpPr>
              <a:spLocks noChangeShapeType="1"/>
            </p:cNvSpPr>
            <p:nvPr/>
          </p:nvSpPr>
          <p:spPr bwMode="auto">
            <a:xfrm flipH="1">
              <a:off x="1992" y="13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5" name="Line 282"/>
            <p:cNvSpPr>
              <a:spLocks noChangeShapeType="1"/>
            </p:cNvSpPr>
            <p:nvPr/>
          </p:nvSpPr>
          <p:spPr bwMode="auto">
            <a:xfrm flipH="1">
              <a:off x="1992" y="13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6" name="Line 283"/>
            <p:cNvSpPr>
              <a:spLocks noChangeShapeType="1"/>
            </p:cNvSpPr>
            <p:nvPr/>
          </p:nvSpPr>
          <p:spPr bwMode="auto">
            <a:xfrm flipH="1">
              <a:off x="1992" y="13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7" name="Rectangle 284"/>
            <p:cNvSpPr>
              <a:spLocks noChangeArrowheads="1"/>
            </p:cNvSpPr>
            <p:nvPr/>
          </p:nvSpPr>
          <p:spPr bwMode="auto">
            <a:xfrm>
              <a:off x="2116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8" name="Line 285"/>
            <p:cNvSpPr>
              <a:spLocks noChangeShapeType="1"/>
            </p:cNvSpPr>
            <p:nvPr/>
          </p:nvSpPr>
          <p:spPr bwMode="auto">
            <a:xfrm flipV="1">
              <a:off x="219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9" name="Line 286"/>
            <p:cNvSpPr>
              <a:spLocks noChangeShapeType="1"/>
            </p:cNvSpPr>
            <p:nvPr/>
          </p:nvSpPr>
          <p:spPr bwMode="auto">
            <a:xfrm flipV="1">
              <a:off x="2183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0" name="Line 287"/>
            <p:cNvSpPr>
              <a:spLocks noChangeShapeType="1"/>
            </p:cNvSpPr>
            <p:nvPr/>
          </p:nvSpPr>
          <p:spPr bwMode="auto">
            <a:xfrm flipV="1">
              <a:off x="216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1" name="Line 288"/>
            <p:cNvSpPr>
              <a:spLocks noChangeShapeType="1"/>
            </p:cNvSpPr>
            <p:nvPr/>
          </p:nvSpPr>
          <p:spPr bwMode="auto">
            <a:xfrm flipV="1">
              <a:off x="215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2" name="Line 289"/>
            <p:cNvSpPr>
              <a:spLocks noChangeShapeType="1"/>
            </p:cNvSpPr>
            <p:nvPr/>
          </p:nvSpPr>
          <p:spPr bwMode="auto">
            <a:xfrm flipV="1">
              <a:off x="214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3" name="Line 290"/>
            <p:cNvSpPr>
              <a:spLocks noChangeShapeType="1"/>
            </p:cNvSpPr>
            <p:nvPr/>
          </p:nvSpPr>
          <p:spPr bwMode="auto">
            <a:xfrm flipV="1">
              <a:off x="212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4" name="Line 291"/>
            <p:cNvSpPr>
              <a:spLocks noChangeShapeType="1"/>
            </p:cNvSpPr>
            <p:nvPr/>
          </p:nvSpPr>
          <p:spPr bwMode="auto">
            <a:xfrm flipH="1">
              <a:off x="2113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5" name="Line 292"/>
            <p:cNvSpPr>
              <a:spLocks noChangeShapeType="1"/>
            </p:cNvSpPr>
            <p:nvPr/>
          </p:nvSpPr>
          <p:spPr bwMode="auto">
            <a:xfrm flipH="1">
              <a:off x="2113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6" name="Line 293"/>
            <p:cNvSpPr>
              <a:spLocks noChangeShapeType="1"/>
            </p:cNvSpPr>
            <p:nvPr/>
          </p:nvSpPr>
          <p:spPr bwMode="auto">
            <a:xfrm flipH="1">
              <a:off x="2113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7" name="Line 294"/>
            <p:cNvSpPr>
              <a:spLocks noChangeShapeType="1"/>
            </p:cNvSpPr>
            <p:nvPr/>
          </p:nvSpPr>
          <p:spPr bwMode="auto">
            <a:xfrm flipH="1">
              <a:off x="2113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8" name="Rectangle 295"/>
            <p:cNvSpPr>
              <a:spLocks noChangeArrowheads="1"/>
            </p:cNvSpPr>
            <p:nvPr/>
          </p:nvSpPr>
          <p:spPr bwMode="auto">
            <a:xfrm>
              <a:off x="2238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69" name="Line 296"/>
            <p:cNvSpPr>
              <a:spLocks noChangeShapeType="1"/>
            </p:cNvSpPr>
            <p:nvPr/>
          </p:nvSpPr>
          <p:spPr bwMode="auto">
            <a:xfrm flipV="1">
              <a:off x="231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0" name="Line 297"/>
            <p:cNvSpPr>
              <a:spLocks noChangeShapeType="1"/>
            </p:cNvSpPr>
            <p:nvPr/>
          </p:nvSpPr>
          <p:spPr bwMode="auto">
            <a:xfrm flipV="1">
              <a:off x="230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1" name="Line 298"/>
            <p:cNvSpPr>
              <a:spLocks noChangeShapeType="1"/>
            </p:cNvSpPr>
            <p:nvPr/>
          </p:nvSpPr>
          <p:spPr bwMode="auto">
            <a:xfrm flipV="1">
              <a:off x="229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2" name="Line 299"/>
            <p:cNvSpPr>
              <a:spLocks noChangeShapeType="1"/>
            </p:cNvSpPr>
            <p:nvPr/>
          </p:nvSpPr>
          <p:spPr bwMode="auto">
            <a:xfrm flipV="1">
              <a:off x="2276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3" name="Line 300"/>
            <p:cNvSpPr>
              <a:spLocks noChangeShapeType="1"/>
            </p:cNvSpPr>
            <p:nvPr/>
          </p:nvSpPr>
          <p:spPr bwMode="auto">
            <a:xfrm flipV="1">
              <a:off x="226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4" name="Line 301"/>
            <p:cNvSpPr>
              <a:spLocks noChangeShapeType="1"/>
            </p:cNvSpPr>
            <p:nvPr/>
          </p:nvSpPr>
          <p:spPr bwMode="auto">
            <a:xfrm flipV="1">
              <a:off x="224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5" name="Line 302"/>
            <p:cNvSpPr>
              <a:spLocks noChangeShapeType="1"/>
            </p:cNvSpPr>
            <p:nvPr/>
          </p:nvSpPr>
          <p:spPr bwMode="auto">
            <a:xfrm flipH="1">
              <a:off x="2234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6" name="Line 303"/>
            <p:cNvSpPr>
              <a:spLocks noChangeShapeType="1"/>
            </p:cNvSpPr>
            <p:nvPr/>
          </p:nvSpPr>
          <p:spPr bwMode="auto">
            <a:xfrm flipH="1">
              <a:off x="2234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7" name="Line 304"/>
            <p:cNvSpPr>
              <a:spLocks noChangeShapeType="1"/>
            </p:cNvSpPr>
            <p:nvPr/>
          </p:nvSpPr>
          <p:spPr bwMode="auto">
            <a:xfrm flipH="1">
              <a:off x="2234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8" name="Line 305"/>
            <p:cNvSpPr>
              <a:spLocks noChangeShapeType="1"/>
            </p:cNvSpPr>
            <p:nvPr/>
          </p:nvSpPr>
          <p:spPr bwMode="auto">
            <a:xfrm flipH="1">
              <a:off x="2234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79" name="Rectangle 306"/>
            <p:cNvSpPr>
              <a:spLocks noChangeArrowheads="1"/>
            </p:cNvSpPr>
            <p:nvPr/>
          </p:nvSpPr>
          <p:spPr bwMode="auto">
            <a:xfrm>
              <a:off x="2360" y="12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0" name="Line 307"/>
            <p:cNvSpPr>
              <a:spLocks noChangeShapeType="1"/>
            </p:cNvSpPr>
            <p:nvPr/>
          </p:nvSpPr>
          <p:spPr bwMode="auto">
            <a:xfrm flipV="1">
              <a:off x="2441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1" name="Line 308"/>
            <p:cNvSpPr>
              <a:spLocks noChangeShapeType="1"/>
            </p:cNvSpPr>
            <p:nvPr/>
          </p:nvSpPr>
          <p:spPr bwMode="auto">
            <a:xfrm flipV="1">
              <a:off x="2427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2" name="Line 309"/>
            <p:cNvSpPr>
              <a:spLocks noChangeShapeType="1"/>
            </p:cNvSpPr>
            <p:nvPr/>
          </p:nvSpPr>
          <p:spPr bwMode="auto">
            <a:xfrm flipV="1">
              <a:off x="2412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3" name="Line 310"/>
            <p:cNvSpPr>
              <a:spLocks noChangeShapeType="1"/>
            </p:cNvSpPr>
            <p:nvPr/>
          </p:nvSpPr>
          <p:spPr bwMode="auto">
            <a:xfrm flipV="1">
              <a:off x="2398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4" name="Line 311"/>
            <p:cNvSpPr>
              <a:spLocks noChangeShapeType="1"/>
            </p:cNvSpPr>
            <p:nvPr/>
          </p:nvSpPr>
          <p:spPr bwMode="auto">
            <a:xfrm flipV="1">
              <a:off x="2384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5" name="Line 312"/>
            <p:cNvSpPr>
              <a:spLocks noChangeShapeType="1"/>
            </p:cNvSpPr>
            <p:nvPr/>
          </p:nvSpPr>
          <p:spPr bwMode="auto">
            <a:xfrm flipV="1">
              <a:off x="2370" y="12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6" name="Line 313"/>
            <p:cNvSpPr>
              <a:spLocks noChangeShapeType="1"/>
            </p:cNvSpPr>
            <p:nvPr/>
          </p:nvSpPr>
          <p:spPr bwMode="auto">
            <a:xfrm flipH="1">
              <a:off x="2357" y="13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7" name="Line 314"/>
            <p:cNvSpPr>
              <a:spLocks noChangeShapeType="1"/>
            </p:cNvSpPr>
            <p:nvPr/>
          </p:nvSpPr>
          <p:spPr bwMode="auto">
            <a:xfrm flipH="1">
              <a:off x="2357" y="13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8" name="Line 315"/>
            <p:cNvSpPr>
              <a:spLocks noChangeShapeType="1"/>
            </p:cNvSpPr>
            <p:nvPr/>
          </p:nvSpPr>
          <p:spPr bwMode="auto">
            <a:xfrm flipH="1">
              <a:off x="2357" y="13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89" name="Line 316"/>
            <p:cNvSpPr>
              <a:spLocks noChangeShapeType="1"/>
            </p:cNvSpPr>
            <p:nvPr/>
          </p:nvSpPr>
          <p:spPr bwMode="auto">
            <a:xfrm flipH="1">
              <a:off x="2357" y="13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90" name="Line 317"/>
            <p:cNvSpPr>
              <a:spLocks noChangeShapeType="1"/>
            </p:cNvSpPr>
            <p:nvPr/>
          </p:nvSpPr>
          <p:spPr bwMode="auto">
            <a:xfrm flipH="1">
              <a:off x="2107" y="1073"/>
              <a:ext cx="105" cy="7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91" name="Line 318"/>
            <p:cNvSpPr>
              <a:spLocks noChangeShapeType="1"/>
            </p:cNvSpPr>
            <p:nvPr/>
          </p:nvSpPr>
          <p:spPr bwMode="auto">
            <a:xfrm>
              <a:off x="2101" y="1059"/>
              <a:ext cx="111" cy="10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2241" name="Group 319"/>
          <p:cNvGrpSpPr>
            <a:grpSpLocks/>
          </p:cNvGrpSpPr>
          <p:nvPr/>
        </p:nvGrpSpPr>
        <p:grpSpPr bwMode="auto">
          <a:xfrm>
            <a:off x="7391400" y="2286000"/>
            <a:ext cx="1752600" cy="790575"/>
            <a:chOff x="2040" y="2607"/>
            <a:chExt cx="1104" cy="642"/>
          </a:xfrm>
        </p:grpSpPr>
        <p:sp>
          <p:nvSpPr>
            <p:cNvPr id="52248" name="Freeform 320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9" name="Freeform 321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0" name="Rectangle 322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1" name="Freeform 323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2" name="Freeform 324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3" name="Freeform 325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4" name="Freeform 326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5" name="Text Box 327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52242" name="Rectangle 328"/>
          <p:cNvSpPr>
            <a:spLocks noChangeArrowheads="1"/>
          </p:cNvSpPr>
          <p:nvPr/>
        </p:nvSpPr>
        <p:spPr bwMode="auto">
          <a:xfrm>
            <a:off x="468313" y="1773238"/>
            <a:ext cx="4103687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43" name="Rectangle 150"/>
          <p:cNvSpPr>
            <a:spLocks noChangeArrowheads="1"/>
          </p:cNvSpPr>
          <p:nvPr/>
        </p:nvSpPr>
        <p:spPr bwMode="auto">
          <a:xfrm>
            <a:off x="547688" y="1776413"/>
            <a:ext cx="60848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Organisatorische Vorbereitung</a:t>
            </a:r>
          </a:p>
          <a:p>
            <a:endParaRPr lang="de-DE" sz="20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2" pitchFamily="18" charset="2"/>
              <a:buChar char="¡"/>
            </a:pPr>
            <a:r>
              <a:rPr lang="de-DE" sz="1600" b="1">
                <a:solidFill>
                  <a:srgbClr val="000000"/>
                </a:solidFill>
              </a:rPr>
              <a:t> Beschaffung geeigneter Wahlurnen</a:t>
            </a:r>
            <a:endParaRPr lang="de-DE" sz="4000"/>
          </a:p>
          <a:p>
            <a:pPr>
              <a:buClr>
                <a:srgbClr val="FF3300"/>
              </a:buClr>
              <a:buFont typeface="Wingdings 2" pitchFamily="18" charset="2"/>
              <a:buChar char="¡"/>
            </a:pPr>
            <a:r>
              <a:rPr lang="de-DE" sz="1600" b="1">
                <a:solidFill>
                  <a:srgbClr val="000000"/>
                </a:solidFill>
              </a:rPr>
              <a:t> Aufbewahrung und Versiegelung der Wahlurnen</a:t>
            </a:r>
            <a:endParaRPr lang="de-DE" sz="4000"/>
          </a:p>
          <a:p>
            <a:pPr>
              <a:buClr>
                <a:srgbClr val="FF3300"/>
              </a:buClr>
              <a:buFont typeface="Wingdings 2" pitchFamily="18" charset="2"/>
              <a:buChar char="¡"/>
            </a:pPr>
            <a:r>
              <a:rPr lang="de-DE" sz="1600" b="1">
                <a:solidFill>
                  <a:srgbClr val="000000"/>
                </a:solidFill>
              </a:rPr>
              <a:t> Beschaffung und sichere Aufbewahrung der Wahlunterlagen </a:t>
            </a:r>
            <a:endParaRPr lang="de-DE" sz="4000"/>
          </a:p>
          <a:p>
            <a:pPr>
              <a:buClr>
                <a:srgbClr val="FF3300"/>
              </a:buClr>
              <a:buFont typeface="Wingdings 2" pitchFamily="18" charset="2"/>
              <a:buChar char="¡"/>
            </a:pPr>
            <a:r>
              <a:rPr lang="de-DE" sz="1600" b="1">
                <a:solidFill>
                  <a:srgbClr val="000000"/>
                </a:solidFill>
              </a:rPr>
              <a:t> Alle Wahlzettel und Umschläge müssen identisch sein</a:t>
            </a:r>
          </a:p>
          <a:p>
            <a:pPr>
              <a:buClr>
                <a:srgbClr val="FF3300"/>
              </a:buClr>
              <a:buFont typeface="Wingdings 2" pitchFamily="18" charset="2"/>
              <a:buChar char="¡"/>
            </a:pPr>
            <a:r>
              <a:rPr lang="de-DE" sz="1600" b="1">
                <a:solidFill>
                  <a:srgbClr val="000000"/>
                </a:solidFill>
              </a:rPr>
              <a:t> Vorbereitung der Wahlräume</a:t>
            </a:r>
            <a:endParaRPr lang="de-DE" sz="4000"/>
          </a:p>
        </p:txBody>
      </p:sp>
      <p:sp>
        <p:nvSpPr>
          <p:cNvPr id="52244" name="Rectangle 329"/>
          <p:cNvSpPr>
            <a:spLocks noChangeArrowheads="1"/>
          </p:cNvSpPr>
          <p:nvPr/>
        </p:nvSpPr>
        <p:spPr bwMode="auto">
          <a:xfrm>
            <a:off x="539750" y="4292600"/>
            <a:ext cx="4679950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45" name="Rectangle 149"/>
          <p:cNvSpPr>
            <a:spLocks noChangeArrowheads="1"/>
          </p:cNvSpPr>
          <p:nvPr/>
        </p:nvSpPr>
        <p:spPr bwMode="auto">
          <a:xfrm>
            <a:off x="620713" y="4297363"/>
            <a:ext cx="4733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00"/>
                </a:solidFill>
              </a:rPr>
              <a:t>Der Arbeitsplan des Wahlvorstandes</a:t>
            </a:r>
          </a:p>
          <a:p>
            <a:endParaRPr lang="de-DE" sz="20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2" pitchFamily="18" charset="2"/>
              <a:buChar char="¢"/>
            </a:pPr>
            <a:r>
              <a:rPr lang="de-DE" sz="1600" b="1">
                <a:solidFill>
                  <a:srgbClr val="000000"/>
                </a:solidFill>
              </a:rPr>
              <a:t> Aufteilung auf Wahlzeiten und Wahllokale</a:t>
            </a:r>
            <a:endParaRPr lang="de-DE" sz="4000"/>
          </a:p>
          <a:p>
            <a:pPr>
              <a:buClr>
                <a:srgbClr val="FF3300"/>
              </a:buClr>
              <a:buFont typeface="Wingdings 2" pitchFamily="18" charset="2"/>
              <a:buChar char="¢"/>
            </a:pPr>
            <a:r>
              <a:rPr lang="de-DE" sz="1600" b="1">
                <a:solidFill>
                  <a:srgbClr val="000000"/>
                </a:solidFill>
              </a:rPr>
              <a:t> Bestellung und Einsatzplan der Wahlhelfer</a:t>
            </a:r>
            <a:endParaRPr lang="de-DE" sz="4000"/>
          </a:p>
          <a:p>
            <a:pPr>
              <a:buClr>
                <a:srgbClr val="FF3300"/>
              </a:buClr>
              <a:buFont typeface="Wingdings 2" pitchFamily="18" charset="2"/>
              <a:buChar char="¢"/>
            </a:pPr>
            <a:r>
              <a:rPr lang="de-DE" sz="1600" b="1">
                <a:solidFill>
                  <a:srgbClr val="000000"/>
                </a:solidFill>
              </a:rPr>
              <a:t> 2 Personen müssen ständig im Wahlraum sein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(zwei Wahlvorstandsmitglieder oder ein</a:t>
            </a:r>
          </a:p>
          <a:p>
            <a:pPr>
              <a:buClr>
                <a:srgbClr val="FF3300"/>
              </a:buClr>
              <a:buFont typeface="Wingdings 2" pitchFamily="18" charset="2"/>
              <a:buNone/>
            </a:pPr>
            <a:r>
              <a:rPr lang="de-DE" sz="1600" b="1">
                <a:solidFill>
                  <a:srgbClr val="000000"/>
                </a:solidFill>
              </a:rPr>
              <a:t>    Wahlhelfer und ein Wahlvorstandsmitglied)  </a:t>
            </a:r>
            <a:endParaRPr lang="de-DE"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7F689F4-D86B-48ED-B45A-8438FCFD9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427038"/>
            <a:ext cx="809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300" b="1">
                <a:solidFill>
                  <a:srgbClr val="0C2DFF"/>
                </a:solidFill>
              </a:rPr>
              <a:t> </a:t>
            </a:r>
            <a:endParaRPr lang="de-DE" altLang="de-DE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F3C0CC2-5EAC-4F03-819B-600ED0F3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958850"/>
            <a:ext cx="4305300" cy="4984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0000"/>
                </a:solidFill>
              </a:rPr>
              <a:t>  Der Wahlvorstand sichert die persönliche,  </a:t>
            </a:r>
          </a:p>
          <a:p>
            <a:pPr algn="ctr" eaLnBrk="1" hangingPunct="1"/>
            <a:r>
              <a:rPr lang="de-DE" altLang="de-DE" sz="1600" b="1">
                <a:solidFill>
                  <a:srgbClr val="000000"/>
                </a:solidFill>
              </a:rPr>
              <a:t> geheime, schriftliche Stimmabgabe</a:t>
            </a:r>
          </a:p>
        </p:txBody>
      </p:sp>
      <p:sp>
        <p:nvSpPr>
          <p:cNvPr id="44036" name="Rectangle 95">
            <a:extLst>
              <a:ext uri="{FF2B5EF4-FFF2-40B4-BE49-F238E27FC236}">
                <a16:creationId xmlns:a16="http://schemas.microsoft.com/office/drawing/2014/main" id="{39684094-9414-40B9-B317-F6B6FF2A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400" b="1">
              <a:solidFill>
                <a:srgbClr val="000000"/>
              </a:solidFill>
            </a:endParaRPr>
          </a:p>
        </p:txBody>
      </p:sp>
      <p:sp>
        <p:nvSpPr>
          <p:cNvPr id="44037" name="Rectangle 102">
            <a:extLst>
              <a:ext uri="{FF2B5EF4-FFF2-40B4-BE49-F238E27FC236}">
                <a16:creationId xmlns:a16="http://schemas.microsoft.com/office/drawing/2014/main" id="{6BB0A13F-FD8A-463B-85D5-20FEFD1E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752600"/>
            <a:ext cx="5753100" cy="1292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0000"/>
                </a:solidFill>
              </a:rPr>
              <a:t> Aktualisierung der Wählerliste</a:t>
            </a:r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600" b="1">
                <a:solidFill>
                  <a:srgbClr val="000000"/>
                </a:solidFill>
              </a:rPr>
              <a:t> kann bis zum Abschluss der Stimmabgabe erfolgen</a:t>
            </a:r>
            <a:endParaRPr lang="de-DE" altLang="de-DE" sz="40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600" b="1">
                <a:solidFill>
                  <a:srgbClr val="000000"/>
                </a:solidFill>
              </a:rPr>
              <a:t> Zuordnung der Wähler zu den Wahllokalen</a:t>
            </a:r>
            <a:endParaRPr lang="de-DE" altLang="de-DE" sz="4000"/>
          </a:p>
          <a:p>
            <a:pPr eaLnBrk="1" hangingPunct="1">
              <a:buClr>
                <a:srgbClr val="FF3300"/>
              </a:buClr>
              <a:buFont typeface="Wingdings 3" panose="05040102010807070707" pitchFamily="18" charset="2"/>
              <a:buChar char="Æ"/>
            </a:pPr>
            <a:r>
              <a:rPr lang="de-DE" altLang="de-DE" sz="1600" b="1">
                <a:solidFill>
                  <a:srgbClr val="000000"/>
                </a:solidFill>
              </a:rPr>
              <a:t> Die Wählerliste liegt während der Stimmabgabe vor, die </a:t>
            </a:r>
            <a:endParaRPr lang="de-DE" altLang="de-DE" sz="4000"/>
          </a:p>
          <a:p>
            <a:pPr eaLnBrk="1" hangingPunct="1"/>
            <a:r>
              <a:rPr lang="de-DE" altLang="de-DE" sz="1600" b="1">
                <a:solidFill>
                  <a:srgbClr val="000000"/>
                </a:solidFill>
              </a:rPr>
              <a:t>    Stimmabgabe durch die Wahlberechtigten wird vermerkt </a:t>
            </a:r>
            <a:endParaRPr lang="de-DE" altLang="de-DE" sz="4000"/>
          </a:p>
        </p:txBody>
      </p:sp>
      <p:grpSp>
        <p:nvGrpSpPr>
          <p:cNvPr id="44038" name="Group 103">
            <a:extLst>
              <a:ext uri="{FF2B5EF4-FFF2-40B4-BE49-F238E27FC236}">
                <a16:creationId xmlns:a16="http://schemas.microsoft.com/office/drawing/2014/main" id="{3B240372-06CE-4594-AA8E-688F1E6ECD87}"/>
              </a:ext>
            </a:extLst>
          </p:cNvPr>
          <p:cNvGrpSpPr>
            <a:grpSpLocks/>
          </p:cNvGrpSpPr>
          <p:nvPr/>
        </p:nvGrpSpPr>
        <p:grpSpPr bwMode="auto">
          <a:xfrm>
            <a:off x="7304088" y="1828800"/>
            <a:ext cx="838200" cy="1163638"/>
            <a:chOff x="4995" y="2688"/>
            <a:chExt cx="254" cy="349"/>
          </a:xfrm>
        </p:grpSpPr>
        <p:sp>
          <p:nvSpPr>
            <p:cNvPr id="44137" name="Freeform 104">
              <a:extLst>
                <a:ext uri="{FF2B5EF4-FFF2-40B4-BE49-F238E27FC236}">
                  <a16:creationId xmlns:a16="http://schemas.microsoft.com/office/drawing/2014/main" id="{2CFBBB24-6B7F-49FA-933A-DBF05F3FB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2765"/>
              <a:ext cx="180" cy="272"/>
            </a:xfrm>
            <a:custGeom>
              <a:avLst/>
              <a:gdLst>
                <a:gd name="T0" fmla="*/ 0 w 719"/>
                <a:gd name="T1" fmla="*/ 0 h 1085"/>
                <a:gd name="T2" fmla="*/ 0 w 719"/>
                <a:gd name="T3" fmla="*/ 0 h 1085"/>
                <a:gd name="T4" fmla="*/ 0 w 719"/>
                <a:gd name="T5" fmla="*/ 0 h 1085"/>
                <a:gd name="T6" fmla="*/ 0 w 719"/>
                <a:gd name="T7" fmla="*/ 0 h 1085"/>
                <a:gd name="T8" fmla="*/ 0 w 719"/>
                <a:gd name="T9" fmla="*/ 0 h 1085"/>
                <a:gd name="T10" fmla="*/ 0 w 719"/>
                <a:gd name="T11" fmla="*/ 0 h 1085"/>
                <a:gd name="T12" fmla="*/ 0 w 719"/>
                <a:gd name="T13" fmla="*/ 0 h 1085"/>
                <a:gd name="T14" fmla="*/ 0 w 719"/>
                <a:gd name="T15" fmla="*/ 0 h 1085"/>
                <a:gd name="T16" fmla="*/ 0 w 719"/>
                <a:gd name="T17" fmla="*/ 0 h 1085"/>
                <a:gd name="T18" fmla="*/ 0 w 719"/>
                <a:gd name="T19" fmla="*/ 0 h 1085"/>
                <a:gd name="T20" fmla="*/ 0 w 719"/>
                <a:gd name="T21" fmla="*/ 0 h 1085"/>
                <a:gd name="T22" fmla="*/ 0 w 719"/>
                <a:gd name="T23" fmla="*/ 0 h 1085"/>
                <a:gd name="T24" fmla="*/ 0 w 719"/>
                <a:gd name="T25" fmla="*/ 0 h 1085"/>
                <a:gd name="T26" fmla="*/ 0 w 719"/>
                <a:gd name="T27" fmla="*/ 0 h 1085"/>
                <a:gd name="T28" fmla="*/ 0 w 719"/>
                <a:gd name="T29" fmla="*/ 0 h 1085"/>
                <a:gd name="T30" fmla="*/ 0 w 719"/>
                <a:gd name="T31" fmla="*/ 0 h 1085"/>
                <a:gd name="T32" fmla="*/ 0 w 719"/>
                <a:gd name="T33" fmla="*/ 0 h 1085"/>
                <a:gd name="T34" fmla="*/ 0 w 719"/>
                <a:gd name="T35" fmla="*/ 0 h 1085"/>
                <a:gd name="T36" fmla="*/ 0 w 719"/>
                <a:gd name="T37" fmla="*/ 0 h 1085"/>
                <a:gd name="T38" fmla="*/ 0 w 719"/>
                <a:gd name="T39" fmla="*/ 0 h 10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9"/>
                <a:gd name="T61" fmla="*/ 0 h 1085"/>
                <a:gd name="T62" fmla="*/ 719 w 719"/>
                <a:gd name="T63" fmla="*/ 1085 h 10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9" h="1085">
                  <a:moveTo>
                    <a:pt x="0" y="1085"/>
                  </a:moveTo>
                  <a:lnTo>
                    <a:pt x="0" y="0"/>
                  </a:lnTo>
                  <a:lnTo>
                    <a:pt x="719" y="0"/>
                  </a:lnTo>
                  <a:lnTo>
                    <a:pt x="719" y="701"/>
                  </a:lnTo>
                  <a:lnTo>
                    <a:pt x="684" y="943"/>
                  </a:lnTo>
                  <a:lnTo>
                    <a:pt x="683" y="948"/>
                  </a:lnTo>
                  <a:lnTo>
                    <a:pt x="679" y="966"/>
                  </a:lnTo>
                  <a:lnTo>
                    <a:pt x="673" y="981"/>
                  </a:lnTo>
                  <a:lnTo>
                    <a:pt x="665" y="998"/>
                  </a:lnTo>
                  <a:lnTo>
                    <a:pt x="657" y="1013"/>
                  </a:lnTo>
                  <a:lnTo>
                    <a:pt x="646" y="1026"/>
                  </a:lnTo>
                  <a:lnTo>
                    <a:pt x="635" y="1039"/>
                  </a:lnTo>
                  <a:lnTo>
                    <a:pt x="622" y="1051"/>
                  </a:lnTo>
                  <a:lnTo>
                    <a:pt x="607" y="1061"/>
                  </a:lnTo>
                  <a:lnTo>
                    <a:pt x="593" y="1069"/>
                  </a:lnTo>
                  <a:lnTo>
                    <a:pt x="577" y="1074"/>
                  </a:lnTo>
                  <a:lnTo>
                    <a:pt x="562" y="1080"/>
                  </a:lnTo>
                  <a:lnTo>
                    <a:pt x="546" y="1083"/>
                  </a:lnTo>
                  <a:lnTo>
                    <a:pt x="529" y="1085"/>
                  </a:lnTo>
                  <a:lnTo>
                    <a:pt x="0" y="10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8" name="Freeform 105">
              <a:extLst>
                <a:ext uri="{FF2B5EF4-FFF2-40B4-BE49-F238E27FC236}">
                  <a16:creationId xmlns:a16="http://schemas.microsoft.com/office/drawing/2014/main" id="{F9EED446-F0B6-4A96-B46F-FA311943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28"/>
              <a:ext cx="180" cy="271"/>
            </a:xfrm>
            <a:custGeom>
              <a:avLst/>
              <a:gdLst>
                <a:gd name="T0" fmla="*/ 0 w 722"/>
                <a:gd name="T1" fmla="*/ 0 h 1085"/>
                <a:gd name="T2" fmla="*/ 0 w 722"/>
                <a:gd name="T3" fmla="*/ 0 h 1085"/>
                <a:gd name="T4" fmla="*/ 0 w 722"/>
                <a:gd name="T5" fmla="*/ 0 h 1085"/>
                <a:gd name="T6" fmla="*/ 0 w 722"/>
                <a:gd name="T7" fmla="*/ 0 h 1085"/>
                <a:gd name="T8" fmla="*/ 0 w 722"/>
                <a:gd name="T9" fmla="*/ 0 h 1085"/>
                <a:gd name="T10" fmla="*/ 0 w 722"/>
                <a:gd name="T11" fmla="*/ 0 h 1085"/>
                <a:gd name="T12" fmla="*/ 0 w 722"/>
                <a:gd name="T13" fmla="*/ 0 h 10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5"/>
                <a:gd name="T23" fmla="*/ 722 w 722"/>
                <a:gd name="T24" fmla="*/ 1085 h 10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5">
                  <a:moveTo>
                    <a:pt x="78" y="1085"/>
                  </a:moveTo>
                  <a:lnTo>
                    <a:pt x="78" y="74"/>
                  </a:lnTo>
                  <a:lnTo>
                    <a:pt x="722" y="74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5"/>
                  </a:lnTo>
                  <a:lnTo>
                    <a:pt x="78" y="108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39" name="Freeform 106">
              <a:extLst>
                <a:ext uri="{FF2B5EF4-FFF2-40B4-BE49-F238E27FC236}">
                  <a16:creationId xmlns:a16="http://schemas.microsoft.com/office/drawing/2014/main" id="{F40ADFEA-255D-432D-BF4F-995FDE6F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688"/>
              <a:ext cx="180" cy="271"/>
            </a:xfrm>
            <a:custGeom>
              <a:avLst/>
              <a:gdLst>
                <a:gd name="T0" fmla="*/ 0 w 722"/>
                <a:gd name="T1" fmla="*/ 0 h 1084"/>
                <a:gd name="T2" fmla="*/ 0 w 722"/>
                <a:gd name="T3" fmla="*/ 0 h 1084"/>
                <a:gd name="T4" fmla="*/ 0 w 722"/>
                <a:gd name="T5" fmla="*/ 0 h 1084"/>
                <a:gd name="T6" fmla="*/ 0 w 722"/>
                <a:gd name="T7" fmla="*/ 0 h 1084"/>
                <a:gd name="T8" fmla="*/ 0 w 722"/>
                <a:gd name="T9" fmla="*/ 0 h 1084"/>
                <a:gd name="T10" fmla="*/ 0 w 722"/>
                <a:gd name="T11" fmla="*/ 0 h 1084"/>
                <a:gd name="T12" fmla="*/ 0 w 722"/>
                <a:gd name="T13" fmla="*/ 0 h 1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2"/>
                <a:gd name="T22" fmla="*/ 0 h 1084"/>
                <a:gd name="T23" fmla="*/ 722 w 722"/>
                <a:gd name="T24" fmla="*/ 1084 h 10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2" h="1084">
                  <a:moveTo>
                    <a:pt x="69" y="1084"/>
                  </a:moveTo>
                  <a:lnTo>
                    <a:pt x="69" y="75"/>
                  </a:lnTo>
                  <a:lnTo>
                    <a:pt x="722" y="75"/>
                  </a:lnTo>
                  <a:lnTo>
                    <a:pt x="722" y="0"/>
                  </a:lnTo>
                  <a:lnTo>
                    <a:pt x="0" y="0"/>
                  </a:lnTo>
                  <a:lnTo>
                    <a:pt x="0" y="1084"/>
                  </a:lnTo>
                  <a:lnTo>
                    <a:pt x="69" y="1084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40" name="Freeform 107">
              <a:extLst>
                <a:ext uri="{FF2B5EF4-FFF2-40B4-BE49-F238E27FC236}">
                  <a16:creationId xmlns:a16="http://schemas.microsoft.com/office/drawing/2014/main" id="{3C81AC10-59F9-4446-BC07-228A7985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783"/>
              <a:ext cx="144" cy="234"/>
            </a:xfrm>
            <a:custGeom>
              <a:avLst/>
              <a:gdLst>
                <a:gd name="T0" fmla="*/ 0 w 575"/>
                <a:gd name="T1" fmla="*/ 0 h 937"/>
                <a:gd name="T2" fmla="*/ 0 w 575"/>
                <a:gd name="T3" fmla="*/ 0 h 937"/>
                <a:gd name="T4" fmla="*/ 0 w 575"/>
                <a:gd name="T5" fmla="*/ 0 h 937"/>
                <a:gd name="T6" fmla="*/ 0 w 575"/>
                <a:gd name="T7" fmla="*/ 0 h 937"/>
                <a:gd name="T8" fmla="*/ 0 w 575"/>
                <a:gd name="T9" fmla="*/ 0 h 937"/>
                <a:gd name="T10" fmla="*/ 0 w 575"/>
                <a:gd name="T11" fmla="*/ 0 h 937"/>
                <a:gd name="T12" fmla="*/ 0 w 575"/>
                <a:gd name="T13" fmla="*/ 0 h 937"/>
                <a:gd name="T14" fmla="*/ 0 w 575"/>
                <a:gd name="T15" fmla="*/ 0 h 937"/>
                <a:gd name="T16" fmla="*/ 0 w 575"/>
                <a:gd name="T17" fmla="*/ 0 h 937"/>
                <a:gd name="T18" fmla="*/ 0 w 575"/>
                <a:gd name="T19" fmla="*/ 0 h 937"/>
                <a:gd name="T20" fmla="*/ 0 w 575"/>
                <a:gd name="T21" fmla="*/ 0 h 937"/>
                <a:gd name="T22" fmla="*/ 0 w 575"/>
                <a:gd name="T23" fmla="*/ 0 h 937"/>
                <a:gd name="T24" fmla="*/ 0 w 575"/>
                <a:gd name="T25" fmla="*/ 0 h 937"/>
                <a:gd name="T26" fmla="*/ 0 w 575"/>
                <a:gd name="T27" fmla="*/ 0 h 937"/>
                <a:gd name="T28" fmla="*/ 0 w 575"/>
                <a:gd name="T29" fmla="*/ 0 h 937"/>
                <a:gd name="T30" fmla="*/ 0 w 575"/>
                <a:gd name="T31" fmla="*/ 0 h 937"/>
                <a:gd name="T32" fmla="*/ 0 w 575"/>
                <a:gd name="T33" fmla="*/ 0 h 937"/>
                <a:gd name="T34" fmla="*/ 0 w 575"/>
                <a:gd name="T35" fmla="*/ 0 h 937"/>
                <a:gd name="T36" fmla="*/ 0 w 575"/>
                <a:gd name="T37" fmla="*/ 0 h 937"/>
                <a:gd name="T38" fmla="*/ 0 w 575"/>
                <a:gd name="T39" fmla="*/ 0 h 937"/>
                <a:gd name="T40" fmla="*/ 0 w 575"/>
                <a:gd name="T41" fmla="*/ 0 h 937"/>
                <a:gd name="T42" fmla="*/ 0 w 575"/>
                <a:gd name="T43" fmla="*/ 0 h 9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5"/>
                <a:gd name="T67" fmla="*/ 0 h 937"/>
                <a:gd name="T68" fmla="*/ 575 w 575"/>
                <a:gd name="T69" fmla="*/ 937 h 9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5" h="937">
                  <a:moveTo>
                    <a:pt x="0" y="936"/>
                  </a:moveTo>
                  <a:lnTo>
                    <a:pt x="0" y="0"/>
                  </a:lnTo>
                  <a:lnTo>
                    <a:pt x="575" y="0"/>
                  </a:lnTo>
                  <a:lnTo>
                    <a:pt x="575" y="572"/>
                  </a:lnTo>
                  <a:lnTo>
                    <a:pt x="427" y="755"/>
                  </a:lnTo>
                  <a:lnTo>
                    <a:pt x="505" y="826"/>
                  </a:lnTo>
                  <a:lnTo>
                    <a:pt x="509" y="832"/>
                  </a:lnTo>
                  <a:lnTo>
                    <a:pt x="515" y="842"/>
                  </a:lnTo>
                  <a:lnTo>
                    <a:pt x="519" y="851"/>
                  </a:lnTo>
                  <a:lnTo>
                    <a:pt x="522" y="862"/>
                  </a:lnTo>
                  <a:lnTo>
                    <a:pt x="523" y="872"/>
                  </a:lnTo>
                  <a:lnTo>
                    <a:pt x="522" y="884"/>
                  </a:lnTo>
                  <a:lnTo>
                    <a:pt x="519" y="895"/>
                  </a:lnTo>
                  <a:lnTo>
                    <a:pt x="515" y="904"/>
                  </a:lnTo>
                  <a:lnTo>
                    <a:pt x="509" y="914"/>
                  </a:lnTo>
                  <a:lnTo>
                    <a:pt x="501" y="921"/>
                  </a:lnTo>
                  <a:lnTo>
                    <a:pt x="494" y="927"/>
                  </a:lnTo>
                  <a:lnTo>
                    <a:pt x="486" y="933"/>
                  </a:lnTo>
                  <a:lnTo>
                    <a:pt x="475" y="936"/>
                  </a:lnTo>
                  <a:lnTo>
                    <a:pt x="466" y="937"/>
                  </a:lnTo>
                  <a:lnTo>
                    <a:pt x="455" y="936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39" name="Rectangle 121">
            <a:extLst>
              <a:ext uri="{FF2B5EF4-FFF2-40B4-BE49-F238E27FC236}">
                <a16:creationId xmlns:a16="http://schemas.microsoft.com/office/drawing/2014/main" id="{BDDB340A-3616-4FB4-AEF4-D6D8552778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de-DE" altLang="de-DE" sz="2800" b="1">
                <a:solidFill>
                  <a:srgbClr val="0C2DFF"/>
                </a:solidFill>
                <a:latin typeface="Arial" panose="020B0604020202020204" pitchFamily="34" charset="0"/>
              </a:rPr>
              <a:t>Es ist soweit - Die Wahlhandlung</a:t>
            </a:r>
            <a:endParaRPr lang="de-DE" altLang="de-DE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Rectangle 124">
            <a:extLst>
              <a:ext uri="{FF2B5EF4-FFF2-40B4-BE49-F238E27FC236}">
                <a16:creationId xmlns:a16="http://schemas.microsoft.com/office/drawing/2014/main" id="{030E8DB0-C6D4-4203-AD98-856493F6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581400"/>
            <a:ext cx="4267200" cy="2698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000000"/>
                </a:solidFill>
              </a:rPr>
              <a:t>Die Briefwahlunterlagen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anose="05000000000000000000" pitchFamily="2" charset="2"/>
              <a:buChar char="ü"/>
            </a:pPr>
            <a:r>
              <a:rPr lang="de-DE" altLang="de-DE" sz="1600" b="1">
                <a:solidFill>
                  <a:srgbClr val="000000"/>
                </a:solidFill>
              </a:rPr>
              <a:t>sicher verschlossen </a:t>
            </a:r>
            <a:endParaRPr lang="de-DE" altLang="de-DE" sz="1600"/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anose="05000000000000000000" pitchFamily="2" charset="2"/>
              <a:buChar char="ü"/>
            </a:pPr>
            <a:r>
              <a:rPr lang="de-DE" altLang="de-DE" sz="1600" b="1">
                <a:solidFill>
                  <a:srgbClr val="000000"/>
                </a:solidFill>
              </a:rPr>
              <a:t>mit Posteingangsvermerken</a:t>
            </a:r>
            <a:endParaRPr lang="de-DE" altLang="de-DE" sz="1600"/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anose="05000000000000000000" pitchFamily="2" charset="2"/>
              <a:buChar char="ü"/>
            </a:pPr>
            <a:r>
              <a:rPr lang="de-DE" altLang="de-DE" sz="1600" b="1">
                <a:solidFill>
                  <a:srgbClr val="000000"/>
                </a:solidFill>
              </a:rPr>
              <a:t>rechtzeitig eingegangene Stimmzettel 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anose="05000000000000000000" pitchFamily="2" charset="2"/>
              <a:buChar char="ü"/>
            </a:pPr>
            <a:r>
              <a:rPr lang="de-DE" altLang="de-DE" sz="1600" b="1">
                <a:solidFill>
                  <a:srgbClr val="000000"/>
                </a:solidFill>
              </a:rPr>
              <a:t>die Stimmzettel werden in Wahlurne </a:t>
            </a:r>
            <a:br>
              <a:rPr lang="de-DE" altLang="de-DE" sz="1600" b="1">
                <a:solidFill>
                  <a:srgbClr val="000000"/>
                </a:solidFill>
              </a:rPr>
            </a:br>
            <a:r>
              <a:rPr lang="de-DE" altLang="de-DE" sz="1600" b="1">
                <a:solidFill>
                  <a:srgbClr val="000000"/>
                </a:solidFill>
              </a:rPr>
              <a:t>    geworfen 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SzPct val="130000"/>
              <a:buFont typeface="Wingdings" panose="05000000000000000000" pitchFamily="2" charset="2"/>
              <a:buChar char="ü"/>
            </a:pPr>
            <a:r>
              <a:rPr lang="de-DE" altLang="de-DE" sz="1600" b="1">
                <a:solidFill>
                  <a:srgbClr val="000000"/>
                </a:solidFill>
              </a:rPr>
              <a:t>beim vereinfachten Wahlverfahren</a:t>
            </a:r>
            <a:br>
              <a:rPr lang="de-DE" altLang="de-DE" sz="1600" b="1">
                <a:solidFill>
                  <a:srgbClr val="000000"/>
                </a:solidFill>
              </a:rPr>
            </a:br>
            <a:r>
              <a:rPr lang="de-DE" altLang="de-DE" sz="1600" b="1">
                <a:solidFill>
                  <a:srgbClr val="000000"/>
                </a:solidFill>
              </a:rPr>
              <a:t>    nachträgliche, schriftliche Abstimmung</a:t>
            </a:r>
          </a:p>
        </p:txBody>
      </p:sp>
      <p:grpSp>
        <p:nvGrpSpPr>
          <p:cNvPr id="44041" name="Group 125">
            <a:extLst>
              <a:ext uri="{FF2B5EF4-FFF2-40B4-BE49-F238E27FC236}">
                <a16:creationId xmlns:a16="http://schemas.microsoft.com/office/drawing/2014/main" id="{287F51E2-2383-4037-9BF4-7EBC8CE60922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3429000"/>
            <a:ext cx="925512" cy="563563"/>
            <a:chOff x="4905" y="3367"/>
            <a:chExt cx="583" cy="355"/>
          </a:xfrm>
        </p:grpSpPr>
        <p:sp>
          <p:nvSpPr>
            <p:cNvPr id="44062" name="Rectangle 5">
              <a:extLst>
                <a:ext uri="{FF2B5EF4-FFF2-40B4-BE49-F238E27FC236}">
                  <a16:creationId xmlns:a16="http://schemas.microsoft.com/office/drawing/2014/main" id="{4A0F47AD-0F85-456C-A838-FF4AF2607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3367"/>
              <a:ext cx="583" cy="355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63" name="Rectangle 6">
              <a:extLst>
                <a:ext uri="{FF2B5EF4-FFF2-40B4-BE49-F238E27FC236}">
                  <a16:creationId xmlns:a16="http://schemas.microsoft.com/office/drawing/2014/main" id="{3C461FBF-0976-45CA-8D4D-87015E151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3389"/>
              <a:ext cx="53" cy="89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64" name="Rectangle 8">
              <a:extLst>
                <a:ext uri="{FF2B5EF4-FFF2-40B4-BE49-F238E27FC236}">
                  <a16:creationId xmlns:a16="http://schemas.microsoft.com/office/drawing/2014/main" id="{C97EA517-A2B4-4171-A956-9FD923E6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" y="3394"/>
              <a:ext cx="45" cy="78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65" name="Freeform 9">
              <a:extLst>
                <a:ext uri="{FF2B5EF4-FFF2-40B4-BE49-F238E27FC236}">
                  <a16:creationId xmlns:a16="http://schemas.microsoft.com/office/drawing/2014/main" id="{44EDC488-A478-4C15-8E3E-3378C96E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3408"/>
              <a:ext cx="6" cy="43"/>
            </a:xfrm>
            <a:custGeom>
              <a:avLst/>
              <a:gdLst>
                <a:gd name="T0" fmla="*/ 0 w 23"/>
                <a:gd name="T1" fmla="*/ 0 h 171"/>
                <a:gd name="T2" fmla="*/ 0 w 23"/>
                <a:gd name="T3" fmla="*/ 0 h 171"/>
                <a:gd name="T4" fmla="*/ 0 w 23"/>
                <a:gd name="T5" fmla="*/ 0 h 171"/>
                <a:gd name="T6" fmla="*/ 0 w 23"/>
                <a:gd name="T7" fmla="*/ 0 h 171"/>
                <a:gd name="T8" fmla="*/ 0 w 23"/>
                <a:gd name="T9" fmla="*/ 0 h 171"/>
                <a:gd name="T10" fmla="*/ 0 w 23"/>
                <a:gd name="T11" fmla="*/ 0 h 171"/>
                <a:gd name="T12" fmla="*/ 0 w 23"/>
                <a:gd name="T13" fmla="*/ 0 h 171"/>
                <a:gd name="T14" fmla="*/ 0 w 23"/>
                <a:gd name="T15" fmla="*/ 0 h 171"/>
                <a:gd name="T16" fmla="*/ 0 w 23"/>
                <a:gd name="T17" fmla="*/ 0 h 171"/>
                <a:gd name="T18" fmla="*/ 0 w 23"/>
                <a:gd name="T19" fmla="*/ 0 h 171"/>
                <a:gd name="T20" fmla="*/ 0 w 23"/>
                <a:gd name="T21" fmla="*/ 0 h 171"/>
                <a:gd name="T22" fmla="*/ 0 w 23"/>
                <a:gd name="T23" fmla="*/ 0 h 171"/>
                <a:gd name="T24" fmla="*/ 0 w 23"/>
                <a:gd name="T25" fmla="*/ 0 h 171"/>
                <a:gd name="T26" fmla="*/ 0 w 23"/>
                <a:gd name="T27" fmla="*/ 0 h 171"/>
                <a:gd name="T28" fmla="*/ 0 w 23"/>
                <a:gd name="T29" fmla="*/ 0 h 171"/>
                <a:gd name="T30" fmla="*/ 0 w 23"/>
                <a:gd name="T31" fmla="*/ 0 h 171"/>
                <a:gd name="T32" fmla="*/ 0 w 23"/>
                <a:gd name="T33" fmla="*/ 0 h 171"/>
                <a:gd name="T34" fmla="*/ 0 w 23"/>
                <a:gd name="T35" fmla="*/ 0 h 171"/>
                <a:gd name="T36" fmla="*/ 0 w 23"/>
                <a:gd name="T37" fmla="*/ 0 h 171"/>
                <a:gd name="T38" fmla="*/ 0 w 23"/>
                <a:gd name="T39" fmla="*/ 0 h 171"/>
                <a:gd name="T40" fmla="*/ 0 w 23"/>
                <a:gd name="T41" fmla="*/ 0 h 171"/>
                <a:gd name="T42" fmla="*/ 0 w 23"/>
                <a:gd name="T43" fmla="*/ 0 h 171"/>
                <a:gd name="T44" fmla="*/ 0 w 23"/>
                <a:gd name="T45" fmla="*/ 0 h 171"/>
                <a:gd name="T46" fmla="*/ 0 w 23"/>
                <a:gd name="T47" fmla="*/ 0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71"/>
                <a:gd name="T74" fmla="*/ 23 w 23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71">
                  <a:moveTo>
                    <a:pt x="0" y="0"/>
                  </a:moveTo>
                  <a:lnTo>
                    <a:pt x="5" y="3"/>
                  </a:lnTo>
                  <a:lnTo>
                    <a:pt x="13" y="4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21" y="36"/>
                  </a:lnTo>
                  <a:lnTo>
                    <a:pt x="22" y="51"/>
                  </a:lnTo>
                  <a:lnTo>
                    <a:pt x="23" y="59"/>
                  </a:lnTo>
                  <a:lnTo>
                    <a:pt x="23" y="67"/>
                  </a:lnTo>
                  <a:lnTo>
                    <a:pt x="22" y="76"/>
                  </a:lnTo>
                  <a:lnTo>
                    <a:pt x="21" y="83"/>
                  </a:lnTo>
                  <a:lnTo>
                    <a:pt x="19" y="96"/>
                  </a:lnTo>
                  <a:lnTo>
                    <a:pt x="19" y="101"/>
                  </a:lnTo>
                  <a:lnTo>
                    <a:pt x="18" y="108"/>
                  </a:lnTo>
                  <a:lnTo>
                    <a:pt x="17" y="117"/>
                  </a:lnTo>
                  <a:lnTo>
                    <a:pt x="16" y="122"/>
                  </a:lnTo>
                  <a:lnTo>
                    <a:pt x="15" y="126"/>
                  </a:lnTo>
                  <a:lnTo>
                    <a:pt x="13" y="133"/>
                  </a:lnTo>
                  <a:lnTo>
                    <a:pt x="11" y="142"/>
                  </a:lnTo>
                  <a:lnTo>
                    <a:pt x="8" y="149"/>
                  </a:lnTo>
                  <a:lnTo>
                    <a:pt x="5" y="159"/>
                  </a:lnTo>
                  <a:lnTo>
                    <a:pt x="2" y="166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6" name="Freeform 10">
              <a:extLst>
                <a:ext uri="{FF2B5EF4-FFF2-40B4-BE49-F238E27FC236}">
                  <a16:creationId xmlns:a16="http://schemas.microsoft.com/office/drawing/2014/main" id="{F9EC363F-02A7-4372-8957-122F8E61F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" y="3409"/>
              <a:ext cx="24" cy="37"/>
            </a:xfrm>
            <a:custGeom>
              <a:avLst/>
              <a:gdLst>
                <a:gd name="T0" fmla="*/ 0 w 98"/>
                <a:gd name="T1" fmla="*/ 0 h 148"/>
                <a:gd name="T2" fmla="*/ 0 w 98"/>
                <a:gd name="T3" fmla="*/ 0 h 148"/>
                <a:gd name="T4" fmla="*/ 0 w 98"/>
                <a:gd name="T5" fmla="*/ 0 h 148"/>
                <a:gd name="T6" fmla="*/ 0 w 98"/>
                <a:gd name="T7" fmla="*/ 0 h 148"/>
                <a:gd name="T8" fmla="*/ 0 w 98"/>
                <a:gd name="T9" fmla="*/ 0 h 148"/>
                <a:gd name="T10" fmla="*/ 0 w 98"/>
                <a:gd name="T11" fmla="*/ 0 h 148"/>
                <a:gd name="T12" fmla="*/ 0 w 98"/>
                <a:gd name="T13" fmla="*/ 0 h 148"/>
                <a:gd name="T14" fmla="*/ 0 w 98"/>
                <a:gd name="T15" fmla="*/ 0 h 148"/>
                <a:gd name="T16" fmla="*/ 0 w 98"/>
                <a:gd name="T17" fmla="*/ 0 h 148"/>
                <a:gd name="T18" fmla="*/ 0 w 98"/>
                <a:gd name="T19" fmla="*/ 0 h 148"/>
                <a:gd name="T20" fmla="*/ 0 w 98"/>
                <a:gd name="T21" fmla="*/ 0 h 148"/>
                <a:gd name="T22" fmla="*/ 0 w 98"/>
                <a:gd name="T23" fmla="*/ 0 h 148"/>
                <a:gd name="T24" fmla="*/ 0 w 98"/>
                <a:gd name="T25" fmla="*/ 0 h 148"/>
                <a:gd name="T26" fmla="*/ 0 w 98"/>
                <a:gd name="T27" fmla="*/ 0 h 148"/>
                <a:gd name="T28" fmla="*/ 0 w 98"/>
                <a:gd name="T29" fmla="*/ 0 h 148"/>
                <a:gd name="T30" fmla="*/ 0 w 98"/>
                <a:gd name="T31" fmla="*/ 0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148"/>
                <a:gd name="T50" fmla="*/ 98 w 98"/>
                <a:gd name="T51" fmla="*/ 148 h 1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148">
                  <a:moveTo>
                    <a:pt x="12" y="76"/>
                  </a:moveTo>
                  <a:lnTo>
                    <a:pt x="12" y="66"/>
                  </a:lnTo>
                  <a:lnTo>
                    <a:pt x="12" y="54"/>
                  </a:lnTo>
                  <a:lnTo>
                    <a:pt x="11" y="41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7" y="16"/>
                  </a:lnTo>
                  <a:lnTo>
                    <a:pt x="6" y="6"/>
                  </a:lnTo>
                  <a:lnTo>
                    <a:pt x="0" y="0"/>
                  </a:lnTo>
                  <a:lnTo>
                    <a:pt x="76" y="27"/>
                  </a:lnTo>
                  <a:lnTo>
                    <a:pt x="98" y="48"/>
                  </a:lnTo>
                  <a:lnTo>
                    <a:pt x="87" y="148"/>
                  </a:lnTo>
                  <a:lnTo>
                    <a:pt x="54" y="132"/>
                  </a:lnTo>
                  <a:lnTo>
                    <a:pt x="5" y="116"/>
                  </a:lnTo>
                  <a:lnTo>
                    <a:pt x="9" y="9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7" name="Freeform 11">
              <a:extLst>
                <a:ext uri="{FF2B5EF4-FFF2-40B4-BE49-F238E27FC236}">
                  <a16:creationId xmlns:a16="http://schemas.microsoft.com/office/drawing/2014/main" id="{4C116516-DBF5-49D1-A70B-E06C334C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" y="3409"/>
              <a:ext cx="12" cy="15"/>
            </a:xfrm>
            <a:custGeom>
              <a:avLst/>
              <a:gdLst>
                <a:gd name="T0" fmla="*/ 0 w 49"/>
                <a:gd name="T1" fmla="*/ 0 h 59"/>
                <a:gd name="T2" fmla="*/ 0 w 49"/>
                <a:gd name="T3" fmla="*/ 0 h 59"/>
                <a:gd name="T4" fmla="*/ 0 w 49"/>
                <a:gd name="T5" fmla="*/ 0 h 59"/>
                <a:gd name="T6" fmla="*/ 0 w 49"/>
                <a:gd name="T7" fmla="*/ 0 h 59"/>
                <a:gd name="T8" fmla="*/ 0 w 49"/>
                <a:gd name="T9" fmla="*/ 0 h 59"/>
                <a:gd name="T10" fmla="*/ 0 w 49"/>
                <a:gd name="T11" fmla="*/ 0 h 59"/>
                <a:gd name="T12" fmla="*/ 0 w 49"/>
                <a:gd name="T13" fmla="*/ 0 h 59"/>
                <a:gd name="T14" fmla="*/ 0 w 49"/>
                <a:gd name="T15" fmla="*/ 0 h 59"/>
                <a:gd name="T16" fmla="*/ 0 w 4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9"/>
                <a:gd name="T29" fmla="*/ 49 w 4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9">
                  <a:moveTo>
                    <a:pt x="49" y="17"/>
                  </a:moveTo>
                  <a:lnTo>
                    <a:pt x="49" y="59"/>
                  </a:lnTo>
                  <a:lnTo>
                    <a:pt x="13" y="51"/>
                  </a:lnTo>
                  <a:lnTo>
                    <a:pt x="12" y="39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8" y="15"/>
                  </a:lnTo>
                  <a:lnTo>
                    <a:pt x="0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8" name="Freeform 12">
              <a:extLst>
                <a:ext uri="{FF2B5EF4-FFF2-40B4-BE49-F238E27FC236}">
                  <a16:creationId xmlns:a16="http://schemas.microsoft.com/office/drawing/2014/main" id="{91D3F129-61FD-46DC-80B5-AB0E239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417"/>
              <a:ext cx="12" cy="9"/>
            </a:xfrm>
            <a:custGeom>
              <a:avLst/>
              <a:gdLst>
                <a:gd name="T0" fmla="*/ 0 w 47"/>
                <a:gd name="T1" fmla="*/ 0 h 38"/>
                <a:gd name="T2" fmla="*/ 0 w 47"/>
                <a:gd name="T3" fmla="*/ 0 h 38"/>
                <a:gd name="T4" fmla="*/ 0 w 47"/>
                <a:gd name="T5" fmla="*/ 0 h 38"/>
                <a:gd name="T6" fmla="*/ 0 w 47"/>
                <a:gd name="T7" fmla="*/ 0 h 38"/>
                <a:gd name="T8" fmla="*/ 0 w 47"/>
                <a:gd name="T9" fmla="*/ 0 h 38"/>
                <a:gd name="T10" fmla="*/ 0 w 47"/>
                <a:gd name="T11" fmla="*/ 0 h 38"/>
                <a:gd name="T12" fmla="*/ 0 w 4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8"/>
                <a:gd name="T23" fmla="*/ 47 w 4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8">
                  <a:moveTo>
                    <a:pt x="0" y="0"/>
                  </a:moveTo>
                  <a:lnTo>
                    <a:pt x="33" y="8"/>
                  </a:lnTo>
                  <a:lnTo>
                    <a:pt x="47" y="23"/>
                  </a:lnTo>
                  <a:lnTo>
                    <a:pt x="45" y="38"/>
                  </a:lnTo>
                  <a:lnTo>
                    <a:pt x="38" y="26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69" name="Freeform 13">
              <a:extLst>
                <a:ext uri="{FF2B5EF4-FFF2-40B4-BE49-F238E27FC236}">
                  <a16:creationId xmlns:a16="http://schemas.microsoft.com/office/drawing/2014/main" id="{C4C7C92C-74B3-44C6-8332-B06D328F8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3421"/>
              <a:ext cx="20" cy="14"/>
            </a:xfrm>
            <a:custGeom>
              <a:avLst/>
              <a:gdLst>
                <a:gd name="T0" fmla="*/ 0 w 81"/>
                <a:gd name="T1" fmla="*/ 0 h 54"/>
                <a:gd name="T2" fmla="*/ 0 w 81"/>
                <a:gd name="T3" fmla="*/ 0 h 54"/>
                <a:gd name="T4" fmla="*/ 0 w 81"/>
                <a:gd name="T5" fmla="*/ 0 h 54"/>
                <a:gd name="T6" fmla="*/ 0 w 81"/>
                <a:gd name="T7" fmla="*/ 0 h 54"/>
                <a:gd name="T8" fmla="*/ 0 w 81"/>
                <a:gd name="T9" fmla="*/ 0 h 54"/>
                <a:gd name="T10" fmla="*/ 0 w 81"/>
                <a:gd name="T11" fmla="*/ 0 h 54"/>
                <a:gd name="T12" fmla="*/ 0 w 81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54"/>
                <a:gd name="T23" fmla="*/ 81 w 81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54">
                  <a:moveTo>
                    <a:pt x="0" y="0"/>
                  </a:moveTo>
                  <a:lnTo>
                    <a:pt x="65" y="16"/>
                  </a:lnTo>
                  <a:lnTo>
                    <a:pt x="81" y="39"/>
                  </a:lnTo>
                  <a:lnTo>
                    <a:pt x="79" y="54"/>
                  </a:lnTo>
                  <a:lnTo>
                    <a:pt x="63" y="3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0" name="Freeform 14">
              <a:extLst>
                <a:ext uri="{FF2B5EF4-FFF2-40B4-BE49-F238E27FC236}">
                  <a16:creationId xmlns:a16="http://schemas.microsoft.com/office/drawing/2014/main" id="{34686DB6-14EF-4F0D-8587-A6988A86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" y="3430"/>
              <a:ext cx="20" cy="12"/>
            </a:xfrm>
            <a:custGeom>
              <a:avLst/>
              <a:gdLst>
                <a:gd name="T0" fmla="*/ 0 w 81"/>
                <a:gd name="T1" fmla="*/ 0 h 49"/>
                <a:gd name="T2" fmla="*/ 0 w 81"/>
                <a:gd name="T3" fmla="*/ 0 h 49"/>
                <a:gd name="T4" fmla="*/ 0 w 81"/>
                <a:gd name="T5" fmla="*/ 0 h 49"/>
                <a:gd name="T6" fmla="*/ 0 w 81"/>
                <a:gd name="T7" fmla="*/ 0 h 49"/>
                <a:gd name="T8" fmla="*/ 0 w 81"/>
                <a:gd name="T9" fmla="*/ 0 h 49"/>
                <a:gd name="T10" fmla="*/ 0 w 81"/>
                <a:gd name="T11" fmla="*/ 0 h 49"/>
                <a:gd name="T12" fmla="*/ 0 w 81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49"/>
                <a:gd name="T23" fmla="*/ 81 w 81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49">
                  <a:moveTo>
                    <a:pt x="3" y="0"/>
                  </a:moveTo>
                  <a:lnTo>
                    <a:pt x="56" y="14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56" y="30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1" name="Freeform 15">
              <a:extLst>
                <a:ext uri="{FF2B5EF4-FFF2-40B4-BE49-F238E27FC236}">
                  <a16:creationId xmlns:a16="http://schemas.microsoft.com/office/drawing/2014/main" id="{6B6BD2B6-AD49-49FA-B985-88A163E3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3400"/>
              <a:ext cx="3" cy="6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0 w 15"/>
                <a:gd name="T5" fmla="*/ 0 h 23"/>
                <a:gd name="T6" fmla="*/ 0 w 15"/>
                <a:gd name="T7" fmla="*/ 0 h 23"/>
                <a:gd name="T8" fmla="*/ 0 w 15"/>
                <a:gd name="T9" fmla="*/ 0 h 23"/>
                <a:gd name="T10" fmla="*/ 0 w 15"/>
                <a:gd name="T11" fmla="*/ 0 h 23"/>
                <a:gd name="T12" fmla="*/ 0 w 15"/>
                <a:gd name="T13" fmla="*/ 0 h 23"/>
                <a:gd name="T14" fmla="*/ 0 w 15"/>
                <a:gd name="T15" fmla="*/ 0 h 23"/>
                <a:gd name="T16" fmla="*/ 0 w 15"/>
                <a:gd name="T17" fmla="*/ 0 h 23"/>
                <a:gd name="T18" fmla="*/ 0 w 15"/>
                <a:gd name="T19" fmla="*/ 0 h 23"/>
                <a:gd name="T20" fmla="*/ 0 w 15"/>
                <a:gd name="T21" fmla="*/ 0 h 23"/>
                <a:gd name="T22" fmla="*/ 0 w 15"/>
                <a:gd name="T23" fmla="*/ 0 h 23"/>
                <a:gd name="T24" fmla="*/ 0 w 15"/>
                <a:gd name="T25" fmla="*/ 0 h 23"/>
                <a:gd name="T26" fmla="*/ 0 w 15"/>
                <a:gd name="T27" fmla="*/ 0 h 23"/>
                <a:gd name="T28" fmla="*/ 0 w 15"/>
                <a:gd name="T29" fmla="*/ 0 h 23"/>
                <a:gd name="T30" fmla="*/ 0 w 15"/>
                <a:gd name="T31" fmla="*/ 0 h 23"/>
                <a:gd name="T32" fmla="*/ 0 w 15"/>
                <a:gd name="T33" fmla="*/ 0 h 23"/>
                <a:gd name="T34" fmla="*/ 0 w 15"/>
                <a:gd name="T35" fmla="*/ 0 h 23"/>
                <a:gd name="T36" fmla="*/ 0 w 15"/>
                <a:gd name="T37" fmla="*/ 0 h 23"/>
                <a:gd name="T38" fmla="*/ 0 w 15"/>
                <a:gd name="T39" fmla="*/ 0 h 23"/>
                <a:gd name="T40" fmla="*/ 0 w 15"/>
                <a:gd name="T41" fmla="*/ 0 h 23"/>
                <a:gd name="T42" fmla="*/ 0 w 15"/>
                <a:gd name="T43" fmla="*/ 0 h 23"/>
                <a:gd name="T44" fmla="*/ 0 w 15"/>
                <a:gd name="T45" fmla="*/ 0 h 23"/>
                <a:gd name="T46" fmla="*/ 0 w 15"/>
                <a:gd name="T47" fmla="*/ 0 h 23"/>
                <a:gd name="T48" fmla="*/ 0 w 15"/>
                <a:gd name="T49" fmla="*/ 0 h 23"/>
                <a:gd name="T50" fmla="*/ 0 w 15"/>
                <a:gd name="T51" fmla="*/ 0 h 23"/>
                <a:gd name="T52" fmla="*/ 0 w 15"/>
                <a:gd name="T53" fmla="*/ 0 h 23"/>
                <a:gd name="T54" fmla="*/ 0 w 15"/>
                <a:gd name="T55" fmla="*/ 0 h 23"/>
                <a:gd name="T56" fmla="*/ 0 w 15"/>
                <a:gd name="T57" fmla="*/ 0 h 23"/>
                <a:gd name="T58" fmla="*/ 0 w 15"/>
                <a:gd name="T59" fmla="*/ 0 h 23"/>
                <a:gd name="T60" fmla="*/ 0 w 15"/>
                <a:gd name="T61" fmla="*/ 0 h 23"/>
                <a:gd name="T62" fmla="*/ 0 w 15"/>
                <a:gd name="T63" fmla="*/ 0 h 23"/>
                <a:gd name="T64" fmla="*/ 0 w 15"/>
                <a:gd name="T65" fmla="*/ 0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3"/>
                <a:gd name="T101" fmla="*/ 15 w 1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3">
                  <a:moveTo>
                    <a:pt x="15" y="11"/>
                  </a:move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2" name="Freeform 16">
              <a:extLst>
                <a:ext uri="{FF2B5EF4-FFF2-40B4-BE49-F238E27FC236}">
                  <a16:creationId xmlns:a16="http://schemas.microsoft.com/office/drawing/2014/main" id="{FE5DE494-7F5E-40A7-A1A8-77970266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3405"/>
              <a:ext cx="3" cy="65"/>
            </a:xfrm>
            <a:custGeom>
              <a:avLst/>
              <a:gdLst>
                <a:gd name="T0" fmla="*/ 0 w 12"/>
                <a:gd name="T1" fmla="*/ 0 h 261"/>
                <a:gd name="T2" fmla="*/ 0 w 12"/>
                <a:gd name="T3" fmla="*/ 0 h 261"/>
                <a:gd name="T4" fmla="*/ 0 w 12"/>
                <a:gd name="T5" fmla="*/ 0 h 261"/>
                <a:gd name="T6" fmla="*/ 0 w 12"/>
                <a:gd name="T7" fmla="*/ 0 h 261"/>
                <a:gd name="T8" fmla="*/ 0 w 1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1"/>
                <a:gd name="T17" fmla="*/ 12 w 12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1">
                  <a:moveTo>
                    <a:pt x="0" y="0"/>
                  </a:moveTo>
                  <a:lnTo>
                    <a:pt x="11" y="0"/>
                  </a:lnTo>
                  <a:lnTo>
                    <a:pt x="12" y="261"/>
                  </a:ln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73" name="Freeform 17">
              <a:extLst>
                <a:ext uri="{FF2B5EF4-FFF2-40B4-BE49-F238E27FC236}">
                  <a16:creationId xmlns:a16="http://schemas.microsoft.com/office/drawing/2014/main" id="{6FC3ADA7-7970-4E51-A75C-37E27054C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3"/>
                <a:gd name="T161" fmla="*/ 9 w 9"/>
                <a:gd name="T162" fmla="*/ 13 h 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4" name="Freeform 18">
              <a:extLst>
                <a:ext uri="{FF2B5EF4-FFF2-40B4-BE49-F238E27FC236}">
                  <a16:creationId xmlns:a16="http://schemas.microsoft.com/office/drawing/2014/main" id="{F54D211F-9197-4264-8385-03E79C421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"/>
                <a:gd name="T166" fmla="*/ 0 h 13"/>
                <a:gd name="T167" fmla="*/ 11 w 11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5" name="Freeform 19">
              <a:extLst>
                <a:ext uri="{FF2B5EF4-FFF2-40B4-BE49-F238E27FC236}">
                  <a16:creationId xmlns:a16="http://schemas.microsoft.com/office/drawing/2014/main" id="{F5EAD561-F3BC-4B79-B01B-B04E068D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6" name="Freeform 20">
              <a:extLst>
                <a:ext uri="{FF2B5EF4-FFF2-40B4-BE49-F238E27FC236}">
                  <a16:creationId xmlns:a16="http://schemas.microsoft.com/office/drawing/2014/main" id="{D3C8BABC-3CDD-4642-A813-991A30B86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7" name="Freeform 21">
              <a:extLst>
                <a:ext uri="{FF2B5EF4-FFF2-40B4-BE49-F238E27FC236}">
                  <a16:creationId xmlns:a16="http://schemas.microsoft.com/office/drawing/2014/main" id="{993134DB-FB04-4B98-B006-6C1882ED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"/>
                <a:gd name="T154" fmla="*/ 0 h 13"/>
                <a:gd name="T155" fmla="*/ 9 w 9"/>
                <a:gd name="T156" fmla="*/ 13 h 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8" name="Freeform 22">
              <a:extLst>
                <a:ext uri="{FF2B5EF4-FFF2-40B4-BE49-F238E27FC236}">
                  <a16:creationId xmlns:a16="http://schemas.microsoft.com/office/drawing/2014/main" id="{E486AF27-7616-494B-B7F6-07F47DBA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9" name="Freeform 23">
              <a:extLst>
                <a:ext uri="{FF2B5EF4-FFF2-40B4-BE49-F238E27FC236}">
                  <a16:creationId xmlns:a16="http://schemas.microsoft.com/office/drawing/2014/main" id="{36879363-0979-4108-87EC-D04111CE6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0" name="Freeform 24">
              <a:extLst>
                <a:ext uri="{FF2B5EF4-FFF2-40B4-BE49-F238E27FC236}">
                  <a16:creationId xmlns:a16="http://schemas.microsoft.com/office/drawing/2014/main" id="{68F49020-A2BA-408C-A5E9-C8B61787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0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1" name="Freeform 25">
              <a:extLst>
                <a:ext uri="{FF2B5EF4-FFF2-40B4-BE49-F238E27FC236}">
                  <a16:creationId xmlns:a16="http://schemas.microsoft.com/office/drawing/2014/main" id="{2CCB1F26-6FFE-42B6-BD05-E3390015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10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2"/>
                <a:gd name="T164" fmla="*/ 9 w 9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2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2" name="Freeform 26">
              <a:extLst>
                <a:ext uri="{FF2B5EF4-FFF2-40B4-BE49-F238E27FC236}">
                  <a16:creationId xmlns:a16="http://schemas.microsoft.com/office/drawing/2014/main" id="{CB7BFD0A-BECC-4569-98C7-E93C926E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17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3" name="Freeform 27">
              <a:extLst>
                <a:ext uri="{FF2B5EF4-FFF2-40B4-BE49-F238E27FC236}">
                  <a16:creationId xmlns:a16="http://schemas.microsoft.com/office/drawing/2014/main" id="{FC687AFB-9BAB-47D7-84EF-E7EFB5F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23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5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4" name="Freeform 28">
              <a:extLst>
                <a:ext uri="{FF2B5EF4-FFF2-40B4-BE49-F238E27FC236}">
                  <a16:creationId xmlns:a16="http://schemas.microsoft.com/office/drawing/2014/main" id="{A61F46F5-2815-478F-98E0-851EE31E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2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5" name="Freeform 29">
              <a:extLst>
                <a:ext uri="{FF2B5EF4-FFF2-40B4-BE49-F238E27FC236}">
                  <a16:creationId xmlns:a16="http://schemas.microsoft.com/office/drawing/2014/main" id="{02725094-25A6-4E01-8E84-3B01CBD8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3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6" name="Freeform 30">
              <a:extLst>
                <a:ext uri="{FF2B5EF4-FFF2-40B4-BE49-F238E27FC236}">
                  <a16:creationId xmlns:a16="http://schemas.microsoft.com/office/drawing/2014/main" id="{900CA246-9CBF-489D-B67A-3F29CA4D8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40"/>
              <a:ext cx="2" cy="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0 h 14"/>
                <a:gd name="T14" fmla="*/ 0 w 9"/>
                <a:gd name="T15" fmla="*/ 0 h 14"/>
                <a:gd name="T16" fmla="*/ 0 w 9"/>
                <a:gd name="T17" fmla="*/ 0 h 14"/>
                <a:gd name="T18" fmla="*/ 0 w 9"/>
                <a:gd name="T19" fmla="*/ 0 h 14"/>
                <a:gd name="T20" fmla="*/ 0 w 9"/>
                <a:gd name="T21" fmla="*/ 0 h 14"/>
                <a:gd name="T22" fmla="*/ 0 w 9"/>
                <a:gd name="T23" fmla="*/ 0 h 14"/>
                <a:gd name="T24" fmla="*/ 0 w 9"/>
                <a:gd name="T25" fmla="*/ 0 h 14"/>
                <a:gd name="T26" fmla="*/ 0 w 9"/>
                <a:gd name="T27" fmla="*/ 0 h 14"/>
                <a:gd name="T28" fmla="*/ 0 w 9"/>
                <a:gd name="T29" fmla="*/ 0 h 14"/>
                <a:gd name="T30" fmla="*/ 0 w 9"/>
                <a:gd name="T31" fmla="*/ 0 h 14"/>
                <a:gd name="T32" fmla="*/ 0 w 9"/>
                <a:gd name="T33" fmla="*/ 0 h 14"/>
                <a:gd name="T34" fmla="*/ 0 w 9"/>
                <a:gd name="T35" fmla="*/ 0 h 14"/>
                <a:gd name="T36" fmla="*/ 0 w 9"/>
                <a:gd name="T37" fmla="*/ 0 h 14"/>
                <a:gd name="T38" fmla="*/ 0 w 9"/>
                <a:gd name="T39" fmla="*/ 0 h 14"/>
                <a:gd name="T40" fmla="*/ 0 w 9"/>
                <a:gd name="T41" fmla="*/ 0 h 14"/>
                <a:gd name="T42" fmla="*/ 0 w 9"/>
                <a:gd name="T43" fmla="*/ 0 h 14"/>
                <a:gd name="T44" fmla="*/ 0 w 9"/>
                <a:gd name="T45" fmla="*/ 0 h 14"/>
                <a:gd name="T46" fmla="*/ 0 w 9"/>
                <a:gd name="T47" fmla="*/ 0 h 14"/>
                <a:gd name="T48" fmla="*/ 0 w 9"/>
                <a:gd name="T49" fmla="*/ 0 h 14"/>
                <a:gd name="T50" fmla="*/ 0 w 9"/>
                <a:gd name="T51" fmla="*/ 0 h 14"/>
                <a:gd name="T52" fmla="*/ 0 w 9"/>
                <a:gd name="T53" fmla="*/ 0 h 14"/>
                <a:gd name="T54" fmla="*/ 0 w 9"/>
                <a:gd name="T55" fmla="*/ 0 h 14"/>
                <a:gd name="T56" fmla="*/ 0 w 9"/>
                <a:gd name="T57" fmla="*/ 0 h 14"/>
                <a:gd name="T58" fmla="*/ 0 w 9"/>
                <a:gd name="T59" fmla="*/ 0 h 14"/>
                <a:gd name="T60" fmla="*/ 0 w 9"/>
                <a:gd name="T61" fmla="*/ 0 h 14"/>
                <a:gd name="T62" fmla="*/ 0 w 9"/>
                <a:gd name="T63" fmla="*/ 0 h 14"/>
                <a:gd name="T64" fmla="*/ 0 w 9"/>
                <a:gd name="T65" fmla="*/ 0 h 14"/>
                <a:gd name="T66" fmla="*/ 0 w 9"/>
                <a:gd name="T67" fmla="*/ 0 h 14"/>
                <a:gd name="T68" fmla="*/ 0 w 9"/>
                <a:gd name="T69" fmla="*/ 0 h 14"/>
                <a:gd name="T70" fmla="*/ 0 w 9"/>
                <a:gd name="T71" fmla="*/ 0 h 14"/>
                <a:gd name="T72" fmla="*/ 0 w 9"/>
                <a:gd name="T73" fmla="*/ 0 h 14"/>
                <a:gd name="T74" fmla="*/ 0 w 9"/>
                <a:gd name="T75" fmla="*/ 0 h 14"/>
                <a:gd name="T76" fmla="*/ 0 w 9"/>
                <a:gd name="T77" fmla="*/ 0 h 14"/>
                <a:gd name="T78" fmla="*/ 0 w 9"/>
                <a:gd name="T79" fmla="*/ 0 h 14"/>
                <a:gd name="T80" fmla="*/ 0 w 9"/>
                <a:gd name="T81" fmla="*/ 0 h 14"/>
                <a:gd name="T82" fmla="*/ 0 w 9"/>
                <a:gd name="T83" fmla="*/ 0 h 14"/>
                <a:gd name="T84" fmla="*/ 0 w 9"/>
                <a:gd name="T85" fmla="*/ 0 h 14"/>
                <a:gd name="T86" fmla="*/ 0 w 9"/>
                <a:gd name="T87" fmla="*/ 0 h 14"/>
                <a:gd name="T88" fmla="*/ 0 w 9"/>
                <a:gd name="T89" fmla="*/ 0 h 14"/>
                <a:gd name="T90" fmla="*/ 0 w 9"/>
                <a:gd name="T91" fmla="*/ 0 h 14"/>
                <a:gd name="T92" fmla="*/ 0 w 9"/>
                <a:gd name="T93" fmla="*/ 0 h 14"/>
                <a:gd name="T94" fmla="*/ 0 w 9"/>
                <a:gd name="T95" fmla="*/ 0 h 14"/>
                <a:gd name="T96" fmla="*/ 0 w 9"/>
                <a:gd name="T97" fmla="*/ 0 h 14"/>
                <a:gd name="T98" fmla="*/ 0 w 9"/>
                <a:gd name="T99" fmla="*/ 0 h 14"/>
                <a:gd name="T100" fmla="*/ 0 w 9"/>
                <a:gd name="T101" fmla="*/ 0 h 14"/>
                <a:gd name="T102" fmla="*/ 0 w 9"/>
                <a:gd name="T103" fmla="*/ 0 h 14"/>
                <a:gd name="T104" fmla="*/ 0 w 9"/>
                <a:gd name="T105" fmla="*/ 0 h 14"/>
                <a:gd name="T106" fmla="*/ 0 w 9"/>
                <a:gd name="T107" fmla="*/ 0 h 14"/>
                <a:gd name="T108" fmla="*/ 0 w 9"/>
                <a:gd name="T109" fmla="*/ 0 h 14"/>
                <a:gd name="T110" fmla="*/ 0 w 9"/>
                <a:gd name="T111" fmla="*/ 0 h 14"/>
                <a:gd name="T112" fmla="*/ 0 w 9"/>
                <a:gd name="T113" fmla="*/ 0 h 14"/>
                <a:gd name="T114" fmla="*/ 0 w 9"/>
                <a:gd name="T115" fmla="*/ 0 h 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4"/>
                <a:gd name="T176" fmla="*/ 9 w 9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4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7" name="Freeform 31">
              <a:extLst>
                <a:ext uri="{FF2B5EF4-FFF2-40B4-BE49-F238E27FC236}">
                  <a16:creationId xmlns:a16="http://schemas.microsoft.com/office/drawing/2014/main" id="{87E31CEF-26E2-4D9C-94E9-2C68AB881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47"/>
              <a:ext cx="2" cy="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2"/>
                <a:gd name="T167" fmla="*/ 9 w 9"/>
                <a:gd name="T168" fmla="*/ 12 h 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8" name="Freeform 32">
              <a:extLst>
                <a:ext uri="{FF2B5EF4-FFF2-40B4-BE49-F238E27FC236}">
                  <a16:creationId xmlns:a16="http://schemas.microsoft.com/office/drawing/2014/main" id="{D81819D3-6C6E-4BF7-91AA-91ECA358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52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w 9"/>
                <a:gd name="T111" fmla="*/ 0 h 12"/>
                <a:gd name="T112" fmla="*/ 0 w 9"/>
                <a:gd name="T113" fmla="*/ 0 h 12"/>
                <a:gd name="T114" fmla="*/ 0 w 9"/>
                <a:gd name="T115" fmla="*/ 0 h 12"/>
                <a:gd name="T116" fmla="*/ 0 w 9"/>
                <a:gd name="T117" fmla="*/ 0 h 12"/>
                <a:gd name="T118" fmla="*/ 0 w 9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"/>
                <a:gd name="T181" fmla="*/ 0 h 12"/>
                <a:gd name="T182" fmla="*/ 9 w 9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89" name="Freeform 33">
              <a:extLst>
                <a:ext uri="{FF2B5EF4-FFF2-40B4-BE49-F238E27FC236}">
                  <a16:creationId xmlns:a16="http://schemas.microsoft.com/office/drawing/2014/main" id="{5D598FC9-5D21-4691-ACE6-1F512A46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5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3"/>
                <a:gd name="T176" fmla="*/ 9 w 9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0" name="Freeform 34">
              <a:extLst>
                <a:ext uri="{FF2B5EF4-FFF2-40B4-BE49-F238E27FC236}">
                  <a16:creationId xmlns:a16="http://schemas.microsoft.com/office/drawing/2014/main" id="{8FA1A1F4-535A-4AB5-8FC4-231E5328E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39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"/>
                <a:gd name="T148" fmla="*/ 0 h 13"/>
                <a:gd name="T149" fmla="*/ 9 w 9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1" name="Freeform 42">
              <a:extLst>
                <a:ext uri="{FF2B5EF4-FFF2-40B4-BE49-F238E27FC236}">
                  <a16:creationId xmlns:a16="http://schemas.microsoft.com/office/drawing/2014/main" id="{C01E2805-53EE-4087-AC29-10235861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0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2" name="Freeform 43">
              <a:extLst>
                <a:ext uri="{FF2B5EF4-FFF2-40B4-BE49-F238E27FC236}">
                  <a16:creationId xmlns:a16="http://schemas.microsoft.com/office/drawing/2014/main" id="{43A80C92-8982-487D-BEC5-F4F3B7C13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0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w 10"/>
                <a:gd name="T117" fmla="*/ 0 h 12"/>
                <a:gd name="T118" fmla="*/ 0 w 10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2"/>
                <a:gd name="T182" fmla="*/ 10 w 10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3" name="Freeform 44">
              <a:extLst>
                <a:ext uri="{FF2B5EF4-FFF2-40B4-BE49-F238E27FC236}">
                  <a16:creationId xmlns:a16="http://schemas.microsoft.com/office/drawing/2014/main" id="{73B8E7FA-CF38-4C5C-A8DA-ED4C1816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1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3"/>
                <a:gd name="T98" fmla="*/ 10 w 10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4" name="Freeform 45">
              <a:extLst>
                <a:ext uri="{FF2B5EF4-FFF2-40B4-BE49-F238E27FC236}">
                  <a16:creationId xmlns:a16="http://schemas.microsoft.com/office/drawing/2014/main" id="{BA31BBB9-EC0D-47F0-85B1-1F1526F2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19"/>
              <a:ext cx="3" cy="3"/>
            </a:xfrm>
            <a:custGeom>
              <a:avLst/>
              <a:gdLst>
                <a:gd name="T0" fmla="*/ 0 w 10"/>
                <a:gd name="T1" fmla="*/ 0 h 14"/>
                <a:gd name="T2" fmla="*/ 0 w 10"/>
                <a:gd name="T3" fmla="*/ 0 h 14"/>
                <a:gd name="T4" fmla="*/ 0 w 10"/>
                <a:gd name="T5" fmla="*/ 0 h 14"/>
                <a:gd name="T6" fmla="*/ 0 w 10"/>
                <a:gd name="T7" fmla="*/ 0 h 14"/>
                <a:gd name="T8" fmla="*/ 0 w 10"/>
                <a:gd name="T9" fmla="*/ 0 h 14"/>
                <a:gd name="T10" fmla="*/ 0 w 10"/>
                <a:gd name="T11" fmla="*/ 0 h 14"/>
                <a:gd name="T12" fmla="*/ 0 w 10"/>
                <a:gd name="T13" fmla="*/ 0 h 14"/>
                <a:gd name="T14" fmla="*/ 0 w 10"/>
                <a:gd name="T15" fmla="*/ 0 h 14"/>
                <a:gd name="T16" fmla="*/ 0 w 10"/>
                <a:gd name="T17" fmla="*/ 0 h 14"/>
                <a:gd name="T18" fmla="*/ 0 w 10"/>
                <a:gd name="T19" fmla="*/ 0 h 14"/>
                <a:gd name="T20" fmla="*/ 0 w 10"/>
                <a:gd name="T21" fmla="*/ 0 h 14"/>
                <a:gd name="T22" fmla="*/ 0 w 10"/>
                <a:gd name="T23" fmla="*/ 0 h 14"/>
                <a:gd name="T24" fmla="*/ 0 w 10"/>
                <a:gd name="T25" fmla="*/ 0 h 14"/>
                <a:gd name="T26" fmla="*/ 0 w 10"/>
                <a:gd name="T27" fmla="*/ 0 h 14"/>
                <a:gd name="T28" fmla="*/ 0 w 10"/>
                <a:gd name="T29" fmla="*/ 0 h 14"/>
                <a:gd name="T30" fmla="*/ 0 w 10"/>
                <a:gd name="T31" fmla="*/ 0 h 14"/>
                <a:gd name="T32" fmla="*/ 0 w 10"/>
                <a:gd name="T33" fmla="*/ 0 h 14"/>
                <a:gd name="T34" fmla="*/ 0 w 10"/>
                <a:gd name="T35" fmla="*/ 0 h 14"/>
                <a:gd name="T36" fmla="*/ 0 w 10"/>
                <a:gd name="T37" fmla="*/ 0 h 14"/>
                <a:gd name="T38" fmla="*/ 0 w 10"/>
                <a:gd name="T39" fmla="*/ 0 h 14"/>
                <a:gd name="T40" fmla="*/ 0 w 10"/>
                <a:gd name="T41" fmla="*/ 0 h 14"/>
                <a:gd name="T42" fmla="*/ 0 w 10"/>
                <a:gd name="T43" fmla="*/ 0 h 14"/>
                <a:gd name="T44" fmla="*/ 0 w 10"/>
                <a:gd name="T45" fmla="*/ 0 h 14"/>
                <a:gd name="T46" fmla="*/ 0 w 10"/>
                <a:gd name="T47" fmla="*/ 0 h 14"/>
                <a:gd name="T48" fmla="*/ 0 w 10"/>
                <a:gd name="T49" fmla="*/ 0 h 14"/>
                <a:gd name="T50" fmla="*/ 0 w 10"/>
                <a:gd name="T51" fmla="*/ 0 h 14"/>
                <a:gd name="T52" fmla="*/ 0 w 10"/>
                <a:gd name="T53" fmla="*/ 0 h 14"/>
                <a:gd name="T54" fmla="*/ 0 w 10"/>
                <a:gd name="T55" fmla="*/ 0 h 14"/>
                <a:gd name="T56" fmla="*/ 0 w 10"/>
                <a:gd name="T57" fmla="*/ 0 h 14"/>
                <a:gd name="T58" fmla="*/ 0 w 10"/>
                <a:gd name="T59" fmla="*/ 0 h 14"/>
                <a:gd name="T60" fmla="*/ 0 w 10"/>
                <a:gd name="T61" fmla="*/ 0 h 14"/>
                <a:gd name="T62" fmla="*/ 0 w 10"/>
                <a:gd name="T63" fmla="*/ 0 h 14"/>
                <a:gd name="T64" fmla="*/ 0 w 10"/>
                <a:gd name="T65" fmla="*/ 0 h 14"/>
                <a:gd name="T66" fmla="*/ 0 w 10"/>
                <a:gd name="T67" fmla="*/ 0 h 14"/>
                <a:gd name="T68" fmla="*/ 0 w 10"/>
                <a:gd name="T69" fmla="*/ 0 h 14"/>
                <a:gd name="T70" fmla="*/ 0 w 10"/>
                <a:gd name="T71" fmla="*/ 0 h 14"/>
                <a:gd name="T72" fmla="*/ 0 w 10"/>
                <a:gd name="T73" fmla="*/ 0 h 14"/>
                <a:gd name="T74" fmla="*/ 0 w 10"/>
                <a:gd name="T75" fmla="*/ 0 h 14"/>
                <a:gd name="T76" fmla="*/ 0 w 10"/>
                <a:gd name="T77" fmla="*/ 0 h 14"/>
                <a:gd name="T78" fmla="*/ 0 w 10"/>
                <a:gd name="T79" fmla="*/ 0 h 14"/>
                <a:gd name="T80" fmla="*/ 0 w 10"/>
                <a:gd name="T81" fmla="*/ 0 h 14"/>
                <a:gd name="T82" fmla="*/ 0 w 10"/>
                <a:gd name="T83" fmla="*/ 0 h 14"/>
                <a:gd name="T84" fmla="*/ 0 w 10"/>
                <a:gd name="T85" fmla="*/ 0 h 14"/>
                <a:gd name="T86" fmla="*/ 0 w 10"/>
                <a:gd name="T87" fmla="*/ 0 h 14"/>
                <a:gd name="T88" fmla="*/ 0 w 10"/>
                <a:gd name="T89" fmla="*/ 0 h 14"/>
                <a:gd name="T90" fmla="*/ 0 w 10"/>
                <a:gd name="T91" fmla="*/ 0 h 14"/>
                <a:gd name="T92" fmla="*/ 0 w 10"/>
                <a:gd name="T93" fmla="*/ 0 h 14"/>
                <a:gd name="T94" fmla="*/ 0 w 10"/>
                <a:gd name="T95" fmla="*/ 0 h 14"/>
                <a:gd name="T96" fmla="*/ 0 w 10"/>
                <a:gd name="T97" fmla="*/ 0 h 14"/>
                <a:gd name="T98" fmla="*/ 0 w 10"/>
                <a:gd name="T99" fmla="*/ 0 h 14"/>
                <a:gd name="T100" fmla="*/ 0 w 10"/>
                <a:gd name="T101" fmla="*/ 0 h 14"/>
                <a:gd name="T102" fmla="*/ 0 w 10"/>
                <a:gd name="T103" fmla="*/ 0 h 14"/>
                <a:gd name="T104" fmla="*/ 0 w 10"/>
                <a:gd name="T105" fmla="*/ 0 h 14"/>
                <a:gd name="T106" fmla="*/ 0 w 10"/>
                <a:gd name="T107" fmla="*/ 0 h 14"/>
                <a:gd name="T108" fmla="*/ 0 w 10"/>
                <a:gd name="T109" fmla="*/ 0 h 14"/>
                <a:gd name="T110" fmla="*/ 0 w 10"/>
                <a:gd name="T111" fmla="*/ 0 h 14"/>
                <a:gd name="T112" fmla="*/ 0 w 10"/>
                <a:gd name="T113" fmla="*/ 0 h 14"/>
                <a:gd name="T114" fmla="*/ 0 w 10"/>
                <a:gd name="T115" fmla="*/ 0 h 14"/>
                <a:gd name="T116" fmla="*/ 0 w 10"/>
                <a:gd name="T117" fmla="*/ 0 h 14"/>
                <a:gd name="T118" fmla="*/ 0 w 10"/>
                <a:gd name="T119" fmla="*/ 0 h 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4"/>
                <a:gd name="T182" fmla="*/ 10 w 10"/>
                <a:gd name="T183" fmla="*/ 14 h 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4">
                  <a:moveTo>
                    <a:pt x="10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5" name="Freeform 46">
              <a:extLst>
                <a:ext uri="{FF2B5EF4-FFF2-40B4-BE49-F238E27FC236}">
                  <a16:creationId xmlns:a16="http://schemas.microsoft.com/office/drawing/2014/main" id="{E98CF44A-EFA7-4CC2-BD95-0853EE03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25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2"/>
                <a:gd name="T98" fmla="*/ 10 w 10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2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6" name="Freeform 47">
              <a:extLst>
                <a:ext uri="{FF2B5EF4-FFF2-40B4-BE49-F238E27FC236}">
                  <a16:creationId xmlns:a16="http://schemas.microsoft.com/office/drawing/2014/main" id="{F0BEB502-21C9-415B-B81C-BC2D3B724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3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7" name="Freeform 48">
              <a:extLst>
                <a:ext uri="{FF2B5EF4-FFF2-40B4-BE49-F238E27FC236}">
                  <a16:creationId xmlns:a16="http://schemas.microsoft.com/office/drawing/2014/main" id="{43C5D7D2-B0DA-4C7D-9C02-B71AE71F3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37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8"/>
                  </a:move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8" name="Freeform 49">
              <a:extLst>
                <a:ext uri="{FF2B5EF4-FFF2-40B4-BE49-F238E27FC236}">
                  <a16:creationId xmlns:a16="http://schemas.microsoft.com/office/drawing/2014/main" id="{826D46A3-9580-4A40-B3A7-E347E645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4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8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9" name="Freeform 50">
              <a:extLst>
                <a:ext uri="{FF2B5EF4-FFF2-40B4-BE49-F238E27FC236}">
                  <a16:creationId xmlns:a16="http://schemas.microsoft.com/office/drawing/2014/main" id="{4BAC10B4-040B-40B0-AF1F-A4F192B61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49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"/>
                <a:gd name="T160" fmla="*/ 0 h 12"/>
                <a:gd name="T161" fmla="*/ 10 w 10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" h="12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0" name="Freeform 51">
              <a:extLst>
                <a:ext uri="{FF2B5EF4-FFF2-40B4-BE49-F238E27FC236}">
                  <a16:creationId xmlns:a16="http://schemas.microsoft.com/office/drawing/2014/main" id="{7FD20166-99AA-435C-8AB1-4683D3C8A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5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1" name="Freeform 52">
              <a:extLst>
                <a:ext uri="{FF2B5EF4-FFF2-40B4-BE49-F238E27FC236}">
                  <a16:creationId xmlns:a16="http://schemas.microsoft.com/office/drawing/2014/main" id="{1553AF75-94E4-41E0-AFAD-8F80039B8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7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2" name="Freeform 53">
              <a:extLst>
                <a:ext uri="{FF2B5EF4-FFF2-40B4-BE49-F238E27FC236}">
                  <a16:creationId xmlns:a16="http://schemas.microsoft.com/office/drawing/2014/main" id="{DCC0E9D3-C613-4C3C-A461-7BD2D2D2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3" name="Freeform 54">
              <a:extLst>
                <a:ext uri="{FF2B5EF4-FFF2-40B4-BE49-F238E27FC236}">
                  <a16:creationId xmlns:a16="http://schemas.microsoft.com/office/drawing/2014/main" id="{8EF992D6-4F97-4A55-ADE4-F03E4657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"/>
                <a:gd name="T163" fmla="*/ 0 h 13"/>
                <a:gd name="T164" fmla="*/ 11 w 11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4" name="Freeform 55">
              <a:extLst>
                <a:ext uri="{FF2B5EF4-FFF2-40B4-BE49-F238E27FC236}">
                  <a16:creationId xmlns:a16="http://schemas.microsoft.com/office/drawing/2014/main" id="{770B1D1A-5B34-41BC-A5AC-E8E63A900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5" name="Freeform 56">
              <a:extLst>
                <a:ext uri="{FF2B5EF4-FFF2-40B4-BE49-F238E27FC236}">
                  <a16:creationId xmlns:a16="http://schemas.microsoft.com/office/drawing/2014/main" id="{75F38F20-4308-4759-B6E1-20252C79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6" name="Freeform 57">
              <a:extLst>
                <a:ext uri="{FF2B5EF4-FFF2-40B4-BE49-F238E27FC236}">
                  <a16:creationId xmlns:a16="http://schemas.microsoft.com/office/drawing/2014/main" id="{A0C9EBD4-D07D-427D-BE38-A585206F0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71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7" name="Freeform 58">
              <a:extLst>
                <a:ext uri="{FF2B5EF4-FFF2-40B4-BE49-F238E27FC236}">
                  <a16:creationId xmlns:a16="http://schemas.microsoft.com/office/drawing/2014/main" id="{4910EC3C-9A4C-4A39-B95C-ABD9710F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"/>
                <a:gd name="T169" fmla="*/ 0 h 13"/>
                <a:gd name="T170" fmla="*/ 11 w 11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" h="13">
                  <a:moveTo>
                    <a:pt x="11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8" name="Freeform 59">
              <a:extLst>
                <a:ext uri="{FF2B5EF4-FFF2-40B4-BE49-F238E27FC236}">
                  <a16:creationId xmlns:a16="http://schemas.microsoft.com/office/drawing/2014/main" id="{0BE8DC3E-F1FB-4952-A905-276701D4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w 11"/>
                <a:gd name="T113" fmla="*/ 0 h 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"/>
                <a:gd name="T172" fmla="*/ 0 h 13"/>
                <a:gd name="T173" fmla="*/ 11 w 11"/>
                <a:gd name="T174" fmla="*/ 13 h 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9" name="Freeform 60">
              <a:extLst>
                <a:ext uri="{FF2B5EF4-FFF2-40B4-BE49-F238E27FC236}">
                  <a16:creationId xmlns:a16="http://schemas.microsoft.com/office/drawing/2014/main" id="{7C657A50-8DAA-4BA2-B2BB-7546C5B1F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464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3"/>
                <a:gd name="T167" fmla="*/ 9 w 9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0" name="Freeform 63">
              <a:extLst>
                <a:ext uri="{FF2B5EF4-FFF2-40B4-BE49-F238E27FC236}">
                  <a16:creationId xmlns:a16="http://schemas.microsoft.com/office/drawing/2014/main" id="{9321E00E-A15B-4AC2-925A-77E0E009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3393"/>
              <a:ext cx="2" cy="3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2"/>
                <a:gd name="T161" fmla="*/ 9 w 9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2"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1" name="Freeform 68">
              <a:extLst>
                <a:ext uri="{FF2B5EF4-FFF2-40B4-BE49-F238E27FC236}">
                  <a16:creationId xmlns:a16="http://schemas.microsoft.com/office/drawing/2014/main" id="{119625DF-CFCA-4326-98D4-2BCCDD6BF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389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2" name="Freeform 69">
              <a:extLst>
                <a:ext uri="{FF2B5EF4-FFF2-40B4-BE49-F238E27FC236}">
                  <a16:creationId xmlns:a16="http://schemas.microsoft.com/office/drawing/2014/main" id="{BF1DE5DD-3ABD-4C8B-AEFD-68A70134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39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3" name="Freeform 70">
              <a:extLst>
                <a:ext uri="{FF2B5EF4-FFF2-40B4-BE49-F238E27FC236}">
                  <a16:creationId xmlns:a16="http://schemas.microsoft.com/office/drawing/2014/main" id="{2FF4F65F-EAB9-4F32-9DE8-D00C3F30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6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"/>
                <a:gd name="T178" fmla="*/ 0 h 13"/>
                <a:gd name="T179" fmla="*/ 10 w 10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4" name="Freeform 71">
              <a:extLst>
                <a:ext uri="{FF2B5EF4-FFF2-40B4-BE49-F238E27FC236}">
                  <a16:creationId xmlns:a16="http://schemas.microsoft.com/office/drawing/2014/main" id="{30633AF1-80E1-45B8-8F7E-523998A5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346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2"/>
                <a:gd name="T176" fmla="*/ 10 w 10"/>
                <a:gd name="T177" fmla="*/ 12 h 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5" name="Line 73">
              <a:extLst>
                <a:ext uri="{FF2B5EF4-FFF2-40B4-BE49-F238E27FC236}">
                  <a16:creationId xmlns:a16="http://schemas.microsoft.com/office/drawing/2014/main" id="{AF485B7C-B909-45FB-9620-73DC720A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534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6" name="Line 74">
              <a:extLst>
                <a:ext uri="{FF2B5EF4-FFF2-40B4-BE49-F238E27FC236}">
                  <a16:creationId xmlns:a16="http://schemas.microsoft.com/office/drawing/2014/main" id="{455FD6CF-4450-4D07-AA3B-51E2C09F7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9" y="3657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7" name="Line 75">
              <a:extLst>
                <a:ext uri="{FF2B5EF4-FFF2-40B4-BE49-F238E27FC236}">
                  <a16:creationId xmlns:a16="http://schemas.microsoft.com/office/drawing/2014/main" id="{1A845C71-932A-4B73-A82E-F4328B659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57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8" name="Line 76">
              <a:extLst>
                <a:ext uri="{FF2B5EF4-FFF2-40B4-BE49-F238E27FC236}">
                  <a16:creationId xmlns:a16="http://schemas.microsoft.com/office/drawing/2014/main" id="{74B20E89-9CE8-48F1-AA8E-58CA605D8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60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9" name="Line 77">
              <a:extLst>
                <a:ext uri="{FF2B5EF4-FFF2-40B4-BE49-F238E27FC236}">
                  <a16:creationId xmlns:a16="http://schemas.microsoft.com/office/drawing/2014/main" id="{C83452B0-7190-4B6D-9656-83291A75B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626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0" name="Line 78">
              <a:extLst>
                <a:ext uri="{FF2B5EF4-FFF2-40B4-BE49-F238E27FC236}">
                  <a16:creationId xmlns:a16="http://schemas.microsoft.com/office/drawing/2014/main" id="{AAC66E18-7EAE-4502-B38D-A098667BF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3414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1" name="Line 79">
              <a:extLst>
                <a:ext uri="{FF2B5EF4-FFF2-40B4-BE49-F238E27FC236}">
                  <a16:creationId xmlns:a16="http://schemas.microsoft.com/office/drawing/2014/main" id="{2145B07B-D2F4-474E-8FF4-77EA580CD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343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2" name="Line 80">
              <a:extLst>
                <a:ext uri="{FF2B5EF4-FFF2-40B4-BE49-F238E27FC236}">
                  <a16:creationId xmlns:a16="http://schemas.microsoft.com/office/drawing/2014/main" id="{28960FD1-D252-43EA-8D76-B1F5756E2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345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3" name="Freeform 81">
              <a:extLst>
                <a:ext uri="{FF2B5EF4-FFF2-40B4-BE49-F238E27FC236}">
                  <a16:creationId xmlns:a16="http://schemas.microsoft.com/office/drawing/2014/main" id="{59D00874-22B8-47C4-9338-08CECEA3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564"/>
              <a:ext cx="35" cy="51"/>
            </a:xfrm>
            <a:custGeom>
              <a:avLst/>
              <a:gdLst>
                <a:gd name="T0" fmla="*/ 0 w 143"/>
                <a:gd name="T1" fmla="*/ 0 h 203"/>
                <a:gd name="T2" fmla="*/ 0 w 143"/>
                <a:gd name="T3" fmla="*/ 0 h 203"/>
                <a:gd name="T4" fmla="*/ 0 w 143"/>
                <a:gd name="T5" fmla="*/ 0 h 203"/>
                <a:gd name="T6" fmla="*/ 0 w 143"/>
                <a:gd name="T7" fmla="*/ 0 h 203"/>
                <a:gd name="T8" fmla="*/ 0 w 143"/>
                <a:gd name="T9" fmla="*/ 0 h 203"/>
                <a:gd name="T10" fmla="*/ 0 w 143"/>
                <a:gd name="T11" fmla="*/ 0 h 203"/>
                <a:gd name="T12" fmla="*/ 0 w 143"/>
                <a:gd name="T13" fmla="*/ 0 h 203"/>
                <a:gd name="T14" fmla="*/ 0 w 143"/>
                <a:gd name="T15" fmla="*/ 0 h 203"/>
                <a:gd name="T16" fmla="*/ 0 w 143"/>
                <a:gd name="T17" fmla="*/ 0 h 203"/>
                <a:gd name="T18" fmla="*/ 0 w 143"/>
                <a:gd name="T19" fmla="*/ 0 h 203"/>
                <a:gd name="T20" fmla="*/ 0 w 143"/>
                <a:gd name="T21" fmla="*/ 0 h 203"/>
                <a:gd name="T22" fmla="*/ 0 w 143"/>
                <a:gd name="T23" fmla="*/ 0 h 203"/>
                <a:gd name="T24" fmla="*/ 0 w 143"/>
                <a:gd name="T25" fmla="*/ 0 h 203"/>
                <a:gd name="T26" fmla="*/ 0 w 143"/>
                <a:gd name="T27" fmla="*/ 0 h 2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203"/>
                <a:gd name="T44" fmla="*/ 143 w 143"/>
                <a:gd name="T45" fmla="*/ 203 h 2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203">
                  <a:moveTo>
                    <a:pt x="77" y="203"/>
                  </a:moveTo>
                  <a:lnTo>
                    <a:pt x="0" y="85"/>
                  </a:lnTo>
                  <a:lnTo>
                    <a:pt x="17" y="71"/>
                  </a:lnTo>
                  <a:lnTo>
                    <a:pt x="68" y="153"/>
                  </a:lnTo>
                  <a:lnTo>
                    <a:pt x="44" y="50"/>
                  </a:lnTo>
                  <a:lnTo>
                    <a:pt x="63" y="34"/>
                  </a:lnTo>
                  <a:lnTo>
                    <a:pt x="117" y="116"/>
                  </a:lnTo>
                  <a:lnTo>
                    <a:pt x="89" y="13"/>
                  </a:lnTo>
                  <a:lnTo>
                    <a:pt x="106" y="0"/>
                  </a:lnTo>
                  <a:lnTo>
                    <a:pt x="143" y="149"/>
                  </a:lnTo>
                  <a:lnTo>
                    <a:pt x="126" y="162"/>
                  </a:lnTo>
                  <a:lnTo>
                    <a:pt x="68" y="76"/>
                  </a:lnTo>
                  <a:lnTo>
                    <a:pt x="95" y="189"/>
                  </a:lnTo>
                  <a:lnTo>
                    <a:pt x="7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4" name="Freeform 82">
              <a:extLst>
                <a:ext uri="{FF2B5EF4-FFF2-40B4-BE49-F238E27FC236}">
                  <a16:creationId xmlns:a16="http://schemas.microsoft.com/office/drawing/2014/main" id="{BF75E5CD-6FEE-4FD3-A494-226AB9BB3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" y="3559"/>
              <a:ext cx="21" cy="30"/>
            </a:xfrm>
            <a:custGeom>
              <a:avLst/>
              <a:gdLst>
                <a:gd name="T0" fmla="*/ 0 w 86"/>
                <a:gd name="T1" fmla="*/ 0 h 121"/>
                <a:gd name="T2" fmla="*/ 0 w 86"/>
                <a:gd name="T3" fmla="*/ 0 h 121"/>
                <a:gd name="T4" fmla="*/ 0 w 86"/>
                <a:gd name="T5" fmla="*/ 0 h 121"/>
                <a:gd name="T6" fmla="*/ 0 w 86"/>
                <a:gd name="T7" fmla="*/ 0 h 121"/>
                <a:gd name="T8" fmla="*/ 0 w 86"/>
                <a:gd name="T9" fmla="*/ 0 h 121"/>
                <a:gd name="T10" fmla="*/ 0 w 86"/>
                <a:gd name="T11" fmla="*/ 0 h 121"/>
                <a:gd name="T12" fmla="*/ 0 w 86"/>
                <a:gd name="T13" fmla="*/ 0 h 121"/>
                <a:gd name="T14" fmla="*/ 0 w 86"/>
                <a:gd name="T15" fmla="*/ 0 h 121"/>
                <a:gd name="T16" fmla="*/ 0 w 86"/>
                <a:gd name="T17" fmla="*/ 0 h 121"/>
                <a:gd name="T18" fmla="*/ 0 w 86"/>
                <a:gd name="T19" fmla="*/ 0 h 121"/>
                <a:gd name="T20" fmla="*/ 0 w 86"/>
                <a:gd name="T21" fmla="*/ 0 h 121"/>
                <a:gd name="T22" fmla="*/ 0 w 86"/>
                <a:gd name="T23" fmla="*/ 0 h 121"/>
                <a:gd name="T24" fmla="*/ 0 w 86"/>
                <a:gd name="T25" fmla="*/ 0 h 121"/>
                <a:gd name="T26" fmla="*/ 0 w 86"/>
                <a:gd name="T27" fmla="*/ 0 h 121"/>
                <a:gd name="T28" fmla="*/ 0 w 86"/>
                <a:gd name="T29" fmla="*/ 0 h 121"/>
                <a:gd name="T30" fmla="*/ 0 w 86"/>
                <a:gd name="T31" fmla="*/ 0 h 121"/>
                <a:gd name="T32" fmla="*/ 0 w 86"/>
                <a:gd name="T33" fmla="*/ 0 h 121"/>
                <a:gd name="T34" fmla="*/ 0 w 86"/>
                <a:gd name="T35" fmla="*/ 0 h 121"/>
                <a:gd name="T36" fmla="*/ 0 w 86"/>
                <a:gd name="T37" fmla="*/ 0 h 121"/>
                <a:gd name="T38" fmla="*/ 0 w 86"/>
                <a:gd name="T39" fmla="*/ 0 h 121"/>
                <a:gd name="T40" fmla="*/ 0 w 86"/>
                <a:gd name="T41" fmla="*/ 0 h 121"/>
                <a:gd name="T42" fmla="*/ 0 w 86"/>
                <a:gd name="T43" fmla="*/ 0 h 121"/>
                <a:gd name="T44" fmla="*/ 0 w 86"/>
                <a:gd name="T45" fmla="*/ 0 h 121"/>
                <a:gd name="T46" fmla="*/ 0 w 86"/>
                <a:gd name="T47" fmla="*/ 0 h 121"/>
                <a:gd name="T48" fmla="*/ 0 w 86"/>
                <a:gd name="T49" fmla="*/ 0 h 121"/>
                <a:gd name="T50" fmla="*/ 0 w 86"/>
                <a:gd name="T51" fmla="*/ 0 h 121"/>
                <a:gd name="T52" fmla="*/ 0 w 86"/>
                <a:gd name="T53" fmla="*/ 0 h 121"/>
                <a:gd name="T54" fmla="*/ 0 w 86"/>
                <a:gd name="T55" fmla="*/ 0 h 121"/>
                <a:gd name="T56" fmla="*/ 0 w 86"/>
                <a:gd name="T57" fmla="*/ 0 h 121"/>
                <a:gd name="T58" fmla="*/ 0 w 86"/>
                <a:gd name="T59" fmla="*/ 0 h 121"/>
                <a:gd name="T60" fmla="*/ 0 w 86"/>
                <a:gd name="T61" fmla="*/ 0 h 121"/>
                <a:gd name="T62" fmla="*/ 0 w 86"/>
                <a:gd name="T63" fmla="*/ 0 h 121"/>
                <a:gd name="T64" fmla="*/ 0 w 86"/>
                <a:gd name="T65" fmla="*/ 0 h 121"/>
                <a:gd name="T66" fmla="*/ 0 w 86"/>
                <a:gd name="T67" fmla="*/ 0 h 121"/>
                <a:gd name="T68" fmla="*/ 0 w 86"/>
                <a:gd name="T69" fmla="*/ 0 h 121"/>
                <a:gd name="T70" fmla="*/ 0 w 86"/>
                <a:gd name="T71" fmla="*/ 0 h 121"/>
                <a:gd name="T72" fmla="*/ 0 w 86"/>
                <a:gd name="T73" fmla="*/ 0 h 121"/>
                <a:gd name="T74" fmla="*/ 0 w 86"/>
                <a:gd name="T75" fmla="*/ 0 h 121"/>
                <a:gd name="T76" fmla="*/ 0 w 86"/>
                <a:gd name="T77" fmla="*/ 0 h 121"/>
                <a:gd name="T78" fmla="*/ 0 w 86"/>
                <a:gd name="T79" fmla="*/ 0 h 121"/>
                <a:gd name="T80" fmla="*/ 0 w 86"/>
                <a:gd name="T81" fmla="*/ 0 h 121"/>
                <a:gd name="T82" fmla="*/ 0 w 86"/>
                <a:gd name="T83" fmla="*/ 0 h 121"/>
                <a:gd name="T84" fmla="*/ 0 w 86"/>
                <a:gd name="T85" fmla="*/ 0 h 121"/>
                <a:gd name="T86" fmla="*/ 0 w 86"/>
                <a:gd name="T87" fmla="*/ 0 h 121"/>
                <a:gd name="T88" fmla="*/ 0 w 86"/>
                <a:gd name="T89" fmla="*/ 0 h 121"/>
                <a:gd name="T90" fmla="*/ 0 w 86"/>
                <a:gd name="T91" fmla="*/ 0 h 121"/>
                <a:gd name="T92" fmla="*/ 0 w 86"/>
                <a:gd name="T93" fmla="*/ 0 h 121"/>
                <a:gd name="T94" fmla="*/ 0 w 86"/>
                <a:gd name="T95" fmla="*/ 0 h 121"/>
                <a:gd name="T96" fmla="*/ 0 w 86"/>
                <a:gd name="T97" fmla="*/ 0 h 121"/>
                <a:gd name="T98" fmla="*/ 0 w 86"/>
                <a:gd name="T99" fmla="*/ 0 h 121"/>
                <a:gd name="T100" fmla="*/ 0 w 86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121"/>
                <a:gd name="T155" fmla="*/ 86 w 86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2" y="80"/>
                  </a:lnTo>
                  <a:lnTo>
                    <a:pt x="83" y="81"/>
                  </a:lnTo>
                  <a:lnTo>
                    <a:pt x="84" y="83"/>
                  </a:lnTo>
                  <a:lnTo>
                    <a:pt x="85" y="84"/>
                  </a:lnTo>
                  <a:lnTo>
                    <a:pt x="86" y="85"/>
                  </a:lnTo>
                  <a:lnTo>
                    <a:pt x="71" y="98"/>
                  </a:lnTo>
                  <a:lnTo>
                    <a:pt x="65" y="88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4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7" y="119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29" y="116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5" y="111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3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8" y="53"/>
                  </a:moveTo>
                  <a:lnTo>
                    <a:pt x="47" y="56"/>
                  </a:lnTo>
                  <a:lnTo>
                    <a:pt x="46" y="57"/>
                  </a:lnTo>
                  <a:lnTo>
                    <a:pt x="45" y="59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5" y="96"/>
                  </a:lnTo>
                  <a:lnTo>
                    <a:pt x="46" y="96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9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9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5" name="Freeform 83">
              <a:extLst>
                <a:ext uri="{FF2B5EF4-FFF2-40B4-BE49-F238E27FC236}">
                  <a16:creationId xmlns:a16="http://schemas.microsoft.com/office/drawing/2014/main" id="{07ABA45D-15E9-426A-B5F2-21758C75B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3540"/>
              <a:ext cx="27" cy="36"/>
            </a:xfrm>
            <a:custGeom>
              <a:avLst/>
              <a:gdLst>
                <a:gd name="T0" fmla="*/ 0 w 111"/>
                <a:gd name="T1" fmla="*/ 0 h 146"/>
                <a:gd name="T2" fmla="*/ 0 w 111"/>
                <a:gd name="T3" fmla="*/ 0 h 146"/>
                <a:gd name="T4" fmla="*/ 0 w 111"/>
                <a:gd name="T5" fmla="*/ 0 h 146"/>
                <a:gd name="T6" fmla="*/ 0 w 111"/>
                <a:gd name="T7" fmla="*/ 0 h 146"/>
                <a:gd name="T8" fmla="*/ 0 w 111"/>
                <a:gd name="T9" fmla="*/ 0 h 146"/>
                <a:gd name="T10" fmla="*/ 0 w 111"/>
                <a:gd name="T11" fmla="*/ 0 h 146"/>
                <a:gd name="T12" fmla="*/ 0 w 111"/>
                <a:gd name="T13" fmla="*/ 0 h 146"/>
                <a:gd name="T14" fmla="*/ 0 w 111"/>
                <a:gd name="T15" fmla="*/ 0 h 146"/>
                <a:gd name="T16" fmla="*/ 0 w 111"/>
                <a:gd name="T17" fmla="*/ 0 h 146"/>
                <a:gd name="T18" fmla="*/ 0 w 111"/>
                <a:gd name="T19" fmla="*/ 0 h 146"/>
                <a:gd name="T20" fmla="*/ 0 w 111"/>
                <a:gd name="T21" fmla="*/ 0 h 146"/>
                <a:gd name="T22" fmla="*/ 0 w 111"/>
                <a:gd name="T23" fmla="*/ 0 h 146"/>
                <a:gd name="T24" fmla="*/ 0 w 111"/>
                <a:gd name="T25" fmla="*/ 0 h 146"/>
                <a:gd name="T26" fmla="*/ 0 w 111"/>
                <a:gd name="T27" fmla="*/ 0 h 146"/>
                <a:gd name="T28" fmla="*/ 0 w 111"/>
                <a:gd name="T29" fmla="*/ 0 h 146"/>
                <a:gd name="T30" fmla="*/ 0 w 111"/>
                <a:gd name="T31" fmla="*/ 0 h 146"/>
                <a:gd name="T32" fmla="*/ 0 w 111"/>
                <a:gd name="T33" fmla="*/ 0 h 146"/>
                <a:gd name="T34" fmla="*/ 0 w 111"/>
                <a:gd name="T35" fmla="*/ 0 h 146"/>
                <a:gd name="T36" fmla="*/ 0 w 111"/>
                <a:gd name="T37" fmla="*/ 0 h 146"/>
                <a:gd name="T38" fmla="*/ 0 w 111"/>
                <a:gd name="T39" fmla="*/ 0 h 146"/>
                <a:gd name="T40" fmla="*/ 0 w 111"/>
                <a:gd name="T41" fmla="*/ 0 h 146"/>
                <a:gd name="T42" fmla="*/ 0 w 111"/>
                <a:gd name="T43" fmla="*/ 0 h 146"/>
                <a:gd name="T44" fmla="*/ 0 w 111"/>
                <a:gd name="T45" fmla="*/ 0 h 146"/>
                <a:gd name="T46" fmla="*/ 0 w 111"/>
                <a:gd name="T47" fmla="*/ 0 h 146"/>
                <a:gd name="T48" fmla="*/ 0 w 111"/>
                <a:gd name="T49" fmla="*/ 0 h 146"/>
                <a:gd name="T50" fmla="*/ 0 w 111"/>
                <a:gd name="T51" fmla="*/ 0 h 146"/>
                <a:gd name="T52" fmla="*/ 0 w 111"/>
                <a:gd name="T53" fmla="*/ 0 h 146"/>
                <a:gd name="T54" fmla="*/ 0 w 111"/>
                <a:gd name="T55" fmla="*/ 0 h 146"/>
                <a:gd name="T56" fmla="*/ 0 w 111"/>
                <a:gd name="T57" fmla="*/ 0 h 146"/>
                <a:gd name="T58" fmla="*/ 0 w 111"/>
                <a:gd name="T59" fmla="*/ 0 h 146"/>
                <a:gd name="T60" fmla="*/ 0 w 111"/>
                <a:gd name="T61" fmla="*/ 0 h 146"/>
                <a:gd name="T62" fmla="*/ 0 w 111"/>
                <a:gd name="T63" fmla="*/ 0 h 146"/>
                <a:gd name="T64" fmla="*/ 0 w 111"/>
                <a:gd name="T65" fmla="*/ 0 h 146"/>
                <a:gd name="T66" fmla="*/ 0 w 111"/>
                <a:gd name="T67" fmla="*/ 0 h 146"/>
                <a:gd name="T68" fmla="*/ 0 w 111"/>
                <a:gd name="T69" fmla="*/ 0 h 146"/>
                <a:gd name="T70" fmla="*/ 0 w 111"/>
                <a:gd name="T71" fmla="*/ 0 h 146"/>
                <a:gd name="T72" fmla="*/ 0 w 111"/>
                <a:gd name="T73" fmla="*/ 0 h 146"/>
                <a:gd name="T74" fmla="*/ 0 w 111"/>
                <a:gd name="T75" fmla="*/ 0 h 146"/>
                <a:gd name="T76" fmla="*/ 0 w 111"/>
                <a:gd name="T77" fmla="*/ 0 h 146"/>
                <a:gd name="T78" fmla="*/ 0 w 111"/>
                <a:gd name="T79" fmla="*/ 0 h 146"/>
                <a:gd name="T80" fmla="*/ 0 w 111"/>
                <a:gd name="T81" fmla="*/ 0 h 146"/>
                <a:gd name="T82" fmla="*/ 0 w 111"/>
                <a:gd name="T83" fmla="*/ 0 h 146"/>
                <a:gd name="T84" fmla="*/ 0 w 111"/>
                <a:gd name="T85" fmla="*/ 0 h 146"/>
                <a:gd name="T86" fmla="*/ 0 w 111"/>
                <a:gd name="T87" fmla="*/ 0 h 146"/>
                <a:gd name="T88" fmla="*/ 0 w 111"/>
                <a:gd name="T89" fmla="*/ 0 h 146"/>
                <a:gd name="T90" fmla="*/ 0 w 111"/>
                <a:gd name="T91" fmla="*/ 0 h 146"/>
                <a:gd name="T92" fmla="*/ 0 w 111"/>
                <a:gd name="T93" fmla="*/ 0 h 146"/>
                <a:gd name="T94" fmla="*/ 0 w 111"/>
                <a:gd name="T95" fmla="*/ 0 h 146"/>
                <a:gd name="T96" fmla="*/ 0 w 111"/>
                <a:gd name="T97" fmla="*/ 0 h 146"/>
                <a:gd name="T98" fmla="*/ 0 w 111"/>
                <a:gd name="T99" fmla="*/ 0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46"/>
                <a:gd name="T152" fmla="*/ 111 w 111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46">
                  <a:moveTo>
                    <a:pt x="16" y="0"/>
                  </a:moveTo>
                  <a:lnTo>
                    <a:pt x="37" y="49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0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5" y="17"/>
                  </a:lnTo>
                  <a:lnTo>
                    <a:pt x="67" y="18"/>
                  </a:lnTo>
                  <a:lnTo>
                    <a:pt x="68" y="19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0" y="33"/>
                  </a:lnTo>
                  <a:lnTo>
                    <a:pt x="81" y="36"/>
                  </a:lnTo>
                  <a:lnTo>
                    <a:pt x="82" y="39"/>
                  </a:lnTo>
                  <a:lnTo>
                    <a:pt x="86" y="47"/>
                  </a:lnTo>
                  <a:lnTo>
                    <a:pt x="111" y="103"/>
                  </a:lnTo>
                  <a:lnTo>
                    <a:pt x="95" y="116"/>
                  </a:lnTo>
                  <a:lnTo>
                    <a:pt x="73" y="65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1" y="59"/>
                  </a:lnTo>
                  <a:lnTo>
                    <a:pt x="69" y="56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6" y="51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1" y="43"/>
                  </a:lnTo>
                  <a:lnTo>
                    <a:pt x="59" y="43"/>
                  </a:lnTo>
                  <a:lnTo>
                    <a:pt x="58" y="42"/>
                  </a:lnTo>
                  <a:lnTo>
                    <a:pt x="57" y="42"/>
                  </a:lnTo>
                  <a:lnTo>
                    <a:pt x="56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1" y="45"/>
                  </a:lnTo>
                  <a:lnTo>
                    <a:pt x="50" y="45"/>
                  </a:lnTo>
                  <a:lnTo>
                    <a:pt x="49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7" y="49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5"/>
                  </a:lnTo>
                  <a:lnTo>
                    <a:pt x="45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6"/>
                  </a:lnTo>
                  <a:lnTo>
                    <a:pt x="49" y="79"/>
                  </a:lnTo>
                  <a:lnTo>
                    <a:pt x="50" y="81"/>
                  </a:lnTo>
                  <a:lnTo>
                    <a:pt x="51" y="83"/>
                  </a:lnTo>
                  <a:lnTo>
                    <a:pt x="51" y="85"/>
                  </a:lnTo>
                  <a:lnTo>
                    <a:pt x="73" y="134"/>
                  </a:lnTo>
                  <a:lnTo>
                    <a:pt x="58" y="146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6" name="Freeform 84">
              <a:extLst>
                <a:ext uri="{FF2B5EF4-FFF2-40B4-BE49-F238E27FC236}">
                  <a16:creationId xmlns:a16="http://schemas.microsoft.com/office/drawing/2014/main" id="{3A206ED8-9822-4051-BB71-787901C0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3525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7" name="Freeform 85">
              <a:extLst>
                <a:ext uri="{FF2B5EF4-FFF2-40B4-BE49-F238E27FC236}">
                  <a16:creationId xmlns:a16="http://schemas.microsoft.com/office/drawing/2014/main" id="{BE2C61BF-C8AA-4B87-B364-18D2FD6A7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3519"/>
              <a:ext cx="23" cy="32"/>
            </a:xfrm>
            <a:custGeom>
              <a:avLst/>
              <a:gdLst>
                <a:gd name="T0" fmla="*/ 0 w 94"/>
                <a:gd name="T1" fmla="*/ 0 h 130"/>
                <a:gd name="T2" fmla="*/ 0 w 94"/>
                <a:gd name="T3" fmla="*/ 0 h 130"/>
                <a:gd name="T4" fmla="*/ 0 w 94"/>
                <a:gd name="T5" fmla="*/ 0 h 130"/>
                <a:gd name="T6" fmla="*/ 0 w 94"/>
                <a:gd name="T7" fmla="*/ 0 h 130"/>
                <a:gd name="T8" fmla="*/ 0 w 94"/>
                <a:gd name="T9" fmla="*/ 0 h 130"/>
                <a:gd name="T10" fmla="*/ 0 w 94"/>
                <a:gd name="T11" fmla="*/ 0 h 130"/>
                <a:gd name="T12" fmla="*/ 0 w 94"/>
                <a:gd name="T13" fmla="*/ 0 h 130"/>
                <a:gd name="T14" fmla="*/ 0 w 94"/>
                <a:gd name="T15" fmla="*/ 0 h 130"/>
                <a:gd name="T16" fmla="*/ 0 w 94"/>
                <a:gd name="T17" fmla="*/ 0 h 130"/>
                <a:gd name="T18" fmla="*/ 0 w 94"/>
                <a:gd name="T19" fmla="*/ 0 h 130"/>
                <a:gd name="T20" fmla="*/ 0 w 94"/>
                <a:gd name="T21" fmla="*/ 0 h 130"/>
                <a:gd name="T22" fmla="*/ 0 w 94"/>
                <a:gd name="T23" fmla="*/ 0 h 130"/>
                <a:gd name="T24" fmla="*/ 0 w 94"/>
                <a:gd name="T25" fmla="*/ 0 h 130"/>
                <a:gd name="T26" fmla="*/ 0 w 94"/>
                <a:gd name="T27" fmla="*/ 0 h 130"/>
                <a:gd name="T28" fmla="*/ 0 w 94"/>
                <a:gd name="T29" fmla="*/ 0 h 130"/>
                <a:gd name="T30" fmla="*/ 0 w 94"/>
                <a:gd name="T31" fmla="*/ 0 h 130"/>
                <a:gd name="T32" fmla="*/ 0 w 94"/>
                <a:gd name="T33" fmla="*/ 0 h 130"/>
                <a:gd name="T34" fmla="*/ 0 w 94"/>
                <a:gd name="T35" fmla="*/ 0 h 130"/>
                <a:gd name="T36" fmla="*/ 0 w 94"/>
                <a:gd name="T37" fmla="*/ 0 h 130"/>
                <a:gd name="T38" fmla="*/ 0 w 94"/>
                <a:gd name="T39" fmla="*/ 0 h 130"/>
                <a:gd name="T40" fmla="*/ 0 w 94"/>
                <a:gd name="T41" fmla="*/ 0 h 130"/>
                <a:gd name="T42" fmla="*/ 0 w 94"/>
                <a:gd name="T43" fmla="*/ 0 h 130"/>
                <a:gd name="T44" fmla="*/ 0 w 94"/>
                <a:gd name="T45" fmla="*/ 0 h 130"/>
                <a:gd name="T46" fmla="*/ 0 w 94"/>
                <a:gd name="T47" fmla="*/ 0 h 130"/>
                <a:gd name="T48" fmla="*/ 0 w 94"/>
                <a:gd name="T49" fmla="*/ 0 h 130"/>
                <a:gd name="T50" fmla="*/ 0 w 94"/>
                <a:gd name="T51" fmla="*/ 0 h 130"/>
                <a:gd name="T52" fmla="*/ 0 w 94"/>
                <a:gd name="T53" fmla="*/ 0 h 130"/>
                <a:gd name="T54" fmla="*/ 0 w 94"/>
                <a:gd name="T55" fmla="*/ 0 h 130"/>
                <a:gd name="T56" fmla="*/ 0 w 94"/>
                <a:gd name="T57" fmla="*/ 0 h 130"/>
                <a:gd name="T58" fmla="*/ 0 w 94"/>
                <a:gd name="T59" fmla="*/ 0 h 130"/>
                <a:gd name="T60" fmla="*/ 0 w 94"/>
                <a:gd name="T61" fmla="*/ 0 h 130"/>
                <a:gd name="T62" fmla="*/ 0 w 94"/>
                <a:gd name="T63" fmla="*/ 0 h 130"/>
                <a:gd name="T64" fmla="*/ 0 w 94"/>
                <a:gd name="T65" fmla="*/ 0 h 130"/>
                <a:gd name="T66" fmla="*/ 0 w 94"/>
                <a:gd name="T67" fmla="*/ 0 h 130"/>
                <a:gd name="T68" fmla="*/ 0 w 94"/>
                <a:gd name="T69" fmla="*/ 0 h 130"/>
                <a:gd name="T70" fmla="*/ 0 w 94"/>
                <a:gd name="T71" fmla="*/ 0 h 130"/>
                <a:gd name="T72" fmla="*/ 0 w 94"/>
                <a:gd name="T73" fmla="*/ 0 h 130"/>
                <a:gd name="T74" fmla="*/ 0 w 94"/>
                <a:gd name="T75" fmla="*/ 0 h 130"/>
                <a:gd name="T76" fmla="*/ 0 w 94"/>
                <a:gd name="T77" fmla="*/ 0 h 130"/>
                <a:gd name="T78" fmla="*/ 0 w 94"/>
                <a:gd name="T79" fmla="*/ 0 h 130"/>
                <a:gd name="T80" fmla="*/ 0 w 94"/>
                <a:gd name="T81" fmla="*/ 0 h 130"/>
                <a:gd name="T82" fmla="*/ 0 w 94"/>
                <a:gd name="T83" fmla="*/ 0 h 130"/>
                <a:gd name="T84" fmla="*/ 0 w 94"/>
                <a:gd name="T85" fmla="*/ 0 h 130"/>
                <a:gd name="T86" fmla="*/ 0 w 94"/>
                <a:gd name="T87" fmla="*/ 0 h 130"/>
                <a:gd name="T88" fmla="*/ 0 w 94"/>
                <a:gd name="T89" fmla="*/ 0 h 130"/>
                <a:gd name="T90" fmla="*/ 0 w 94"/>
                <a:gd name="T91" fmla="*/ 0 h 130"/>
                <a:gd name="T92" fmla="*/ 0 w 94"/>
                <a:gd name="T93" fmla="*/ 0 h 130"/>
                <a:gd name="T94" fmla="*/ 0 w 94"/>
                <a:gd name="T95" fmla="*/ 0 h 130"/>
                <a:gd name="T96" fmla="*/ 0 w 94"/>
                <a:gd name="T97" fmla="*/ 0 h 130"/>
                <a:gd name="T98" fmla="*/ 0 w 94"/>
                <a:gd name="T99" fmla="*/ 0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"/>
                <a:gd name="T151" fmla="*/ 0 h 130"/>
                <a:gd name="T152" fmla="*/ 94 w 9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" h="130">
                  <a:moveTo>
                    <a:pt x="80" y="109"/>
                  </a:moveTo>
                  <a:lnTo>
                    <a:pt x="74" y="94"/>
                  </a:lnTo>
                  <a:lnTo>
                    <a:pt x="74" y="95"/>
                  </a:lnTo>
                  <a:lnTo>
                    <a:pt x="74" y="96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73" y="101"/>
                  </a:lnTo>
                  <a:lnTo>
                    <a:pt x="73" y="103"/>
                  </a:lnTo>
                  <a:lnTo>
                    <a:pt x="73" y="107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1" y="111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69" y="115"/>
                  </a:lnTo>
                  <a:lnTo>
                    <a:pt x="68" y="117"/>
                  </a:lnTo>
                  <a:lnTo>
                    <a:pt x="67" y="119"/>
                  </a:lnTo>
                  <a:lnTo>
                    <a:pt x="66" y="120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3" y="125"/>
                  </a:lnTo>
                  <a:lnTo>
                    <a:pt x="61" y="126"/>
                  </a:lnTo>
                  <a:lnTo>
                    <a:pt x="60" y="127"/>
                  </a:lnTo>
                  <a:lnTo>
                    <a:pt x="59" y="128"/>
                  </a:lnTo>
                  <a:lnTo>
                    <a:pt x="57" y="129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2" y="128"/>
                  </a:lnTo>
                  <a:lnTo>
                    <a:pt x="40" y="127"/>
                  </a:lnTo>
                  <a:lnTo>
                    <a:pt x="39" y="126"/>
                  </a:lnTo>
                  <a:lnTo>
                    <a:pt x="38" y="125"/>
                  </a:lnTo>
                  <a:lnTo>
                    <a:pt x="37" y="122"/>
                  </a:lnTo>
                  <a:lnTo>
                    <a:pt x="34" y="120"/>
                  </a:lnTo>
                  <a:lnTo>
                    <a:pt x="33" y="118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29" y="111"/>
                  </a:lnTo>
                  <a:lnTo>
                    <a:pt x="27" y="108"/>
                  </a:lnTo>
                  <a:lnTo>
                    <a:pt x="26" y="104"/>
                  </a:lnTo>
                  <a:lnTo>
                    <a:pt x="0" y="43"/>
                  </a:lnTo>
                  <a:lnTo>
                    <a:pt x="15" y="30"/>
                  </a:lnTo>
                  <a:lnTo>
                    <a:pt x="34" y="75"/>
                  </a:lnTo>
                  <a:lnTo>
                    <a:pt x="36" y="79"/>
                  </a:lnTo>
                  <a:lnTo>
                    <a:pt x="38" y="83"/>
                  </a:lnTo>
                  <a:lnTo>
                    <a:pt x="40" y="88"/>
                  </a:lnTo>
                  <a:lnTo>
                    <a:pt x="41" y="91"/>
                  </a:lnTo>
                  <a:lnTo>
                    <a:pt x="43" y="95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1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2" y="98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4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3" y="76"/>
                  </a:lnTo>
                  <a:lnTo>
                    <a:pt x="62" y="73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0" y="66"/>
                  </a:lnTo>
                  <a:lnTo>
                    <a:pt x="59" y="62"/>
                  </a:lnTo>
                  <a:lnTo>
                    <a:pt x="55" y="54"/>
                  </a:lnTo>
                  <a:lnTo>
                    <a:pt x="37" y="13"/>
                  </a:lnTo>
                  <a:lnTo>
                    <a:pt x="52" y="0"/>
                  </a:lnTo>
                  <a:lnTo>
                    <a:pt x="94" y="97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8" name="Freeform 86">
              <a:extLst>
                <a:ext uri="{FF2B5EF4-FFF2-40B4-BE49-F238E27FC236}">
                  <a16:creationId xmlns:a16="http://schemas.microsoft.com/office/drawing/2014/main" id="{0B1E85D2-DEAC-4FAE-8B5E-B4285F8D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3506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7"/>
                  </a:moveTo>
                  <a:lnTo>
                    <a:pt x="79" y="99"/>
                  </a:lnTo>
                  <a:lnTo>
                    <a:pt x="58" y="51"/>
                  </a:lnTo>
                  <a:lnTo>
                    <a:pt x="55" y="43"/>
                  </a:lnTo>
                  <a:lnTo>
                    <a:pt x="53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9" y="33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1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7" y="70"/>
                  </a:lnTo>
                  <a:lnTo>
                    <a:pt x="38" y="74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4"/>
                  </a:lnTo>
                  <a:lnTo>
                    <a:pt x="14" y="22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8" y="28"/>
                  </a:lnTo>
                  <a:lnTo>
                    <a:pt x="95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9" name="Freeform 87">
              <a:extLst>
                <a:ext uri="{FF2B5EF4-FFF2-40B4-BE49-F238E27FC236}">
                  <a16:creationId xmlns:a16="http://schemas.microsoft.com/office/drawing/2014/main" id="{9FBCB9F9-A070-4FD6-8969-DBB76BF9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3488"/>
              <a:ext cx="19" cy="34"/>
            </a:xfrm>
            <a:custGeom>
              <a:avLst/>
              <a:gdLst>
                <a:gd name="T0" fmla="*/ 0 w 76"/>
                <a:gd name="T1" fmla="*/ 0 h 138"/>
                <a:gd name="T2" fmla="*/ 0 w 76"/>
                <a:gd name="T3" fmla="*/ 0 h 138"/>
                <a:gd name="T4" fmla="*/ 0 w 76"/>
                <a:gd name="T5" fmla="*/ 0 h 138"/>
                <a:gd name="T6" fmla="*/ 0 w 76"/>
                <a:gd name="T7" fmla="*/ 0 h 138"/>
                <a:gd name="T8" fmla="*/ 0 w 76"/>
                <a:gd name="T9" fmla="*/ 0 h 138"/>
                <a:gd name="T10" fmla="*/ 0 w 76"/>
                <a:gd name="T11" fmla="*/ 0 h 138"/>
                <a:gd name="T12" fmla="*/ 0 w 76"/>
                <a:gd name="T13" fmla="*/ 0 h 138"/>
                <a:gd name="T14" fmla="*/ 0 w 76"/>
                <a:gd name="T15" fmla="*/ 0 h 138"/>
                <a:gd name="T16" fmla="*/ 0 w 76"/>
                <a:gd name="T17" fmla="*/ 0 h 138"/>
                <a:gd name="T18" fmla="*/ 0 w 76"/>
                <a:gd name="T19" fmla="*/ 0 h 138"/>
                <a:gd name="T20" fmla="*/ 0 w 76"/>
                <a:gd name="T21" fmla="*/ 0 h 138"/>
                <a:gd name="T22" fmla="*/ 0 w 76"/>
                <a:gd name="T23" fmla="*/ 0 h 138"/>
                <a:gd name="T24" fmla="*/ 0 w 76"/>
                <a:gd name="T25" fmla="*/ 0 h 138"/>
                <a:gd name="T26" fmla="*/ 0 w 76"/>
                <a:gd name="T27" fmla="*/ 0 h 138"/>
                <a:gd name="T28" fmla="*/ 0 w 76"/>
                <a:gd name="T29" fmla="*/ 0 h 138"/>
                <a:gd name="T30" fmla="*/ 0 w 76"/>
                <a:gd name="T31" fmla="*/ 0 h 138"/>
                <a:gd name="T32" fmla="*/ 0 w 76"/>
                <a:gd name="T33" fmla="*/ 0 h 138"/>
                <a:gd name="T34" fmla="*/ 0 w 76"/>
                <a:gd name="T35" fmla="*/ 0 h 138"/>
                <a:gd name="T36" fmla="*/ 0 w 76"/>
                <a:gd name="T37" fmla="*/ 0 h 138"/>
                <a:gd name="T38" fmla="*/ 0 w 76"/>
                <a:gd name="T39" fmla="*/ 0 h 138"/>
                <a:gd name="T40" fmla="*/ 0 w 76"/>
                <a:gd name="T41" fmla="*/ 0 h 138"/>
                <a:gd name="T42" fmla="*/ 0 w 76"/>
                <a:gd name="T43" fmla="*/ 0 h 138"/>
                <a:gd name="T44" fmla="*/ 0 w 76"/>
                <a:gd name="T45" fmla="*/ 0 h 138"/>
                <a:gd name="T46" fmla="*/ 0 w 76"/>
                <a:gd name="T47" fmla="*/ 0 h 138"/>
                <a:gd name="T48" fmla="*/ 0 w 76"/>
                <a:gd name="T49" fmla="*/ 0 h 138"/>
                <a:gd name="T50" fmla="*/ 0 w 76"/>
                <a:gd name="T51" fmla="*/ 0 h 138"/>
                <a:gd name="T52" fmla="*/ 0 w 76"/>
                <a:gd name="T53" fmla="*/ 0 h 138"/>
                <a:gd name="T54" fmla="*/ 0 w 76"/>
                <a:gd name="T55" fmla="*/ 0 h 138"/>
                <a:gd name="T56" fmla="*/ 0 w 76"/>
                <a:gd name="T57" fmla="*/ 0 h 138"/>
                <a:gd name="T58" fmla="*/ 0 w 76"/>
                <a:gd name="T59" fmla="*/ 0 h 138"/>
                <a:gd name="T60" fmla="*/ 0 w 76"/>
                <a:gd name="T61" fmla="*/ 0 h 138"/>
                <a:gd name="T62" fmla="*/ 0 w 76"/>
                <a:gd name="T63" fmla="*/ 0 h 138"/>
                <a:gd name="T64" fmla="*/ 0 w 76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38"/>
                <a:gd name="T101" fmla="*/ 76 w 76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38">
                  <a:moveTo>
                    <a:pt x="35" y="25"/>
                  </a:moveTo>
                  <a:lnTo>
                    <a:pt x="44" y="46"/>
                  </a:lnTo>
                  <a:lnTo>
                    <a:pt x="33" y="55"/>
                  </a:lnTo>
                  <a:lnTo>
                    <a:pt x="50" y="93"/>
                  </a:lnTo>
                  <a:lnTo>
                    <a:pt x="52" y="99"/>
                  </a:lnTo>
                  <a:lnTo>
                    <a:pt x="54" y="104"/>
                  </a:lnTo>
                  <a:lnTo>
                    <a:pt x="55" y="106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0" y="109"/>
                  </a:lnTo>
                  <a:lnTo>
                    <a:pt x="62" y="108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4" y="107"/>
                  </a:lnTo>
                  <a:lnTo>
                    <a:pt x="64" y="106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7" y="101"/>
                  </a:lnTo>
                  <a:lnTo>
                    <a:pt x="76" y="120"/>
                  </a:lnTo>
                  <a:lnTo>
                    <a:pt x="75" y="122"/>
                  </a:lnTo>
                  <a:lnTo>
                    <a:pt x="74" y="124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1" y="129"/>
                  </a:lnTo>
                  <a:lnTo>
                    <a:pt x="69" y="130"/>
                  </a:lnTo>
                  <a:lnTo>
                    <a:pt x="68" y="131"/>
                  </a:lnTo>
                  <a:lnTo>
                    <a:pt x="66" y="133"/>
                  </a:lnTo>
                  <a:lnTo>
                    <a:pt x="65" y="134"/>
                  </a:lnTo>
                  <a:lnTo>
                    <a:pt x="64" y="135"/>
                  </a:lnTo>
                  <a:lnTo>
                    <a:pt x="62" y="135"/>
                  </a:lnTo>
                  <a:lnTo>
                    <a:pt x="60" y="136"/>
                  </a:lnTo>
                  <a:lnTo>
                    <a:pt x="59" y="136"/>
                  </a:lnTo>
                  <a:lnTo>
                    <a:pt x="57" y="138"/>
                  </a:lnTo>
                  <a:lnTo>
                    <a:pt x="56" y="138"/>
                  </a:lnTo>
                  <a:lnTo>
                    <a:pt x="55" y="136"/>
                  </a:lnTo>
                  <a:lnTo>
                    <a:pt x="54" y="136"/>
                  </a:lnTo>
                  <a:lnTo>
                    <a:pt x="53" y="136"/>
                  </a:lnTo>
                  <a:lnTo>
                    <a:pt x="51" y="135"/>
                  </a:lnTo>
                  <a:lnTo>
                    <a:pt x="50" y="134"/>
                  </a:lnTo>
                  <a:lnTo>
                    <a:pt x="49" y="133"/>
                  </a:lnTo>
                  <a:lnTo>
                    <a:pt x="48" y="132"/>
                  </a:lnTo>
                  <a:lnTo>
                    <a:pt x="47" y="131"/>
                  </a:lnTo>
                  <a:lnTo>
                    <a:pt x="46" y="130"/>
                  </a:lnTo>
                  <a:lnTo>
                    <a:pt x="45" y="128"/>
                  </a:lnTo>
                  <a:lnTo>
                    <a:pt x="44" y="127"/>
                  </a:lnTo>
                  <a:lnTo>
                    <a:pt x="43" y="125"/>
                  </a:lnTo>
                  <a:lnTo>
                    <a:pt x="41" y="123"/>
                  </a:lnTo>
                  <a:lnTo>
                    <a:pt x="40" y="120"/>
                  </a:lnTo>
                  <a:lnTo>
                    <a:pt x="38" y="116"/>
                  </a:lnTo>
                  <a:lnTo>
                    <a:pt x="37" y="113"/>
                  </a:lnTo>
                  <a:lnTo>
                    <a:pt x="36" y="111"/>
                  </a:lnTo>
                  <a:lnTo>
                    <a:pt x="35" y="109"/>
                  </a:lnTo>
                  <a:lnTo>
                    <a:pt x="17" y="67"/>
                  </a:lnTo>
                  <a:lnTo>
                    <a:pt x="11" y="73"/>
                  </a:lnTo>
                  <a:lnTo>
                    <a:pt x="1" y="52"/>
                  </a:lnTo>
                  <a:lnTo>
                    <a:pt x="9" y="47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25" y="34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0" name="Freeform 88">
              <a:extLst>
                <a:ext uri="{FF2B5EF4-FFF2-40B4-BE49-F238E27FC236}">
                  <a16:creationId xmlns:a16="http://schemas.microsoft.com/office/drawing/2014/main" id="{82D2BEDA-E042-4EFC-A3CC-4120E6EC9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" y="348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5"/>
                  </a:moveTo>
                  <a:lnTo>
                    <a:pt x="71" y="56"/>
                  </a:lnTo>
                  <a:lnTo>
                    <a:pt x="72" y="61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7"/>
                  </a:lnTo>
                  <a:lnTo>
                    <a:pt x="72" y="69"/>
                  </a:lnTo>
                  <a:lnTo>
                    <a:pt x="73" y="71"/>
                  </a:lnTo>
                  <a:lnTo>
                    <a:pt x="73" y="72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5"/>
                  </a:lnTo>
                  <a:lnTo>
                    <a:pt x="71" y="86"/>
                  </a:lnTo>
                  <a:lnTo>
                    <a:pt x="70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8"/>
                  </a:lnTo>
                  <a:lnTo>
                    <a:pt x="65" y="99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59" y="106"/>
                  </a:lnTo>
                  <a:lnTo>
                    <a:pt x="56" y="107"/>
                  </a:lnTo>
                  <a:lnTo>
                    <a:pt x="55" y="108"/>
                  </a:lnTo>
                  <a:lnTo>
                    <a:pt x="53" y="109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39" y="111"/>
                  </a:lnTo>
                  <a:lnTo>
                    <a:pt x="36" y="111"/>
                  </a:lnTo>
                  <a:lnTo>
                    <a:pt x="35" y="111"/>
                  </a:lnTo>
                  <a:lnTo>
                    <a:pt x="33" y="110"/>
                  </a:lnTo>
                  <a:lnTo>
                    <a:pt x="32" y="109"/>
                  </a:lnTo>
                  <a:lnTo>
                    <a:pt x="30" y="108"/>
                  </a:lnTo>
                  <a:lnTo>
                    <a:pt x="28" y="107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4" y="103"/>
                  </a:lnTo>
                  <a:lnTo>
                    <a:pt x="22" y="101"/>
                  </a:lnTo>
                  <a:lnTo>
                    <a:pt x="21" y="99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9" y="79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5" y="20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9" y="26"/>
                  </a:lnTo>
                  <a:lnTo>
                    <a:pt x="61" y="29"/>
                  </a:lnTo>
                  <a:lnTo>
                    <a:pt x="62" y="32"/>
                  </a:lnTo>
                  <a:lnTo>
                    <a:pt x="63" y="35"/>
                  </a:lnTo>
                  <a:lnTo>
                    <a:pt x="65" y="38"/>
                  </a:lnTo>
                  <a:lnTo>
                    <a:pt x="66" y="42"/>
                  </a:lnTo>
                  <a:lnTo>
                    <a:pt x="28" y="73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80"/>
                  </a:lnTo>
                  <a:lnTo>
                    <a:pt x="33" y="82"/>
                  </a:lnTo>
                  <a:lnTo>
                    <a:pt x="34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9" y="87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7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9"/>
                  </a:lnTo>
                  <a:lnTo>
                    <a:pt x="54" y="67"/>
                  </a:lnTo>
                  <a:lnTo>
                    <a:pt x="54" y="65"/>
                  </a:lnTo>
                  <a:close/>
                  <a:moveTo>
                    <a:pt x="44" y="38"/>
                  </a:moveTo>
                  <a:lnTo>
                    <a:pt x="43" y="35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9" y="29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6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4"/>
                  </a:lnTo>
                  <a:lnTo>
                    <a:pt x="22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1" name="Freeform 89">
              <a:extLst>
                <a:ext uri="{FF2B5EF4-FFF2-40B4-BE49-F238E27FC236}">
                  <a16:creationId xmlns:a16="http://schemas.microsoft.com/office/drawing/2014/main" id="{CBDD8B54-FEDC-442F-8EEB-4C232B1DE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3471"/>
              <a:ext cx="14" cy="31"/>
            </a:xfrm>
            <a:custGeom>
              <a:avLst/>
              <a:gdLst>
                <a:gd name="T0" fmla="*/ 0 w 57"/>
                <a:gd name="T1" fmla="*/ 0 h 123"/>
                <a:gd name="T2" fmla="*/ 0 w 57"/>
                <a:gd name="T3" fmla="*/ 0 h 123"/>
                <a:gd name="T4" fmla="*/ 0 w 57"/>
                <a:gd name="T5" fmla="*/ 0 h 123"/>
                <a:gd name="T6" fmla="*/ 0 w 57"/>
                <a:gd name="T7" fmla="*/ 0 h 123"/>
                <a:gd name="T8" fmla="*/ 0 w 57"/>
                <a:gd name="T9" fmla="*/ 0 h 123"/>
                <a:gd name="T10" fmla="*/ 0 w 57"/>
                <a:gd name="T11" fmla="*/ 0 h 123"/>
                <a:gd name="T12" fmla="*/ 0 w 57"/>
                <a:gd name="T13" fmla="*/ 0 h 123"/>
                <a:gd name="T14" fmla="*/ 0 w 57"/>
                <a:gd name="T15" fmla="*/ 0 h 123"/>
                <a:gd name="T16" fmla="*/ 0 w 57"/>
                <a:gd name="T17" fmla="*/ 0 h 123"/>
                <a:gd name="T18" fmla="*/ 0 w 57"/>
                <a:gd name="T19" fmla="*/ 0 h 123"/>
                <a:gd name="T20" fmla="*/ 0 w 57"/>
                <a:gd name="T21" fmla="*/ 0 h 123"/>
                <a:gd name="T22" fmla="*/ 0 w 57"/>
                <a:gd name="T23" fmla="*/ 0 h 123"/>
                <a:gd name="T24" fmla="*/ 0 w 57"/>
                <a:gd name="T25" fmla="*/ 0 h 123"/>
                <a:gd name="T26" fmla="*/ 0 w 57"/>
                <a:gd name="T27" fmla="*/ 0 h 123"/>
                <a:gd name="T28" fmla="*/ 0 w 57"/>
                <a:gd name="T29" fmla="*/ 0 h 123"/>
                <a:gd name="T30" fmla="*/ 0 w 57"/>
                <a:gd name="T31" fmla="*/ 0 h 123"/>
                <a:gd name="T32" fmla="*/ 0 w 57"/>
                <a:gd name="T33" fmla="*/ 0 h 123"/>
                <a:gd name="T34" fmla="*/ 0 w 57"/>
                <a:gd name="T35" fmla="*/ 0 h 123"/>
                <a:gd name="T36" fmla="*/ 0 w 57"/>
                <a:gd name="T37" fmla="*/ 0 h 123"/>
                <a:gd name="T38" fmla="*/ 0 w 57"/>
                <a:gd name="T39" fmla="*/ 0 h 123"/>
                <a:gd name="T40" fmla="*/ 0 w 57"/>
                <a:gd name="T41" fmla="*/ 0 h 123"/>
                <a:gd name="T42" fmla="*/ 0 w 57"/>
                <a:gd name="T43" fmla="*/ 0 h 123"/>
                <a:gd name="T44" fmla="*/ 0 w 57"/>
                <a:gd name="T45" fmla="*/ 0 h 123"/>
                <a:gd name="T46" fmla="*/ 0 w 57"/>
                <a:gd name="T47" fmla="*/ 0 h 123"/>
                <a:gd name="T48" fmla="*/ 0 w 57"/>
                <a:gd name="T49" fmla="*/ 0 h 123"/>
                <a:gd name="T50" fmla="*/ 0 w 57"/>
                <a:gd name="T51" fmla="*/ 0 h 123"/>
                <a:gd name="T52" fmla="*/ 0 w 57"/>
                <a:gd name="T53" fmla="*/ 0 h 123"/>
                <a:gd name="T54" fmla="*/ 0 w 57"/>
                <a:gd name="T55" fmla="*/ 0 h 123"/>
                <a:gd name="T56" fmla="*/ 0 w 57"/>
                <a:gd name="T57" fmla="*/ 0 h 123"/>
                <a:gd name="T58" fmla="*/ 0 w 57"/>
                <a:gd name="T59" fmla="*/ 0 h 123"/>
                <a:gd name="T60" fmla="*/ 0 w 57"/>
                <a:gd name="T61" fmla="*/ 0 h 123"/>
                <a:gd name="T62" fmla="*/ 0 w 57"/>
                <a:gd name="T63" fmla="*/ 0 h 123"/>
                <a:gd name="T64" fmla="*/ 0 w 57"/>
                <a:gd name="T65" fmla="*/ 0 h 123"/>
                <a:gd name="T66" fmla="*/ 0 w 57"/>
                <a:gd name="T67" fmla="*/ 0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123"/>
                <a:gd name="T104" fmla="*/ 57 w 57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123">
                  <a:moveTo>
                    <a:pt x="57" y="112"/>
                  </a:moveTo>
                  <a:lnTo>
                    <a:pt x="41" y="123"/>
                  </a:lnTo>
                  <a:lnTo>
                    <a:pt x="0" y="27"/>
                  </a:lnTo>
                  <a:lnTo>
                    <a:pt x="14" y="15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3" y="52"/>
                  </a:lnTo>
                  <a:lnTo>
                    <a:pt x="33" y="55"/>
                  </a:lnTo>
                  <a:lnTo>
                    <a:pt x="34" y="57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7" y="64"/>
                  </a:lnTo>
                  <a:lnTo>
                    <a:pt x="38" y="66"/>
                  </a:lnTo>
                  <a:lnTo>
                    <a:pt x="39" y="70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4" y="81"/>
                  </a:lnTo>
                  <a:lnTo>
                    <a:pt x="57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2" name="Freeform 90">
              <a:extLst>
                <a:ext uri="{FF2B5EF4-FFF2-40B4-BE49-F238E27FC236}">
                  <a16:creationId xmlns:a16="http://schemas.microsoft.com/office/drawing/2014/main" id="{1758B00F-D041-4F65-9167-C7CA247A5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454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3" name="Freeform 91">
              <a:extLst>
                <a:ext uri="{FF2B5EF4-FFF2-40B4-BE49-F238E27FC236}">
                  <a16:creationId xmlns:a16="http://schemas.microsoft.com/office/drawing/2014/main" id="{D7426001-838D-420B-9149-F8DBF214E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" y="3451"/>
              <a:ext cx="21" cy="30"/>
            </a:xfrm>
            <a:custGeom>
              <a:avLst/>
              <a:gdLst>
                <a:gd name="T0" fmla="*/ 0 w 85"/>
                <a:gd name="T1" fmla="*/ 0 h 121"/>
                <a:gd name="T2" fmla="*/ 0 w 85"/>
                <a:gd name="T3" fmla="*/ 0 h 121"/>
                <a:gd name="T4" fmla="*/ 0 w 85"/>
                <a:gd name="T5" fmla="*/ 0 h 121"/>
                <a:gd name="T6" fmla="*/ 0 w 85"/>
                <a:gd name="T7" fmla="*/ 0 h 121"/>
                <a:gd name="T8" fmla="*/ 0 w 85"/>
                <a:gd name="T9" fmla="*/ 0 h 121"/>
                <a:gd name="T10" fmla="*/ 0 w 85"/>
                <a:gd name="T11" fmla="*/ 0 h 121"/>
                <a:gd name="T12" fmla="*/ 0 w 85"/>
                <a:gd name="T13" fmla="*/ 0 h 121"/>
                <a:gd name="T14" fmla="*/ 0 w 85"/>
                <a:gd name="T15" fmla="*/ 0 h 121"/>
                <a:gd name="T16" fmla="*/ 0 w 85"/>
                <a:gd name="T17" fmla="*/ 0 h 121"/>
                <a:gd name="T18" fmla="*/ 0 w 85"/>
                <a:gd name="T19" fmla="*/ 0 h 121"/>
                <a:gd name="T20" fmla="*/ 0 w 85"/>
                <a:gd name="T21" fmla="*/ 0 h 121"/>
                <a:gd name="T22" fmla="*/ 0 w 85"/>
                <a:gd name="T23" fmla="*/ 0 h 121"/>
                <a:gd name="T24" fmla="*/ 0 w 85"/>
                <a:gd name="T25" fmla="*/ 0 h 121"/>
                <a:gd name="T26" fmla="*/ 0 w 85"/>
                <a:gd name="T27" fmla="*/ 0 h 121"/>
                <a:gd name="T28" fmla="*/ 0 w 85"/>
                <a:gd name="T29" fmla="*/ 0 h 121"/>
                <a:gd name="T30" fmla="*/ 0 w 85"/>
                <a:gd name="T31" fmla="*/ 0 h 121"/>
                <a:gd name="T32" fmla="*/ 0 w 85"/>
                <a:gd name="T33" fmla="*/ 0 h 121"/>
                <a:gd name="T34" fmla="*/ 0 w 85"/>
                <a:gd name="T35" fmla="*/ 0 h 121"/>
                <a:gd name="T36" fmla="*/ 0 w 85"/>
                <a:gd name="T37" fmla="*/ 0 h 121"/>
                <a:gd name="T38" fmla="*/ 0 w 85"/>
                <a:gd name="T39" fmla="*/ 0 h 121"/>
                <a:gd name="T40" fmla="*/ 0 w 85"/>
                <a:gd name="T41" fmla="*/ 0 h 121"/>
                <a:gd name="T42" fmla="*/ 0 w 85"/>
                <a:gd name="T43" fmla="*/ 0 h 121"/>
                <a:gd name="T44" fmla="*/ 0 w 85"/>
                <a:gd name="T45" fmla="*/ 0 h 121"/>
                <a:gd name="T46" fmla="*/ 0 w 85"/>
                <a:gd name="T47" fmla="*/ 0 h 121"/>
                <a:gd name="T48" fmla="*/ 0 w 85"/>
                <a:gd name="T49" fmla="*/ 0 h 121"/>
                <a:gd name="T50" fmla="*/ 0 w 85"/>
                <a:gd name="T51" fmla="*/ 0 h 121"/>
                <a:gd name="T52" fmla="*/ 0 w 85"/>
                <a:gd name="T53" fmla="*/ 0 h 121"/>
                <a:gd name="T54" fmla="*/ 0 w 85"/>
                <a:gd name="T55" fmla="*/ 0 h 121"/>
                <a:gd name="T56" fmla="*/ 0 w 85"/>
                <a:gd name="T57" fmla="*/ 0 h 121"/>
                <a:gd name="T58" fmla="*/ 0 w 85"/>
                <a:gd name="T59" fmla="*/ 0 h 121"/>
                <a:gd name="T60" fmla="*/ 0 w 85"/>
                <a:gd name="T61" fmla="*/ 0 h 121"/>
                <a:gd name="T62" fmla="*/ 0 w 85"/>
                <a:gd name="T63" fmla="*/ 0 h 121"/>
                <a:gd name="T64" fmla="*/ 0 w 85"/>
                <a:gd name="T65" fmla="*/ 0 h 121"/>
                <a:gd name="T66" fmla="*/ 0 w 85"/>
                <a:gd name="T67" fmla="*/ 0 h 121"/>
                <a:gd name="T68" fmla="*/ 0 w 85"/>
                <a:gd name="T69" fmla="*/ 0 h 121"/>
                <a:gd name="T70" fmla="*/ 0 w 85"/>
                <a:gd name="T71" fmla="*/ 0 h 121"/>
                <a:gd name="T72" fmla="*/ 0 w 85"/>
                <a:gd name="T73" fmla="*/ 0 h 121"/>
                <a:gd name="T74" fmla="*/ 0 w 85"/>
                <a:gd name="T75" fmla="*/ 0 h 121"/>
                <a:gd name="T76" fmla="*/ 0 w 85"/>
                <a:gd name="T77" fmla="*/ 0 h 121"/>
                <a:gd name="T78" fmla="*/ 0 w 85"/>
                <a:gd name="T79" fmla="*/ 0 h 121"/>
                <a:gd name="T80" fmla="*/ 0 w 85"/>
                <a:gd name="T81" fmla="*/ 0 h 121"/>
                <a:gd name="T82" fmla="*/ 0 w 85"/>
                <a:gd name="T83" fmla="*/ 0 h 121"/>
                <a:gd name="T84" fmla="*/ 0 w 85"/>
                <a:gd name="T85" fmla="*/ 0 h 121"/>
                <a:gd name="T86" fmla="*/ 0 w 85"/>
                <a:gd name="T87" fmla="*/ 0 h 121"/>
                <a:gd name="T88" fmla="*/ 0 w 85"/>
                <a:gd name="T89" fmla="*/ 0 h 121"/>
                <a:gd name="T90" fmla="*/ 0 w 85"/>
                <a:gd name="T91" fmla="*/ 0 h 121"/>
                <a:gd name="T92" fmla="*/ 0 w 85"/>
                <a:gd name="T93" fmla="*/ 0 h 121"/>
                <a:gd name="T94" fmla="*/ 0 w 85"/>
                <a:gd name="T95" fmla="*/ 0 h 121"/>
                <a:gd name="T96" fmla="*/ 0 w 85"/>
                <a:gd name="T97" fmla="*/ 0 h 121"/>
                <a:gd name="T98" fmla="*/ 0 w 85"/>
                <a:gd name="T99" fmla="*/ 0 h 121"/>
                <a:gd name="T100" fmla="*/ 0 w 85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"/>
                <a:gd name="T154" fmla="*/ 0 h 121"/>
                <a:gd name="T155" fmla="*/ 85 w 85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2" y="81"/>
                  </a:lnTo>
                  <a:lnTo>
                    <a:pt x="83" y="83"/>
                  </a:lnTo>
                  <a:lnTo>
                    <a:pt x="84" y="84"/>
                  </a:lnTo>
                  <a:lnTo>
                    <a:pt x="85" y="85"/>
                  </a:lnTo>
                  <a:lnTo>
                    <a:pt x="71" y="97"/>
                  </a:lnTo>
                  <a:lnTo>
                    <a:pt x="64" y="88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2" y="96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1" y="102"/>
                  </a:lnTo>
                  <a:lnTo>
                    <a:pt x="60" y="103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3" y="114"/>
                  </a:lnTo>
                  <a:lnTo>
                    <a:pt x="52" y="115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8" y="118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0"/>
                  </a:lnTo>
                  <a:lnTo>
                    <a:pt x="41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6" y="113"/>
                  </a:lnTo>
                  <a:lnTo>
                    <a:pt x="24" y="111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2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7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6" y="57"/>
                  </a:lnTo>
                  <a:lnTo>
                    <a:pt x="27" y="56"/>
                  </a:lnTo>
                  <a:lnTo>
                    <a:pt x="28" y="55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7" y="53"/>
                  </a:moveTo>
                  <a:lnTo>
                    <a:pt x="46" y="56"/>
                  </a:lnTo>
                  <a:lnTo>
                    <a:pt x="45" y="57"/>
                  </a:lnTo>
                  <a:lnTo>
                    <a:pt x="44" y="58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3" y="78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5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4" name="Freeform 92">
              <a:extLst>
                <a:ext uri="{FF2B5EF4-FFF2-40B4-BE49-F238E27FC236}">
                  <a16:creationId xmlns:a16="http://schemas.microsoft.com/office/drawing/2014/main" id="{78EF73D9-14F0-4F2C-A7DF-AA043D5CF4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6" y="3434"/>
              <a:ext cx="24" cy="42"/>
            </a:xfrm>
            <a:custGeom>
              <a:avLst/>
              <a:gdLst>
                <a:gd name="T0" fmla="*/ 0 w 93"/>
                <a:gd name="T1" fmla="*/ 0 h 167"/>
                <a:gd name="T2" fmla="*/ 0 w 93"/>
                <a:gd name="T3" fmla="*/ 0 h 167"/>
                <a:gd name="T4" fmla="*/ 0 w 93"/>
                <a:gd name="T5" fmla="*/ 0 h 167"/>
                <a:gd name="T6" fmla="*/ 0 w 93"/>
                <a:gd name="T7" fmla="*/ 0 h 167"/>
                <a:gd name="T8" fmla="*/ 0 w 93"/>
                <a:gd name="T9" fmla="*/ 0 h 167"/>
                <a:gd name="T10" fmla="*/ 0 w 93"/>
                <a:gd name="T11" fmla="*/ 0 h 167"/>
                <a:gd name="T12" fmla="*/ 0 w 93"/>
                <a:gd name="T13" fmla="*/ 0 h 167"/>
                <a:gd name="T14" fmla="*/ 0 w 93"/>
                <a:gd name="T15" fmla="*/ 0 h 167"/>
                <a:gd name="T16" fmla="*/ 0 w 93"/>
                <a:gd name="T17" fmla="*/ 0 h 167"/>
                <a:gd name="T18" fmla="*/ 0 w 93"/>
                <a:gd name="T19" fmla="*/ 0 h 167"/>
                <a:gd name="T20" fmla="*/ 0 w 93"/>
                <a:gd name="T21" fmla="*/ 0 h 167"/>
                <a:gd name="T22" fmla="*/ 0 w 93"/>
                <a:gd name="T23" fmla="*/ 0 h 167"/>
                <a:gd name="T24" fmla="*/ 0 w 93"/>
                <a:gd name="T25" fmla="*/ 0 h 167"/>
                <a:gd name="T26" fmla="*/ 0 w 93"/>
                <a:gd name="T27" fmla="*/ 0 h 167"/>
                <a:gd name="T28" fmla="*/ 0 w 93"/>
                <a:gd name="T29" fmla="*/ 0 h 167"/>
                <a:gd name="T30" fmla="*/ 0 w 93"/>
                <a:gd name="T31" fmla="*/ 0 h 167"/>
                <a:gd name="T32" fmla="*/ 0 w 93"/>
                <a:gd name="T33" fmla="*/ 0 h 167"/>
                <a:gd name="T34" fmla="*/ 0 w 93"/>
                <a:gd name="T35" fmla="*/ 0 h 167"/>
                <a:gd name="T36" fmla="*/ 0 w 93"/>
                <a:gd name="T37" fmla="*/ 0 h 167"/>
                <a:gd name="T38" fmla="*/ 0 w 93"/>
                <a:gd name="T39" fmla="*/ 0 h 167"/>
                <a:gd name="T40" fmla="*/ 0 w 93"/>
                <a:gd name="T41" fmla="*/ 0 h 167"/>
                <a:gd name="T42" fmla="*/ 0 w 93"/>
                <a:gd name="T43" fmla="*/ 0 h 167"/>
                <a:gd name="T44" fmla="*/ 0 w 93"/>
                <a:gd name="T45" fmla="*/ 0 h 167"/>
                <a:gd name="T46" fmla="*/ 0 w 93"/>
                <a:gd name="T47" fmla="*/ 0 h 167"/>
                <a:gd name="T48" fmla="*/ 0 w 93"/>
                <a:gd name="T49" fmla="*/ 0 h 167"/>
                <a:gd name="T50" fmla="*/ 0 w 93"/>
                <a:gd name="T51" fmla="*/ 0 h 167"/>
                <a:gd name="T52" fmla="*/ 0 w 93"/>
                <a:gd name="T53" fmla="*/ 0 h 167"/>
                <a:gd name="T54" fmla="*/ 0 w 93"/>
                <a:gd name="T55" fmla="*/ 0 h 167"/>
                <a:gd name="T56" fmla="*/ 0 w 93"/>
                <a:gd name="T57" fmla="*/ 0 h 167"/>
                <a:gd name="T58" fmla="*/ 0 w 93"/>
                <a:gd name="T59" fmla="*/ 0 h 167"/>
                <a:gd name="T60" fmla="*/ 0 w 93"/>
                <a:gd name="T61" fmla="*/ 0 h 167"/>
                <a:gd name="T62" fmla="*/ 0 w 93"/>
                <a:gd name="T63" fmla="*/ 0 h 167"/>
                <a:gd name="T64" fmla="*/ 0 w 93"/>
                <a:gd name="T65" fmla="*/ 0 h 167"/>
                <a:gd name="T66" fmla="*/ 0 w 93"/>
                <a:gd name="T67" fmla="*/ 0 h 167"/>
                <a:gd name="T68" fmla="*/ 0 w 93"/>
                <a:gd name="T69" fmla="*/ 0 h 167"/>
                <a:gd name="T70" fmla="*/ 0 w 93"/>
                <a:gd name="T71" fmla="*/ 0 h 167"/>
                <a:gd name="T72" fmla="*/ 0 w 93"/>
                <a:gd name="T73" fmla="*/ 0 h 167"/>
                <a:gd name="T74" fmla="*/ 0 w 93"/>
                <a:gd name="T75" fmla="*/ 0 h 167"/>
                <a:gd name="T76" fmla="*/ 0 w 93"/>
                <a:gd name="T77" fmla="*/ 0 h 167"/>
                <a:gd name="T78" fmla="*/ 0 w 93"/>
                <a:gd name="T79" fmla="*/ 0 h 167"/>
                <a:gd name="T80" fmla="*/ 0 w 93"/>
                <a:gd name="T81" fmla="*/ 0 h 167"/>
                <a:gd name="T82" fmla="*/ 0 w 93"/>
                <a:gd name="T83" fmla="*/ 0 h 167"/>
                <a:gd name="T84" fmla="*/ 0 w 93"/>
                <a:gd name="T85" fmla="*/ 0 h 167"/>
                <a:gd name="T86" fmla="*/ 0 w 93"/>
                <a:gd name="T87" fmla="*/ 0 h 167"/>
                <a:gd name="T88" fmla="*/ 0 w 93"/>
                <a:gd name="T89" fmla="*/ 0 h 167"/>
                <a:gd name="T90" fmla="*/ 0 w 93"/>
                <a:gd name="T91" fmla="*/ 0 h 167"/>
                <a:gd name="T92" fmla="*/ 0 w 93"/>
                <a:gd name="T93" fmla="*/ 0 h 167"/>
                <a:gd name="T94" fmla="*/ 0 w 93"/>
                <a:gd name="T95" fmla="*/ 0 h 167"/>
                <a:gd name="T96" fmla="*/ 0 w 93"/>
                <a:gd name="T97" fmla="*/ 0 h 167"/>
                <a:gd name="T98" fmla="*/ 0 w 93"/>
                <a:gd name="T99" fmla="*/ 0 h 167"/>
                <a:gd name="T100" fmla="*/ 0 w 93"/>
                <a:gd name="T101" fmla="*/ 0 h 167"/>
                <a:gd name="T102" fmla="*/ 0 w 93"/>
                <a:gd name="T103" fmla="*/ 0 h 167"/>
                <a:gd name="T104" fmla="*/ 0 w 93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"/>
                <a:gd name="T160" fmla="*/ 0 h 167"/>
                <a:gd name="T161" fmla="*/ 93 w 93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" h="167">
                  <a:moveTo>
                    <a:pt x="34" y="147"/>
                  </a:moveTo>
                  <a:lnTo>
                    <a:pt x="54" y="136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6" y="139"/>
                  </a:lnTo>
                  <a:lnTo>
                    <a:pt x="57" y="140"/>
                  </a:lnTo>
                  <a:lnTo>
                    <a:pt x="58" y="141"/>
                  </a:lnTo>
                  <a:lnTo>
                    <a:pt x="59" y="141"/>
                  </a:lnTo>
                  <a:lnTo>
                    <a:pt x="60" y="141"/>
                  </a:lnTo>
                  <a:lnTo>
                    <a:pt x="61" y="141"/>
                  </a:lnTo>
                  <a:lnTo>
                    <a:pt x="62" y="141"/>
                  </a:lnTo>
                  <a:lnTo>
                    <a:pt x="63" y="140"/>
                  </a:lnTo>
                  <a:lnTo>
                    <a:pt x="64" y="140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7" y="137"/>
                  </a:lnTo>
                  <a:lnTo>
                    <a:pt x="68" y="136"/>
                  </a:lnTo>
                  <a:lnTo>
                    <a:pt x="69" y="135"/>
                  </a:lnTo>
                  <a:lnTo>
                    <a:pt x="70" y="134"/>
                  </a:lnTo>
                  <a:lnTo>
                    <a:pt x="71" y="133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4" y="130"/>
                  </a:lnTo>
                  <a:lnTo>
                    <a:pt x="74" y="129"/>
                  </a:lnTo>
                  <a:lnTo>
                    <a:pt x="75" y="128"/>
                  </a:lnTo>
                  <a:lnTo>
                    <a:pt x="75" y="125"/>
                  </a:lnTo>
                  <a:lnTo>
                    <a:pt x="75" y="124"/>
                  </a:lnTo>
                  <a:lnTo>
                    <a:pt x="75" y="123"/>
                  </a:lnTo>
                  <a:lnTo>
                    <a:pt x="75" y="122"/>
                  </a:lnTo>
                  <a:lnTo>
                    <a:pt x="75" y="121"/>
                  </a:lnTo>
                  <a:lnTo>
                    <a:pt x="75" y="120"/>
                  </a:lnTo>
                  <a:lnTo>
                    <a:pt x="75" y="118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1" y="112"/>
                  </a:lnTo>
                  <a:lnTo>
                    <a:pt x="70" y="106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2" y="106"/>
                  </a:lnTo>
                  <a:lnTo>
                    <a:pt x="62" y="108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9" y="116"/>
                  </a:lnTo>
                  <a:lnTo>
                    <a:pt x="58" y="117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5" y="121"/>
                  </a:lnTo>
                  <a:lnTo>
                    <a:pt x="54" y="122"/>
                  </a:lnTo>
                  <a:lnTo>
                    <a:pt x="52" y="123"/>
                  </a:lnTo>
                  <a:lnTo>
                    <a:pt x="51" y="124"/>
                  </a:lnTo>
                  <a:lnTo>
                    <a:pt x="49" y="124"/>
                  </a:lnTo>
                  <a:lnTo>
                    <a:pt x="48" y="125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8" y="126"/>
                  </a:lnTo>
                  <a:lnTo>
                    <a:pt x="37" y="125"/>
                  </a:lnTo>
                  <a:lnTo>
                    <a:pt x="34" y="125"/>
                  </a:lnTo>
                  <a:lnTo>
                    <a:pt x="33" y="124"/>
                  </a:lnTo>
                  <a:lnTo>
                    <a:pt x="32" y="123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27" y="120"/>
                  </a:lnTo>
                  <a:lnTo>
                    <a:pt x="26" y="120"/>
                  </a:lnTo>
                  <a:lnTo>
                    <a:pt x="26" y="119"/>
                  </a:lnTo>
                  <a:lnTo>
                    <a:pt x="24" y="118"/>
                  </a:lnTo>
                  <a:lnTo>
                    <a:pt x="23" y="116"/>
                  </a:lnTo>
                  <a:lnTo>
                    <a:pt x="21" y="114"/>
                  </a:lnTo>
                  <a:lnTo>
                    <a:pt x="20" y="113"/>
                  </a:lnTo>
                  <a:lnTo>
                    <a:pt x="18" y="111"/>
                  </a:lnTo>
                  <a:lnTo>
                    <a:pt x="17" y="108"/>
                  </a:lnTo>
                  <a:lnTo>
                    <a:pt x="15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1" y="99"/>
                  </a:lnTo>
                  <a:lnTo>
                    <a:pt x="10" y="96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7" y="89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5" y="84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9" y="21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0" y="11"/>
                  </a:lnTo>
                  <a:lnTo>
                    <a:pt x="45" y="0"/>
                  </a:lnTo>
                  <a:lnTo>
                    <a:pt x="82" y="86"/>
                  </a:lnTo>
                  <a:lnTo>
                    <a:pt x="82" y="87"/>
                  </a:lnTo>
                  <a:lnTo>
                    <a:pt x="83" y="88"/>
                  </a:lnTo>
                  <a:lnTo>
                    <a:pt x="84" y="91"/>
                  </a:lnTo>
                  <a:lnTo>
                    <a:pt x="85" y="94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7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9" y="106"/>
                  </a:lnTo>
                  <a:lnTo>
                    <a:pt x="90" y="108"/>
                  </a:lnTo>
                  <a:lnTo>
                    <a:pt x="90" y="111"/>
                  </a:lnTo>
                  <a:lnTo>
                    <a:pt x="90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8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3" y="122"/>
                  </a:lnTo>
                  <a:lnTo>
                    <a:pt x="93" y="124"/>
                  </a:lnTo>
                  <a:lnTo>
                    <a:pt x="93" y="126"/>
                  </a:lnTo>
                  <a:lnTo>
                    <a:pt x="93" y="129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0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88" y="142"/>
                  </a:lnTo>
                  <a:lnTo>
                    <a:pt x="87" y="143"/>
                  </a:lnTo>
                  <a:lnTo>
                    <a:pt x="87" y="144"/>
                  </a:lnTo>
                  <a:lnTo>
                    <a:pt x="85" y="147"/>
                  </a:lnTo>
                  <a:lnTo>
                    <a:pt x="85" y="148"/>
                  </a:lnTo>
                  <a:lnTo>
                    <a:pt x="84" y="149"/>
                  </a:lnTo>
                  <a:lnTo>
                    <a:pt x="83" y="150"/>
                  </a:lnTo>
                  <a:lnTo>
                    <a:pt x="82" y="151"/>
                  </a:lnTo>
                  <a:lnTo>
                    <a:pt x="81" y="152"/>
                  </a:lnTo>
                  <a:lnTo>
                    <a:pt x="80" y="153"/>
                  </a:lnTo>
                  <a:lnTo>
                    <a:pt x="78" y="155"/>
                  </a:lnTo>
                  <a:lnTo>
                    <a:pt x="77" y="156"/>
                  </a:lnTo>
                  <a:lnTo>
                    <a:pt x="76" y="157"/>
                  </a:lnTo>
                  <a:lnTo>
                    <a:pt x="73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66" y="163"/>
                  </a:lnTo>
                  <a:lnTo>
                    <a:pt x="65" y="164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59" y="167"/>
                  </a:lnTo>
                  <a:lnTo>
                    <a:pt x="57" y="167"/>
                  </a:lnTo>
                  <a:lnTo>
                    <a:pt x="56" y="167"/>
                  </a:lnTo>
                  <a:lnTo>
                    <a:pt x="54" y="167"/>
                  </a:lnTo>
                  <a:lnTo>
                    <a:pt x="51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4"/>
                  </a:lnTo>
                  <a:lnTo>
                    <a:pt x="45" y="163"/>
                  </a:lnTo>
                  <a:lnTo>
                    <a:pt x="44" y="162"/>
                  </a:lnTo>
                  <a:lnTo>
                    <a:pt x="43" y="160"/>
                  </a:lnTo>
                  <a:lnTo>
                    <a:pt x="41" y="159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8" y="154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6" y="150"/>
                  </a:lnTo>
                  <a:lnTo>
                    <a:pt x="34" y="147"/>
                  </a:lnTo>
                  <a:close/>
                  <a:moveTo>
                    <a:pt x="24" y="79"/>
                  </a:moveTo>
                  <a:lnTo>
                    <a:pt x="25" y="82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8"/>
                  </a:lnTo>
                  <a:lnTo>
                    <a:pt x="30" y="92"/>
                  </a:lnTo>
                  <a:lnTo>
                    <a:pt x="31" y="93"/>
                  </a:lnTo>
                  <a:lnTo>
                    <a:pt x="32" y="94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6" y="100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0" y="97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6" y="83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6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4" y="67"/>
                  </a:lnTo>
                  <a:lnTo>
                    <a:pt x="52" y="65"/>
                  </a:lnTo>
                  <a:lnTo>
                    <a:pt x="51" y="64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6" y="51"/>
                  </a:lnTo>
                  <a:lnTo>
                    <a:pt x="45" y="48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1" y="71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5" name="Freeform 93">
              <a:extLst>
                <a:ext uri="{FF2B5EF4-FFF2-40B4-BE49-F238E27FC236}">
                  <a16:creationId xmlns:a16="http://schemas.microsoft.com/office/drawing/2014/main" id="{349EE4AF-95F5-4419-8222-B1DBEC281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" y="342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4"/>
                  </a:moveTo>
                  <a:lnTo>
                    <a:pt x="71" y="56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58" y="105"/>
                  </a:lnTo>
                  <a:lnTo>
                    <a:pt x="56" y="106"/>
                  </a:lnTo>
                  <a:lnTo>
                    <a:pt x="55" y="107"/>
                  </a:lnTo>
                  <a:lnTo>
                    <a:pt x="53" y="108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3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8" y="106"/>
                  </a:lnTo>
                  <a:lnTo>
                    <a:pt x="27" y="105"/>
                  </a:lnTo>
                  <a:lnTo>
                    <a:pt x="25" y="103"/>
                  </a:lnTo>
                  <a:lnTo>
                    <a:pt x="24" y="102"/>
                  </a:lnTo>
                  <a:lnTo>
                    <a:pt x="21" y="100"/>
                  </a:lnTo>
                  <a:lnTo>
                    <a:pt x="20" y="98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1"/>
                  </a:lnTo>
                  <a:lnTo>
                    <a:pt x="14" y="89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7" y="9"/>
                  </a:lnTo>
                  <a:lnTo>
                    <a:pt x="49" y="11"/>
                  </a:lnTo>
                  <a:lnTo>
                    <a:pt x="50" y="13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5" y="20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8"/>
                  </a:lnTo>
                  <a:lnTo>
                    <a:pt x="62" y="31"/>
                  </a:lnTo>
                  <a:lnTo>
                    <a:pt x="63" y="34"/>
                  </a:lnTo>
                  <a:lnTo>
                    <a:pt x="65" y="38"/>
                  </a:lnTo>
                  <a:lnTo>
                    <a:pt x="66" y="41"/>
                  </a:lnTo>
                  <a:lnTo>
                    <a:pt x="28" y="72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79"/>
                  </a:lnTo>
                  <a:lnTo>
                    <a:pt x="33" y="81"/>
                  </a:lnTo>
                  <a:lnTo>
                    <a:pt x="34" y="83"/>
                  </a:lnTo>
                  <a:lnTo>
                    <a:pt x="36" y="84"/>
                  </a:lnTo>
                  <a:lnTo>
                    <a:pt x="37" y="85"/>
                  </a:lnTo>
                  <a:lnTo>
                    <a:pt x="38" y="86"/>
                  </a:lnTo>
                  <a:lnTo>
                    <a:pt x="40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8" y="87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4" y="66"/>
                  </a:lnTo>
                  <a:lnTo>
                    <a:pt x="54" y="64"/>
                  </a:lnTo>
                  <a:close/>
                  <a:moveTo>
                    <a:pt x="44" y="38"/>
                  </a:moveTo>
                  <a:lnTo>
                    <a:pt x="43" y="3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0" y="53"/>
                  </a:lnTo>
                  <a:lnTo>
                    <a:pt x="21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6" name="Freeform 94">
              <a:extLst>
                <a:ext uri="{FF2B5EF4-FFF2-40B4-BE49-F238E27FC236}">
                  <a16:creationId xmlns:a16="http://schemas.microsoft.com/office/drawing/2014/main" id="{8D24625A-A1FD-42B2-8405-2A41922F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410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6"/>
                  </a:moveTo>
                  <a:lnTo>
                    <a:pt x="79" y="99"/>
                  </a:lnTo>
                  <a:lnTo>
                    <a:pt x="58" y="50"/>
                  </a:lnTo>
                  <a:lnTo>
                    <a:pt x="55" y="43"/>
                  </a:lnTo>
                  <a:lnTo>
                    <a:pt x="54" y="40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7" y="28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5" y="64"/>
                  </a:lnTo>
                  <a:lnTo>
                    <a:pt x="35" y="65"/>
                  </a:lnTo>
                  <a:lnTo>
                    <a:pt x="36" y="67"/>
                  </a:lnTo>
                  <a:lnTo>
                    <a:pt x="37" y="69"/>
                  </a:lnTo>
                  <a:lnTo>
                    <a:pt x="38" y="73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3"/>
                  </a:lnTo>
                  <a:lnTo>
                    <a:pt x="15" y="22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69" y="27"/>
                  </a:lnTo>
                  <a:lnTo>
                    <a:pt x="95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042" name="Group 126">
            <a:extLst>
              <a:ext uri="{FF2B5EF4-FFF2-40B4-BE49-F238E27FC236}">
                <a16:creationId xmlns:a16="http://schemas.microsoft.com/office/drawing/2014/main" id="{2ECA6C3E-6E00-48DE-9595-7372C0039303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276600"/>
            <a:ext cx="1066800" cy="1524000"/>
            <a:chOff x="4560" y="912"/>
            <a:chExt cx="528" cy="672"/>
          </a:xfrm>
        </p:grpSpPr>
        <p:sp>
          <p:nvSpPr>
            <p:cNvPr id="44058" name="Freeform 127">
              <a:extLst>
                <a:ext uri="{FF2B5EF4-FFF2-40B4-BE49-F238E27FC236}">
                  <a16:creationId xmlns:a16="http://schemas.microsoft.com/office/drawing/2014/main" id="{559C121C-4D46-4766-9C4C-39D49678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9" name="Rectangle 128">
              <a:extLst>
                <a:ext uri="{FF2B5EF4-FFF2-40B4-BE49-F238E27FC236}">
                  <a16:creationId xmlns:a16="http://schemas.microsoft.com/office/drawing/2014/main" id="{F314765B-D8F8-4665-A5F4-E9A222B1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60" name="Rectangle 129">
              <a:extLst>
                <a:ext uri="{FF2B5EF4-FFF2-40B4-BE49-F238E27FC236}">
                  <a16:creationId xmlns:a16="http://schemas.microsoft.com/office/drawing/2014/main" id="{A748A370-8922-403D-9BE7-A33841F4A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61" name="Text Box 130">
              <a:extLst>
                <a:ext uri="{FF2B5EF4-FFF2-40B4-BE49-F238E27FC236}">
                  <a16:creationId xmlns:a16="http://schemas.microsoft.com/office/drawing/2014/main" id="{9447E5D6-9D95-46DF-8BBE-98741D1D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1600" b="1"/>
                <a:t>Wahl-</a:t>
              </a:r>
            </a:p>
            <a:p>
              <a:pPr algn="ctr" eaLnBrk="1" hangingPunct="1"/>
              <a:r>
                <a:rPr lang="de-DE" altLang="de-DE" sz="1600" b="1"/>
                <a:t>urne</a:t>
              </a:r>
            </a:p>
          </p:txBody>
        </p:sp>
      </p:grpSp>
      <p:sp>
        <p:nvSpPr>
          <p:cNvPr id="44043" name="Freeform 131">
            <a:extLst>
              <a:ext uri="{FF2B5EF4-FFF2-40B4-BE49-F238E27FC236}">
                <a16:creationId xmlns:a16="http://schemas.microsoft.com/office/drawing/2014/main" id="{B150666E-411C-4083-A6F8-C36D651859A5}"/>
              </a:ext>
            </a:extLst>
          </p:cNvPr>
          <p:cNvSpPr>
            <a:spLocks/>
          </p:cNvSpPr>
          <p:nvPr/>
        </p:nvSpPr>
        <p:spPr bwMode="auto">
          <a:xfrm>
            <a:off x="5170488" y="3886200"/>
            <a:ext cx="757237" cy="762000"/>
          </a:xfrm>
          <a:custGeom>
            <a:avLst/>
            <a:gdLst>
              <a:gd name="T0" fmla="*/ 2147483646 w 2290"/>
              <a:gd name="T1" fmla="*/ 2147483646 h 2492"/>
              <a:gd name="T2" fmla="*/ 2147483646 w 2290"/>
              <a:gd name="T3" fmla="*/ 2147483646 h 2492"/>
              <a:gd name="T4" fmla="*/ 2147483646 w 2290"/>
              <a:gd name="T5" fmla="*/ 2147483646 h 2492"/>
              <a:gd name="T6" fmla="*/ 2147483646 w 2290"/>
              <a:gd name="T7" fmla="*/ 2147483646 h 2492"/>
              <a:gd name="T8" fmla="*/ 2147483646 w 2290"/>
              <a:gd name="T9" fmla="*/ 2147483646 h 2492"/>
              <a:gd name="T10" fmla="*/ 2147483646 w 2290"/>
              <a:gd name="T11" fmla="*/ 2147483646 h 2492"/>
              <a:gd name="T12" fmla="*/ 2147483646 w 2290"/>
              <a:gd name="T13" fmla="*/ 2147483646 h 2492"/>
              <a:gd name="T14" fmla="*/ 2147483646 w 2290"/>
              <a:gd name="T15" fmla="*/ 2147483646 h 2492"/>
              <a:gd name="T16" fmla="*/ 2147483646 w 2290"/>
              <a:gd name="T17" fmla="*/ 2147483646 h 2492"/>
              <a:gd name="T18" fmla="*/ 2147483646 w 2290"/>
              <a:gd name="T19" fmla="*/ 2147483646 h 2492"/>
              <a:gd name="T20" fmla="*/ 2147483646 w 2290"/>
              <a:gd name="T21" fmla="*/ 2147483646 h 2492"/>
              <a:gd name="T22" fmla="*/ 2147483646 w 2290"/>
              <a:gd name="T23" fmla="*/ 2147483646 h 2492"/>
              <a:gd name="T24" fmla="*/ 2147483646 w 2290"/>
              <a:gd name="T25" fmla="*/ 2147483646 h 2492"/>
              <a:gd name="T26" fmla="*/ 2147483646 w 2290"/>
              <a:gd name="T27" fmla="*/ 2147483646 h 2492"/>
              <a:gd name="T28" fmla="*/ 2147483646 w 2290"/>
              <a:gd name="T29" fmla="*/ 2147483646 h 2492"/>
              <a:gd name="T30" fmla="*/ 2147483646 w 2290"/>
              <a:gd name="T31" fmla="*/ 2147483646 h 2492"/>
              <a:gd name="T32" fmla="*/ 2147483646 w 2290"/>
              <a:gd name="T33" fmla="*/ 2147483646 h 2492"/>
              <a:gd name="T34" fmla="*/ 0 w 2290"/>
              <a:gd name="T35" fmla="*/ 2147483646 h 2492"/>
              <a:gd name="T36" fmla="*/ 2147483646 w 2290"/>
              <a:gd name="T37" fmla="*/ 2147483646 h 2492"/>
              <a:gd name="T38" fmla="*/ 2147483646 w 2290"/>
              <a:gd name="T39" fmla="*/ 2147483646 h 2492"/>
              <a:gd name="T40" fmla="*/ 2147483646 w 2290"/>
              <a:gd name="T41" fmla="*/ 2147483646 h 2492"/>
              <a:gd name="T42" fmla="*/ 2147483646 w 2290"/>
              <a:gd name="T43" fmla="*/ 2147483646 h 2492"/>
              <a:gd name="T44" fmla="*/ 2147483646 w 2290"/>
              <a:gd name="T45" fmla="*/ 0 h 2492"/>
              <a:gd name="T46" fmla="*/ 2147483646 w 2290"/>
              <a:gd name="T47" fmla="*/ 2147483646 h 2492"/>
              <a:gd name="T48" fmla="*/ 2147483646 w 2290"/>
              <a:gd name="T49" fmla="*/ 2147483646 h 2492"/>
              <a:gd name="T50" fmla="*/ 2147483646 w 2290"/>
              <a:gd name="T51" fmla="*/ 2147483646 h 2492"/>
              <a:gd name="T52" fmla="*/ 2147483646 w 2290"/>
              <a:gd name="T53" fmla="*/ 2147483646 h 2492"/>
              <a:gd name="T54" fmla="*/ 2147483646 w 2290"/>
              <a:gd name="T55" fmla="*/ 2147483646 h 2492"/>
              <a:gd name="T56" fmla="*/ 2147483646 w 2290"/>
              <a:gd name="T57" fmla="*/ 2147483646 h 2492"/>
              <a:gd name="T58" fmla="*/ 2147483646 w 2290"/>
              <a:gd name="T59" fmla="*/ 2147483646 h 2492"/>
              <a:gd name="T60" fmla="*/ 2147483646 w 2290"/>
              <a:gd name="T61" fmla="*/ 2147483646 h 2492"/>
              <a:gd name="T62" fmla="*/ 2147483646 w 2290"/>
              <a:gd name="T63" fmla="*/ 2147483646 h 2492"/>
              <a:gd name="T64" fmla="*/ 2147483646 w 2290"/>
              <a:gd name="T65" fmla="*/ 2147483646 h 2492"/>
              <a:gd name="T66" fmla="*/ 2147483646 w 2290"/>
              <a:gd name="T67" fmla="*/ 2147483646 h 2492"/>
              <a:gd name="T68" fmla="*/ 2147483646 w 2290"/>
              <a:gd name="T69" fmla="*/ 2147483646 h 2492"/>
              <a:gd name="T70" fmla="*/ 2147483646 w 2290"/>
              <a:gd name="T71" fmla="*/ 2147483646 h 2492"/>
              <a:gd name="T72" fmla="*/ 2147483646 w 2290"/>
              <a:gd name="T73" fmla="*/ 2147483646 h 2492"/>
              <a:gd name="T74" fmla="*/ 2147483646 w 2290"/>
              <a:gd name="T75" fmla="*/ 2147483646 h 2492"/>
              <a:gd name="T76" fmla="*/ 2147483646 w 2290"/>
              <a:gd name="T77" fmla="*/ 2147483646 h 24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290"/>
              <a:gd name="T118" fmla="*/ 0 h 2492"/>
              <a:gd name="T119" fmla="*/ 2290 w 2290"/>
              <a:gd name="T120" fmla="*/ 2492 h 249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290" h="2492">
                <a:moveTo>
                  <a:pt x="1757" y="1034"/>
                </a:moveTo>
                <a:lnTo>
                  <a:pt x="2290" y="2010"/>
                </a:lnTo>
                <a:lnTo>
                  <a:pt x="1095" y="2492"/>
                </a:lnTo>
                <a:lnTo>
                  <a:pt x="1245" y="2176"/>
                </a:lnTo>
                <a:lnTo>
                  <a:pt x="1077" y="2124"/>
                </a:lnTo>
                <a:lnTo>
                  <a:pt x="925" y="2061"/>
                </a:lnTo>
                <a:lnTo>
                  <a:pt x="783" y="1984"/>
                </a:lnTo>
                <a:lnTo>
                  <a:pt x="651" y="1900"/>
                </a:lnTo>
                <a:lnTo>
                  <a:pt x="528" y="1801"/>
                </a:lnTo>
                <a:lnTo>
                  <a:pt x="416" y="1696"/>
                </a:lnTo>
                <a:lnTo>
                  <a:pt x="316" y="1580"/>
                </a:lnTo>
                <a:lnTo>
                  <a:pt x="229" y="1457"/>
                </a:lnTo>
                <a:lnTo>
                  <a:pt x="156" y="1328"/>
                </a:lnTo>
                <a:lnTo>
                  <a:pt x="94" y="1194"/>
                </a:lnTo>
                <a:lnTo>
                  <a:pt x="48" y="1052"/>
                </a:lnTo>
                <a:lnTo>
                  <a:pt x="18" y="907"/>
                </a:lnTo>
                <a:lnTo>
                  <a:pt x="1" y="760"/>
                </a:lnTo>
                <a:lnTo>
                  <a:pt x="0" y="609"/>
                </a:lnTo>
                <a:lnTo>
                  <a:pt x="14" y="459"/>
                </a:lnTo>
                <a:lnTo>
                  <a:pt x="42" y="308"/>
                </a:lnTo>
                <a:lnTo>
                  <a:pt x="87" y="160"/>
                </a:lnTo>
                <a:lnTo>
                  <a:pt x="144" y="15"/>
                </a:lnTo>
                <a:lnTo>
                  <a:pt x="153" y="0"/>
                </a:lnTo>
                <a:lnTo>
                  <a:pt x="160" y="76"/>
                </a:lnTo>
                <a:lnTo>
                  <a:pt x="181" y="199"/>
                </a:lnTo>
                <a:lnTo>
                  <a:pt x="219" y="321"/>
                </a:lnTo>
                <a:lnTo>
                  <a:pt x="267" y="439"/>
                </a:lnTo>
                <a:lnTo>
                  <a:pt x="331" y="552"/>
                </a:lnTo>
                <a:lnTo>
                  <a:pt x="405" y="664"/>
                </a:lnTo>
                <a:lnTo>
                  <a:pt x="492" y="767"/>
                </a:lnTo>
                <a:lnTo>
                  <a:pt x="591" y="867"/>
                </a:lnTo>
                <a:lnTo>
                  <a:pt x="701" y="957"/>
                </a:lnTo>
                <a:lnTo>
                  <a:pt x="820" y="1043"/>
                </a:lnTo>
                <a:lnTo>
                  <a:pt x="947" y="1118"/>
                </a:lnTo>
                <a:lnTo>
                  <a:pt x="1083" y="1185"/>
                </a:lnTo>
                <a:lnTo>
                  <a:pt x="1226" y="1241"/>
                </a:lnTo>
                <a:lnTo>
                  <a:pt x="1373" y="1288"/>
                </a:lnTo>
                <a:lnTo>
                  <a:pt x="1614" y="1356"/>
                </a:lnTo>
                <a:lnTo>
                  <a:pt x="1757" y="1034"/>
                </a:lnTo>
                <a:close/>
              </a:path>
            </a:pathLst>
          </a:custGeom>
          <a:solidFill>
            <a:srgbClr val="FF2B1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4" name="Freeform 132">
            <a:extLst>
              <a:ext uri="{FF2B5EF4-FFF2-40B4-BE49-F238E27FC236}">
                <a16:creationId xmlns:a16="http://schemas.microsoft.com/office/drawing/2014/main" id="{24780A8B-84BE-43CA-BC5D-8E3D8EC3B482}"/>
              </a:ext>
            </a:extLst>
          </p:cNvPr>
          <p:cNvSpPr>
            <a:spLocks/>
          </p:cNvSpPr>
          <p:nvPr/>
        </p:nvSpPr>
        <p:spPr bwMode="auto">
          <a:xfrm>
            <a:off x="6465888" y="1752600"/>
            <a:ext cx="757237" cy="762000"/>
          </a:xfrm>
          <a:custGeom>
            <a:avLst/>
            <a:gdLst>
              <a:gd name="T0" fmla="*/ 2147483646 w 2290"/>
              <a:gd name="T1" fmla="*/ 2147483646 h 2492"/>
              <a:gd name="T2" fmla="*/ 2147483646 w 2290"/>
              <a:gd name="T3" fmla="*/ 2147483646 h 2492"/>
              <a:gd name="T4" fmla="*/ 2147483646 w 2290"/>
              <a:gd name="T5" fmla="*/ 2147483646 h 2492"/>
              <a:gd name="T6" fmla="*/ 2147483646 w 2290"/>
              <a:gd name="T7" fmla="*/ 2147483646 h 2492"/>
              <a:gd name="T8" fmla="*/ 2147483646 w 2290"/>
              <a:gd name="T9" fmla="*/ 2147483646 h 2492"/>
              <a:gd name="T10" fmla="*/ 2147483646 w 2290"/>
              <a:gd name="T11" fmla="*/ 2147483646 h 2492"/>
              <a:gd name="T12" fmla="*/ 2147483646 w 2290"/>
              <a:gd name="T13" fmla="*/ 2147483646 h 2492"/>
              <a:gd name="T14" fmla="*/ 2147483646 w 2290"/>
              <a:gd name="T15" fmla="*/ 2147483646 h 2492"/>
              <a:gd name="T16" fmla="*/ 2147483646 w 2290"/>
              <a:gd name="T17" fmla="*/ 2147483646 h 2492"/>
              <a:gd name="T18" fmla="*/ 2147483646 w 2290"/>
              <a:gd name="T19" fmla="*/ 2147483646 h 2492"/>
              <a:gd name="T20" fmla="*/ 2147483646 w 2290"/>
              <a:gd name="T21" fmla="*/ 2147483646 h 2492"/>
              <a:gd name="T22" fmla="*/ 2147483646 w 2290"/>
              <a:gd name="T23" fmla="*/ 2147483646 h 2492"/>
              <a:gd name="T24" fmla="*/ 2147483646 w 2290"/>
              <a:gd name="T25" fmla="*/ 2147483646 h 2492"/>
              <a:gd name="T26" fmla="*/ 2147483646 w 2290"/>
              <a:gd name="T27" fmla="*/ 2147483646 h 2492"/>
              <a:gd name="T28" fmla="*/ 2147483646 w 2290"/>
              <a:gd name="T29" fmla="*/ 2147483646 h 2492"/>
              <a:gd name="T30" fmla="*/ 2147483646 w 2290"/>
              <a:gd name="T31" fmla="*/ 2147483646 h 2492"/>
              <a:gd name="T32" fmla="*/ 2147483646 w 2290"/>
              <a:gd name="T33" fmla="*/ 2147483646 h 2492"/>
              <a:gd name="T34" fmla="*/ 0 w 2290"/>
              <a:gd name="T35" fmla="*/ 2147483646 h 2492"/>
              <a:gd name="T36" fmla="*/ 2147483646 w 2290"/>
              <a:gd name="T37" fmla="*/ 2147483646 h 2492"/>
              <a:gd name="T38" fmla="*/ 2147483646 w 2290"/>
              <a:gd name="T39" fmla="*/ 2147483646 h 2492"/>
              <a:gd name="T40" fmla="*/ 2147483646 w 2290"/>
              <a:gd name="T41" fmla="*/ 2147483646 h 2492"/>
              <a:gd name="T42" fmla="*/ 2147483646 w 2290"/>
              <a:gd name="T43" fmla="*/ 2147483646 h 2492"/>
              <a:gd name="T44" fmla="*/ 2147483646 w 2290"/>
              <a:gd name="T45" fmla="*/ 0 h 2492"/>
              <a:gd name="T46" fmla="*/ 2147483646 w 2290"/>
              <a:gd name="T47" fmla="*/ 2147483646 h 2492"/>
              <a:gd name="T48" fmla="*/ 2147483646 w 2290"/>
              <a:gd name="T49" fmla="*/ 2147483646 h 2492"/>
              <a:gd name="T50" fmla="*/ 2147483646 w 2290"/>
              <a:gd name="T51" fmla="*/ 2147483646 h 2492"/>
              <a:gd name="T52" fmla="*/ 2147483646 w 2290"/>
              <a:gd name="T53" fmla="*/ 2147483646 h 2492"/>
              <a:gd name="T54" fmla="*/ 2147483646 w 2290"/>
              <a:gd name="T55" fmla="*/ 2147483646 h 2492"/>
              <a:gd name="T56" fmla="*/ 2147483646 w 2290"/>
              <a:gd name="T57" fmla="*/ 2147483646 h 2492"/>
              <a:gd name="T58" fmla="*/ 2147483646 w 2290"/>
              <a:gd name="T59" fmla="*/ 2147483646 h 2492"/>
              <a:gd name="T60" fmla="*/ 2147483646 w 2290"/>
              <a:gd name="T61" fmla="*/ 2147483646 h 2492"/>
              <a:gd name="T62" fmla="*/ 2147483646 w 2290"/>
              <a:gd name="T63" fmla="*/ 2147483646 h 2492"/>
              <a:gd name="T64" fmla="*/ 2147483646 w 2290"/>
              <a:gd name="T65" fmla="*/ 2147483646 h 2492"/>
              <a:gd name="T66" fmla="*/ 2147483646 w 2290"/>
              <a:gd name="T67" fmla="*/ 2147483646 h 2492"/>
              <a:gd name="T68" fmla="*/ 2147483646 w 2290"/>
              <a:gd name="T69" fmla="*/ 2147483646 h 2492"/>
              <a:gd name="T70" fmla="*/ 2147483646 w 2290"/>
              <a:gd name="T71" fmla="*/ 2147483646 h 2492"/>
              <a:gd name="T72" fmla="*/ 2147483646 w 2290"/>
              <a:gd name="T73" fmla="*/ 2147483646 h 2492"/>
              <a:gd name="T74" fmla="*/ 2147483646 w 2290"/>
              <a:gd name="T75" fmla="*/ 2147483646 h 2492"/>
              <a:gd name="T76" fmla="*/ 2147483646 w 2290"/>
              <a:gd name="T77" fmla="*/ 2147483646 h 249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290"/>
              <a:gd name="T118" fmla="*/ 0 h 2492"/>
              <a:gd name="T119" fmla="*/ 2290 w 2290"/>
              <a:gd name="T120" fmla="*/ 2492 h 249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290" h="2492">
                <a:moveTo>
                  <a:pt x="1757" y="1034"/>
                </a:moveTo>
                <a:lnTo>
                  <a:pt x="2290" y="2010"/>
                </a:lnTo>
                <a:lnTo>
                  <a:pt x="1095" y="2492"/>
                </a:lnTo>
                <a:lnTo>
                  <a:pt x="1245" y="2176"/>
                </a:lnTo>
                <a:lnTo>
                  <a:pt x="1077" y="2124"/>
                </a:lnTo>
                <a:lnTo>
                  <a:pt x="925" y="2061"/>
                </a:lnTo>
                <a:lnTo>
                  <a:pt x="783" y="1984"/>
                </a:lnTo>
                <a:lnTo>
                  <a:pt x="651" y="1900"/>
                </a:lnTo>
                <a:lnTo>
                  <a:pt x="528" y="1801"/>
                </a:lnTo>
                <a:lnTo>
                  <a:pt x="416" y="1696"/>
                </a:lnTo>
                <a:lnTo>
                  <a:pt x="316" y="1580"/>
                </a:lnTo>
                <a:lnTo>
                  <a:pt x="229" y="1457"/>
                </a:lnTo>
                <a:lnTo>
                  <a:pt x="156" y="1328"/>
                </a:lnTo>
                <a:lnTo>
                  <a:pt x="94" y="1194"/>
                </a:lnTo>
                <a:lnTo>
                  <a:pt x="48" y="1052"/>
                </a:lnTo>
                <a:lnTo>
                  <a:pt x="18" y="907"/>
                </a:lnTo>
                <a:lnTo>
                  <a:pt x="1" y="760"/>
                </a:lnTo>
                <a:lnTo>
                  <a:pt x="0" y="609"/>
                </a:lnTo>
                <a:lnTo>
                  <a:pt x="14" y="459"/>
                </a:lnTo>
                <a:lnTo>
                  <a:pt x="42" y="308"/>
                </a:lnTo>
                <a:lnTo>
                  <a:pt x="87" y="160"/>
                </a:lnTo>
                <a:lnTo>
                  <a:pt x="144" y="15"/>
                </a:lnTo>
                <a:lnTo>
                  <a:pt x="153" y="0"/>
                </a:lnTo>
                <a:lnTo>
                  <a:pt x="160" y="76"/>
                </a:lnTo>
                <a:lnTo>
                  <a:pt x="181" y="199"/>
                </a:lnTo>
                <a:lnTo>
                  <a:pt x="219" y="321"/>
                </a:lnTo>
                <a:lnTo>
                  <a:pt x="267" y="439"/>
                </a:lnTo>
                <a:lnTo>
                  <a:pt x="331" y="552"/>
                </a:lnTo>
                <a:lnTo>
                  <a:pt x="405" y="664"/>
                </a:lnTo>
                <a:lnTo>
                  <a:pt x="492" y="767"/>
                </a:lnTo>
                <a:lnTo>
                  <a:pt x="591" y="867"/>
                </a:lnTo>
                <a:lnTo>
                  <a:pt x="701" y="957"/>
                </a:lnTo>
                <a:lnTo>
                  <a:pt x="820" y="1043"/>
                </a:lnTo>
                <a:lnTo>
                  <a:pt x="947" y="1118"/>
                </a:lnTo>
                <a:lnTo>
                  <a:pt x="1083" y="1185"/>
                </a:lnTo>
                <a:lnTo>
                  <a:pt x="1226" y="1241"/>
                </a:lnTo>
                <a:lnTo>
                  <a:pt x="1373" y="1288"/>
                </a:lnTo>
                <a:lnTo>
                  <a:pt x="1614" y="1356"/>
                </a:lnTo>
                <a:lnTo>
                  <a:pt x="1757" y="1034"/>
                </a:lnTo>
                <a:close/>
              </a:path>
            </a:pathLst>
          </a:custGeom>
          <a:solidFill>
            <a:srgbClr val="FF2B1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4045" name="Group 142">
            <a:extLst>
              <a:ext uri="{FF2B5EF4-FFF2-40B4-BE49-F238E27FC236}">
                <a16:creationId xmlns:a16="http://schemas.microsoft.com/office/drawing/2014/main" id="{EFD45035-5F17-49C7-912F-C11C83701368}"/>
              </a:ext>
            </a:extLst>
          </p:cNvPr>
          <p:cNvGrpSpPr>
            <a:grpSpLocks/>
          </p:cNvGrpSpPr>
          <p:nvPr/>
        </p:nvGrpSpPr>
        <p:grpSpPr bwMode="auto">
          <a:xfrm>
            <a:off x="6923088" y="838200"/>
            <a:ext cx="1752600" cy="790575"/>
            <a:chOff x="2040" y="2607"/>
            <a:chExt cx="1104" cy="642"/>
          </a:xfrm>
        </p:grpSpPr>
        <p:sp>
          <p:nvSpPr>
            <p:cNvPr id="44050" name="Freeform 143">
              <a:extLst>
                <a:ext uri="{FF2B5EF4-FFF2-40B4-BE49-F238E27FC236}">
                  <a16:creationId xmlns:a16="http://schemas.microsoft.com/office/drawing/2014/main" id="{16543540-8C4A-4B9A-B07E-9D371D0C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1" name="Freeform 144">
              <a:extLst>
                <a:ext uri="{FF2B5EF4-FFF2-40B4-BE49-F238E27FC236}">
                  <a16:creationId xmlns:a16="http://schemas.microsoft.com/office/drawing/2014/main" id="{B283309B-A49E-4CC9-A26E-64E58C3B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2" name="Rectangle 145">
              <a:extLst>
                <a:ext uri="{FF2B5EF4-FFF2-40B4-BE49-F238E27FC236}">
                  <a16:creationId xmlns:a16="http://schemas.microsoft.com/office/drawing/2014/main" id="{5675CD28-4C30-472E-B669-234ED0DEF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4053" name="Freeform 146">
              <a:extLst>
                <a:ext uri="{FF2B5EF4-FFF2-40B4-BE49-F238E27FC236}">
                  <a16:creationId xmlns:a16="http://schemas.microsoft.com/office/drawing/2014/main" id="{2E7F1050-3D1A-4CA1-AC7B-BC7889F6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4" name="Freeform 147">
              <a:extLst>
                <a:ext uri="{FF2B5EF4-FFF2-40B4-BE49-F238E27FC236}">
                  <a16:creationId xmlns:a16="http://schemas.microsoft.com/office/drawing/2014/main" id="{646AF4DA-557B-4767-B6C9-1C707A3AE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5" name="Freeform 148">
              <a:extLst>
                <a:ext uri="{FF2B5EF4-FFF2-40B4-BE49-F238E27FC236}">
                  <a16:creationId xmlns:a16="http://schemas.microsoft.com/office/drawing/2014/main" id="{3F9A9AA0-4B2D-4E85-91B1-88C72C96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6" name="Freeform 149">
              <a:extLst>
                <a:ext uri="{FF2B5EF4-FFF2-40B4-BE49-F238E27FC236}">
                  <a16:creationId xmlns:a16="http://schemas.microsoft.com/office/drawing/2014/main" id="{D3A98ECE-F82B-4618-9DCC-61473690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57" name="Text Box 150">
              <a:extLst>
                <a:ext uri="{FF2B5EF4-FFF2-40B4-BE49-F238E27FC236}">
                  <a16:creationId xmlns:a16="http://schemas.microsoft.com/office/drawing/2014/main" id="{4FF57C4E-CAA9-435F-9CE0-C318A8332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b="1">
                  <a:solidFill>
                    <a:schemeClr val="accent2"/>
                  </a:solidFill>
                </a:rPr>
                <a:t> </a:t>
              </a:r>
              <a:r>
                <a:rPr lang="de-DE" alt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44048" name="Rectangle 3">
            <a:extLst>
              <a:ext uri="{FF2B5EF4-FFF2-40B4-BE49-F238E27FC236}">
                <a16:creationId xmlns:a16="http://schemas.microsoft.com/office/drawing/2014/main" id="{0D4DCC0A-D228-49A6-9582-076D98378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4857750"/>
            <a:ext cx="3429000" cy="9842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b="1">
                <a:solidFill>
                  <a:srgbClr val="000000"/>
                </a:solidFill>
              </a:rPr>
              <a:t>  Die Öffnung der Wahlumschläge   erfolgt zu Beginn der öffentlichen Sitzung zur Auszählung </a:t>
            </a:r>
            <a:br>
              <a:rPr lang="de-DE" altLang="de-DE" sz="1600" b="1">
                <a:solidFill>
                  <a:srgbClr val="000000"/>
                </a:solidFill>
              </a:rPr>
            </a:br>
            <a:r>
              <a:rPr lang="de-DE" altLang="de-DE" sz="1600" b="1">
                <a:solidFill>
                  <a:srgbClr val="000000"/>
                </a:solidFill>
              </a:rPr>
              <a:t>der Stimmen</a:t>
            </a:r>
          </a:p>
        </p:txBody>
      </p:sp>
      <p:sp>
        <p:nvSpPr>
          <p:cNvPr id="44049" name="Rectangle 33">
            <a:extLst>
              <a:ext uri="{FF2B5EF4-FFF2-40B4-BE49-F238E27FC236}">
                <a16:creationId xmlns:a16="http://schemas.microsoft.com/office/drawing/2014/main" id="{A6FFE92D-6322-453B-98B7-5F086A746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4500563"/>
            <a:ext cx="857250" cy="30797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chemeClr val="accent2"/>
                </a:solidFill>
              </a:rPr>
              <a:t>§26 WO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37"/>
          <p:cNvSpPr>
            <a:spLocks noChangeArrowheads="1"/>
          </p:cNvSpPr>
          <p:nvPr/>
        </p:nvSpPr>
        <p:spPr bwMode="auto">
          <a:xfrm>
            <a:off x="900113" y="836613"/>
            <a:ext cx="7272337" cy="56165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275" name="Group 229"/>
          <p:cNvGrpSpPr>
            <a:grpSpLocks/>
          </p:cNvGrpSpPr>
          <p:nvPr/>
        </p:nvGrpSpPr>
        <p:grpSpPr bwMode="auto">
          <a:xfrm>
            <a:off x="7092950" y="5229225"/>
            <a:ext cx="1452563" cy="1014413"/>
            <a:chOff x="3840" y="3412"/>
            <a:chExt cx="915" cy="639"/>
          </a:xfrm>
        </p:grpSpPr>
        <p:sp>
          <p:nvSpPr>
            <p:cNvPr id="54414" name="Freeform 65"/>
            <p:cNvSpPr>
              <a:spLocks/>
            </p:cNvSpPr>
            <p:nvPr/>
          </p:nvSpPr>
          <p:spPr bwMode="auto">
            <a:xfrm>
              <a:off x="3840" y="3584"/>
              <a:ext cx="252" cy="98"/>
            </a:xfrm>
            <a:custGeom>
              <a:avLst/>
              <a:gdLst>
                <a:gd name="T0" fmla="*/ 0 w 1009"/>
                <a:gd name="T1" fmla="*/ 0 h 393"/>
                <a:gd name="T2" fmla="*/ 0 w 1009"/>
                <a:gd name="T3" fmla="*/ 0 h 393"/>
                <a:gd name="T4" fmla="*/ 0 w 1009"/>
                <a:gd name="T5" fmla="*/ 0 h 393"/>
                <a:gd name="T6" fmla="*/ 0 w 1009"/>
                <a:gd name="T7" fmla="*/ 0 h 393"/>
                <a:gd name="T8" fmla="*/ 0 w 1009"/>
                <a:gd name="T9" fmla="*/ 0 h 393"/>
                <a:gd name="T10" fmla="*/ 0 w 1009"/>
                <a:gd name="T11" fmla="*/ 0 h 393"/>
                <a:gd name="T12" fmla="*/ 0 w 1009"/>
                <a:gd name="T13" fmla="*/ 0 h 393"/>
                <a:gd name="T14" fmla="*/ 0 w 1009"/>
                <a:gd name="T15" fmla="*/ 0 h 393"/>
                <a:gd name="T16" fmla="*/ 0 w 1009"/>
                <a:gd name="T17" fmla="*/ 0 h 393"/>
                <a:gd name="T18" fmla="*/ 0 w 1009"/>
                <a:gd name="T19" fmla="*/ 0 h 393"/>
                <a:gd name="T20" fmla="*/ 0 w 1009"/>
                <a:gd name="T21" fmla="*/ 0 h 393"/>
                <a:gd name="T22" fmla="*/ 0 w 1009"/>
                <a:gd name="T23" fmla="*/ 0 h 393"/>
                <a:gd name="T24" fmla="*/ 0 w 1009"/>
                <a:gd name="T25" fmla="*/ 0 h 393"/>
                <a:gd name="T26" fmla="*/ 0 w 1009"/>
                <a:gd name="T27" fmla="*/ 0 h 393"/>
                <a:gd name="T28" fmla="*/ 0 w 1009"/>
                <a:gd name="T29" fmla="*/ 0 h 393"/>
                <a:gd name="T30" fmla="*/ 0 w 1009"/>
                <a:gd name="T31" fmla="*/ 0 h 393"/>
                <a:gd name="T32" fmla="*/ 0 w 1009"/>
                <a:gd name="T33" fmla="*/ 0 h 393"/>
                <a:gd name="T34" fmla="*/ 0 w 1009"/>
                <a:gd name="T35" fmla="*/ 0 h 393"/>
                <a:gd name="T36" fmla="*/ 0 w 1009"/>
                <a:gd name="T37" fmla="*/ 0 h 393"/>
                <a:gd name="T38" fmla="*/ 0 w 1009"/>
                <a:gd name="T39" fmla="*/ 0 h 393"/>
                <a:gd name="T40" fmla="*/ 0 w 1009"/>
                <a:gd name="T41" fmla="*/ 0 h 393"/>
                <a:gd name="T42" fmla="*/ 0 w 1009"/>
                <a:gd name="T43" fmla="*/ 0 h 393"/>
                <a:gd name="T44" fmla="*/ 0 w 1009"/>
                <a:gd name="T45" fmla="*/ 0 h 393"/>
                <a:gd name="T46" fmla="*/ 0 w 1009"/>
                <a:gd name="T47" fmla="*/ 0 h 393"/>
                <a:gd name="T48" fmla="*/ 0 w 1009"/>
                <a:gd name="T49" fmla="*/ 0 h 393"/>
                <a:gd name="T50" fmla="*/ 0 w 1009"/>
                <a:gd name="T51" fmla="*/ 0 h 393"/>
                <a:gd name="T52" fmla="*/ 0 w 1009"/>
                <a:gd name="T53" fmla="*/ 0 h 393"/>
                <a:gd name="T54" fmla="*/ 0 w 1009"/>
                <a:gd name="T55" fmla="*/ 0 h 393"/>
                <a:gd name="T56" fmla="*/ 0 w 1009"/>
                <a:gd name="T57" fmla="*/ 0 h 393"/>
                <a:gd name="T58" fmla="*/ 0 w 1009"/>
                <a:gd name="T59" fmla="*/ 0 h 393"/>
                <a:gd name="T60" fmla="*/ 0 w 1009"/>
                <a:gd name="T61" fmla="*/ 0 h 393"/>
                <a:gd name="T62" fmla="*/ 0 w 1009"/>
                <a:gd name="T63" fmla="*/ 0 h 393"/>
                <a:gd name="T64" fmla="*/ 0 w 1009"/>
                <a:gd name="T65" fmla="*/ 0 h 393"/>
                <a:gd name="T66" fmla="*/ 0 w 1009"/>
                <a:gd name="T67" fmla="*/ 0 h 393"/>
                <a:gd name="T68" fmla="*/ 0 w 1009"/>
                <a:gd name="T69" fmla="*/ 0 h 393"/>
                <a:gd name="T70" fmla="*/ 0 w 1009"/>
                <a:gd name="T71" fmla="*/ 0 h 393"/>
                <a:gd name="T72" fmla="*/ 0 w 1009"/>
                <a:gd name="T73" fmla="*/ 0 h 393"/>
                <a:gd name="T74" fmla="*/ 0 w 1009"/>
                <a:gd name="T75" fmla="*/ 0 h 393"/>
                <a:gd name="T76" fmla="*/ 0 w 1009"/>
                <a:gd name="T77" fmla="*/ 0 h 393"/>
                <a:gd name="T78" fmla="*/ 0 w 1009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9"/>
                <a:gd name="T121" fmla="*/ 0 h 393"/>
                <a:gd name="T122" fmla="*/ 1009 w 1009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9" h="393">
                  <a:moveTo>
                    <a:pt x="271" y="0"/>
                  </a:moveTo>
                  <a:lnTo>
                    <a:pt x="254" y="0"/>
                  </a:lnTo>
                  <a:lnTo>
                    <a:pt x="237" y="1"/>
                  </a:lnTo>
                  <a:lnTo>
                    <a:pt x="220" y="4"/>
                  </a:lnTo>
                  <a:lnTo>
                    <a:pt x="202" y="7"/>
                  </a:lnTo>
                  <a:lnTo>
                    <a:pt x="187" y="11"/>
                  </a:lnTo>
                  <a:lnTo>
                    <a:pt x="170" y="18"/>
                  </a:lnTo>
                  <a:lnTo>
                    <a:pt x="153" y="24"/>
                  </a:lnTo>
                  <a:lnTo>
                    <a:pt x="139" y="33"/>
                  </a:lnTo>
                  <a:lnTo>
                    <a:pt x="123" y="41"/>
                  </a:lnTo>
                  <a:lnTo>
                    <a:pt x="108" y="52"/>
                  </a:lnTo>
                  <a:lnTo>
                    <a:pt x="95" y="63"/>
                  </a:lnTo>
                  <a:lnTo>
                    <a:pt x="83" y="75"/>
                  </a:lnTo>
                  <a:lnTo>
                    <a:pt x="69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39" y="132"/>
                  </a:lnTo>
                  <a:lnTo>
                    <a:pt x="30" y="148"/>
                  </a:lnTo>
                  <a:lnTo>
                    <a:pt x="22" y="164"/>
                  </a:lnTo>
                  <a:lnTo>
                    <a:pt x="16" y="181"/>
                  </a:lnTo>
                  <a:lnTo>
                    <a:pt x="10" y="198"/>
                  </a:lnTo>
                  <a:lnTo>
                    <a:pt x="6" y="216"/>
                  </a:lnTo>
                  <a:lnTo>
                    <a:pt x="3" y="234"/>
                  </a:lnTo>
                  <a:lnTo>
                    <a:pt x="1" y="252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7" y="393"/>
                  </a:lnTo>
                  <a:lnTo>
                    <a:pt x="1009" y="270"/>
                  </a:lnTo>
                  <a:lnTo>
                    <a:pt x="1009" y="251"/>
                  </a:lnTo>
                  <a:lnTo>
                    <a:pt x="1007" y="234"/>
                  </a:lnTo>
                  <a:lnTo>
                    <a:pt x="1004" y="216"/>
                  </a:lnTo>
                  <a:lnTo>
                    <a:pt x="1001" y="198"/>
                  </a:lnTo>
                  <a:lnTo>
                    <a:pt x="995" y="182"/>
                  </a:lnTo>
                  <a:lnTo>
                    <a:pt x="990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4" y="75"/>
                  </a:lnTo>
                  <a:lnTo>
                    <a:pt x="920" y="64"/>
                  </a:lnTo>
                  <a:lnTo>
                    <a:pt x="907" y="53"/>
                  </a:lnTo>
                  <a:lnTo>
                    <a:pt x="894" y="41"/>
                  </a:lnTo>
                  <a:lnTo>
                    <a:pt x="879" y="33"/>
                  </a:lnTo>
                  <a:lnTo>
                    <a:pt x="867" y="26"/>
                  </a:lnTo>
                  <a:lnTo>
                    <a:pt x="848" y="18"/>
                  </a:lnTo>
                  <a:lnTo>
                    <a:pt x="832" y="11"/>
                  </a:lnTo>
                  <a:lnTo>
                    <a:pt x="816" y="7"/>
                  </a:lnTo>
                  <a:lnTo>
                    <a:pt x="799" y="4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4" y="10"/>
                  </a:lnTo>
                  <a:lnTo>
                    <a:pt x="638" y="22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9" y="73"/>
                  </a:lnTo>
                  <a:lnTo>
                    <a:pt x="577" y="81"/>
                  </a:lnTo>
                  <a:lnTo>
                    <a:pt x="565" y="86"/>
                  </a:lnTo>
                  <a:lnTo>
                    <a:pt x="552" y="91"/>
                  </a:lnTo>
                  <a:lnTo>
                    <a:pt x="538" y="94"/>
                  </a:lnTo>
                  <a:lnTo>
                    <a:pt x="525" y="97"/>
                  </a:lnTo>
                  <a:lnTo>
                    <a:pt x="512" y="98"/>
                  </a:lnTo>
                  <a:lnTo>
                    <a:pt x="498" y="98"/>
                  </a:lnTo>
                  <a:lnTo>
                    <a:pt x="485" y="97"/>
                  </a:lnTo>
                  <a:lnTo>
                    <a:pt x="471" y="95"/>
                  </a:lnTo>
                  <a:lnTo>
                    <a:pt x="458" y="92"/>
                  </a:lnTo>
                  <a:lnTo>
                    <a:pt x="445" y="87"/>
                  </a:lnTo>
                  <a:lnTo>
                    <a:pt x="433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9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4" y="14"/>
                  </a:lnTo>
                  <a:lnTo>
                    <a:pt x="357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5" name="Freeform 66"/>
            <p:cNvSpPr>
              <a:spLocks/>
            </p:cNvSpPr>
            <p:nvPr/>
          </p:nvSpPr>
          <p:spPr bwMode="auto">
            <a:xfrm>
              <a:off x="3896" y="3417"/>
              <a:ext cx="136" cy="144"/>
            </a:xfrm>
            <a:custGeom>
              <a:avLst/>
              <a:gdLst>
                <a:gd name="T0" fmla="*/ 0 w 542"/>
                <a:gd name="T1" fmla="*/ 0 h 574"/>
                <a:gd name="T2" fmla="*/ 0 w 542"/>
                <a:gd name="T3" fmla="*/ 0 h 574"/>
                <a:gd name="T4" fmla="*/ 0 w 542"/>
                <a:gd name="T5" fmla="*/ 0 h 574"/>
                <a:gd name="T6" fmla="*/ 0 w 542"/>
                <a:gd name="T7" fmla="*/ 0 h 574"/>
                <a:gd name="T8" fmla="*/ 0 w 542"/>
                <a:gd name="T9" fmla="*/ 0 h 574"/>
                <a:gd name="T10" fmla="*/ 0 w 542"/>
                <a:gd name="T11" fmla="*/ 0 h 574"/>
                <a:gd name="T12" fmla="*/ 0 w 542"/>
                <a:gd name="T13" fmla="*/ 0 h 574"/>
                <a:gd name="T14" fmla="*/ 0 w 542"/>
                <a:gd name="T15" fmla="*/ 0 h 574"/>
                <a:gd name="T16" fmla="*/ 0 w 542"/>
                <a:gd name="T17" fmla="*/ 0 h 574"/>
                <a:gd name="T18" fmla="*/ 0 w 542"/>
                <a:gd name="T19" fmla="*/ 0 h 574"/>
                <a:gd name="T20" fmla="*/ 0 w 542"/>
                <a:gd name="T21" fmla="*/ 0 h 574"/>
                <a:gd name="T22" fmla="*/ 0 w 542"/>
                <a:gd name="T23" fmla="*/ 0 h 574"/>
                <a:gd name="T24" fmla="*/ 0 w 542"/>
                <a:gd name="T25" fmla="*/ 0 h 574"/>
                <a:gd name="T26" fmla="*/ 0 w 542"/>
                <a:gd name="T27" fmla="*/ 0 h 574"/>
                <a:gd name="T28" fmla="*/ 0 w 542"/>
                <a:gd name="T29" fmla="*/ 0 h 574"/>
                <a:gd name="T30" fmla="*/ 0 w 542"/>
                <a:gd name="T31" fmla="*/ 0 h 574"/>
                <a:gd name="T32" fmla="*/ 0 w 542"/>
                <a:gd name="T33" fmla="*/ 0 h 574"/>
                <a:gd name="T34" fmla="*/ 0 w 542"/>
                <a:gd name="T35" fmla="*/ 0 h 574"/>
                <a:gd name="T36" fmla="*/ 0 w 542"/>
                <a:gd name="T37" fmla="*/ 0 h 574"/>
                <a:gd name="T38" fmla="*/ 0 w 542"/>
                <a:gd name="T39" fmla="*/ 0 h 574"/>
                <a:gd name="T40" fmla="*/ 0 w 542"/>
                <a:gd name="T41" fmla="*/ 0 h 574"/>
                <a:gd name="T42" fmla="*/ 0 w 542"/>
                <a:gd name="T43" fmla="*/ 0 h 574"/>
                <a:gd name="T44" fmla="*/ 0 w 542"/>
                <a:gd name="T45" fmla="*/ 0 h 574"/>
                <a:gd name="T46" fmla="*/ 0 w 542"/>
                <a:gd name="T47" fmla="*/ 0 h 574"/>
                <a:gd name="T48" fmla="*/ 0 w 542"/>
                <a:gd name="T49" fmla="*/ 0 h 574"/>
                <a:gd name="T50" fmla="*/ 0 w 542"/>
                <a:gd name="T51" fmla="*/ 0 h 574"/>
                <a:gd name="T52" fmla="*/ 0 w 542"/>
                <a:gd name="T53" fmla="*/ 0 h 574"/>
                <a:gd name="T54" fmla="*/ 0 w 542"/>
                <a:gd name="T55" fmla="*/ 0 h 574"/>
                <a:gd name="T56" fmla="*/ 0 w 542"/>
                <a:gd name="T57" fmla="*/ 0 h 574"/>
                <a:gd name="T58" fmla="*/ 0 w 542"/>
                <a:gd name="T59" fmla="*/ 0 h 574"/>
                <a:gd name="T60" fmla="*/ 0 w 542"/>
                <a:gd name="T61" fmla="*/ 0 h 574"/>
                <a:gd name="T62" fmla="*/ 0 w 542"/>
                <a:gd name="T63" fmla="*/ 0 h 574"/>
                <a:gd name="T64" fmla="*/ 0 w 542"/>
                <a:gd name="T65" fmla="*/ 0 h 574"/>
                <a:gd name="T66" fmla="*/ 0 w 542"/>
                <a:gd name="T67" fmla="*/ 0 h 574"/>
                <a:gd name="T68" fmla="*/ 0 w 542"/>
                <a:gd name="T69" fmla="*/ 0 h 574"/>
                <a:gd name="T70" fmla="*/ 0 w 542"/>
                <a:gd name="T71" fmla="*/ 0 h 574"/>
                <a:gd name="T72" fmla="*/ 0 w 542"/>
                <a:gd name="T73" fmla="*/ 0 h 574"/>
                <a:gd name="T74" fmla="*/ 0 w 542"/>
                <a:gd name="T75" fmla="*/ 0 h 574"/>
                <a:gd name="T76" fmla="*/ 0 w 542"/>
                <a:gd name="T77" fmla="*/ 0 h 574"/>
                <a:gd name="T78" fmla="*/ 0 w 542"/>
                <a:gd name="T79" fmla="*/ 0 h 574"/>
                <a:gd name="T80" fmla="*/ 0 w 542"/>
                <a:gd name="T81" fmla="*/ 0 h 574"/>
                <a:gd name="T82" fmla="*/ 0 w 542"/>
                <a:gd name="T83" fmla="*/ 0 h 574"/>
                <a:gd name="T84" fmla="*/ 0 w 542"/>
                <a:gd name="T85" fmla="*/ 0 h 574"/>
                <a:gd name="T86" fmla="*/ 0 w 542"/>
                <a:gd name="T87" fmla="*/ 0 h 574"/>
                <a:gd name="T88" fmla="*/ 0 w 542"/>
                <a:gd name="T89" fmla="*/ 0 h 574"/>
                <a:gd name="T90" fmla="*/ 0 w 542"/>
                <a:gd name="T91" fmla="*/ 0 h 574"/>
                <a:gd name="T92" fmla="*/ 0 w 542"/>
                <a:gd name="T93" fmla="*/ 0 h 574"/>
                <a:gd name="T94" fmla="*/ 0 w 542"/>
                <a:gd name="T95" fmla="*/ 0 h 574"/>
                <a:gd name="T96" fmla="*/ 0 w 542"/>
                <a:gd name="T97" fmla="*/ 0 h 5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2"/>
                <a:gd name="T148" fmla="*/ 0 h 574"/>
                <a:gd name="T149" fmla="*/ 542 w 542"/>
                <a:gd name="T150" fmla="*/ 574 h 5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2" h="574">
                  <a:moveTo>
                    <a:pt x="542" y="287"/>
                  </a:moveTo>
                  <a:lnTo>
                    <a:pt x="541" y="268"/>
                  </a:lnTo>
                  <a:lnTo>
                    <a:pt x="540" y="250"/>
                  </a:lnTo>
                  <a:lnTo>
                    <a:pt x="537" y="231"/>
                  </a:lnTo>
                  <a:lnTo>
                    <a:pt x="532" y="213"/>
                  </a:lnTo>
                  <a:lnTo>
                    <a:pt x="528" y="195"/>
                  </a:lnTo>
                  <a:lnTo>
                    <a:pt x="521" y="177"/>
                  </a:lnTo>
                  <a:lnTo>
                    <a:pt x="515" y="160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2"/>
                  </a:lnTo>
                  <a:lnTo>
                    <a:pt x="475" y="99"/>
                  </a:lnTo>
                  <a:lnTo>
                    <a:pt x="463" y="85"/>
                  </a:lnTo>
                  <a:lnTo>
                    <a:pt x="451" y="72"/>
                  </a:lnTo>
                  <a:lnTo>
                    <a:pt x="436" y="60"/>
                  </a:lnTo>
                  <a:lnTo>
                    <a:pt x="423" y="49"/>
                  </a:lnTo>
                  <a:lnTo>
                    <a:pt x="407" y="39"/>
                  </a:lnTo>
                  <a:lnTo>
                    <a:pt x="393" y="30"/>
                  </a:lnTo>
                  <a:lnTo>
                    <a:pt x="376" y="22"/>
                  </a:lnTo>
                  <a:lnTo>
                    <a:pt x="359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8" y="2"/>
                  </a:lnTo>
                  <a:lnTo>
                    <a:pt x="290" y="0"/>
                  </a:lnTo>
                  <a:lnTo>
                    <a:pt x="273" y="0"/>
                  </a:lnTo>
                  <a:lnTo>
                    <a:pt x="255" y="0"/>
                  </a:lnTo>
                  <a:lnTo>
                    <a:pt x="238" y="2"/>
                  </a:lnTo>
                  <a:lnTo>
                    <a:pt x="221" y="4"/>
                  </a:lnTo>
                  <a:lnTo>
                    <a:pt x="204" y="9"/>
                  </a:lnTo>
                  <a:lnTo>
                    <a:pt x="186" y="14"/>
                  </a:lnTo>
                  <a:lnTo>
                    <a:pt x="171" y="21"/>
                  </a:lnTo>
                  <a:lnTo>
                    <a:pt x="154" y="29"/>
                  </a:lnTo>
                  <a:lnTo>
                    <a:pt x="138" y="37"/>
                  </a:lnTo>
                  <a:lnTo>
                    <a:pt x="124" y="47"/>
                  </a:lnTo>
                  <a:lnTo>
                    <a:pt x="109" y="58"/>
                  </a:lnTo>
                  <a:lnTo>
                    <a:pt x="95" y="69"/>
                  </a:lnTo>
                  <a:lnTo>
                    <a:pt x="82" y="81"/>
                  </a:lnTo>
                  <a:lnTo>
                    <a:pt x="70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0" y="156"/>
                  </a:lnTo>
                  <a:lnTo>
                    <a:pt x="22" y="173"/>
                  </a:lnTo>
                  <a:lnTo>
                    <a:pt x="16" y="191"/>
                  </a:lnTo>
                  <a:lnTo>
                    <a:pt x="10" y="209"/>
                  </a:lnTo>
                  <a:lnTo>
                    <a:pt x="6" y="226"/>
                  </a:lnTo>
                  <a:lnTo>
                    <a:pt x="3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2" y="320"/>
                  </a:lnTo>
                  <a:lnTo>
                    <a:pt x="4" y="338"/>
                  </a:lnTo>
                  <a:lnTo>
                    <a:pt x="9" y="357"/>
                  </a:lnTo>
                  <a:lnTo>
                    <a:pt x="13" y="376"/>
                  </a:lnTo>
                  <a:lnTo>
                    <a:pt x="20" y="392"/>
                  </a:lnTo>
                  <a:lnTo>
                    <a:pt x="25" y="409"/>
                  </a:lnTo>
                  <a:lnTo>
                    <a:pt x="34" y="426"/>
                  </a:lnTo>
                  <a:lnTo>
                    <a:pt x="43" y="442"/>
                  </a:lnTo>
                  <a:lnTo>
                    <a:pt x="54" y="457"/>
                  </a:lnTo>
                  <a:lnTo>
                    <a:pt x="64" y="472"/>
                  </a:lnTo>
                  <a:lnTo>
                    <a:pt x="76" y="487"/>
                  </a:lnTo>
                  <a:lnTo>
                    <a:pt x="89" y="500"/>
                  </a:lnTo>
                  <a:lnTo>
                    <a:pt x="101" y="511"/>
                  </a:lnTo>
                  <a:lnTo>
                    <a:pt x="117" y="522"/>
                  </a:lnTo>
                  <a:lnTo>
                    <a:pt x="131" y="532"/>
                  </a:lnTo>
                  <a:lnTo>
                    <a:pt x="146" y="542"/>
                  </a:lnTo>
                  <a:lnTo>
                    <a:pt x="163" y="550"/>
                  </a:lnTo>
                  <a:lnTo>
                    <a:pt x="179" y="557"/>
                  </a:lnTo>
                  <a:lnTo>
                    <a:pt x="196" y="562"/>
                  </a:lnTo>
                  <a:lnTo>
                    <a:pt x="213" y="567"/>
                  </a:lnTo>
                  <a:lnTo>
                    <a:pt x="231" y="571"/>
                  </a:lnTo>
                  <a:lnTo>
                    <a:pt x="248" y="572"/>
                  </a:lnTo>
                  <a:lnTo>
                    <a:pt x="265" y="574"/>
                  </a:lnTo>
                  <a:lnTo>
                    <a:pt x="282" y="574"/>
                  </a:lnTo>
                  <a:lnTo>
                    <a:pt x="300" y="572"/>
                  </a:lnTo>
                  <a:lnTo>
                    <a:pt x="318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69" y="555"/>
                  </a:lnTo>
                  <a:lnTo>
                    <a:pt x="385" y="547"/>
                  </a:lnTo>
                  <a:lnTo>
                    <a:pt x="402" y="539"/>
                  </a:lnTo>
                  <a:lnTo>
                    <a:pt x="415" y="530"/>
                  </a:lnTo>
                  <a:lnTo>
                    <a:pt x="431" y="519"/>
                  </a:lnTo>
                  <a:lnTo>
                    <a:pt x="444" y="508"/>
                  </a:lnTo>
                  <a:lnTo>
                    <a:pt x="458" y="494"/>
                  </a:lnTo>
                  <a:lnTo>
                    <a:pt x="470" y="481"/>
                  </a:lnTo>
                  <a:lnTo>
                    <a:pt x="482" y="468"/>
                  </a:lnTo>
                  <a:lnTo>
                    <a:pt x="492" y="452"/>
                  </a:lnTo>
                  <a:lnTo>
                    <a:pt x="502" y="437"/>
                  </a:lnTo>
                  <a:lnTo>
                    <a:pt x="511" y="421"/>
                  </a:lnTo>
                  <a:lnTo>
                    <a:pt x="519" y="404"/>
                  </a:lnTo>
                  <a:lnTo>
                    <a:pt x="526" y="387"/>
                  </a:lnTo>
                  <a:lnTo>
                    <a:pt x="531" y="369"/>
                  </a:lnTo>
                  <a:lnTo>
                    <a:pt x="536" y="351"/>
                  </a:lnTo>
                  <a:lnTo>
                    <a:pt x="538" y="332"/>
                  </a:lnTo>
                  <a:lnTo>
                    <a:pt x="541" y="313"/>
                  </a:lnTo>
                  <a:lnTo>
                    <a:pt x="542" y="294"/>
                  </a:lnTo>
                  <a:lnTo>
                    <a:pt x="542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6" name="Freeform 67"/>
            <p:cNvSpPr>
              <a:spLocks/>
            </p:cNvSpPr>
            <p:nvPr/>
          </p:nvSpPr>
          <p:spPr bwMode="auto">
            <a:xfrm>
              <a:off x="4178" y="3583"/>
              <a:ext cx="253" cy="99"/>
            </a:xfrm>
            <a:custGeom>
              <a:avLst/>
              <a:gdLst>
                <a:gd name="T0" fmla="*/ 0 w 1008"/>
                <a:gd name="T1" fmla="*/ 0 h 393"/>
                <a:gd name="T2" fmla="*/ 0 w 1008"/>
                <a:gd name="T3" fmla="*/ 0 h 393"/>
                <a:gd name="T4" fmla="*/ 0 w 1008"/>
                <a:gd name="T5" fmla="*/ 0 h 393"/>
                <a:gd name="T6" fmla="*/ 0 w 1008"/>
                <a:gd name="T7" fmla="*/ 0 h 393"/>
                <a:gd name="T8" fmla="*/ 0 w 1008"/>
                <a:gd name="T9" fmla="*/ 0 h 393"/>
                <a:gd name="T10" fmla="*/ 0 w 1008"/>
                <a:gd name="T11" fmla="*/ 0 h 393"/>
                <a:gd name="T12" fmla="*/ 0 w 1008"/>
                <a:gd name="T13" fmla="*/ 0 h 393"/>
                <a:gd name="T14" fmla="*/ 0 w 1008"/>
                <a:gd name="T15" fmla="*/ 0 h 393"/>
                <a:gd name="T16" fmla="*/ 0 w 1008"/>
                <a:gd name="T17" fmla="*/ 0 h 393"/>
                <a:gd name="T18" fmla="*/ 0 w 1008"/>
                <a:gd name="T19" fmla="*/ 0 h 393"/>
                <a:gd name="T20" fmla="*/ 0 w 1008"/>
                <a:gd name="T21" fmla="*/ 0 h 393"/>
                <a:gd name="T22" fmla="*/ 0 w 1008"/>
                <a:gd name="T23" fmla="*/ 0 h 393"/>
                <a:gd name="T24" fmla="*/ 0 w 1008"/>
                <a:gd name="T25" fmla="*/ 0 h 393"/>
                <a:gd name="T26" fmla="*/ 0 w 1008"/>
                <a:gd name="T27" fmla="*/ 0 h 393"/>
                <a:gd name="T28" fmla="*/ 0 w 1008"/>
                <a:gd name="T29" fmla="*/ 0 h 393"/>
                <a:gd name="T30" fmla="*/ 0 w 1008"/>
                <a:gd name="T31" fmla="*/ 0 h 393"/>
                <a:gd name="T32" fmla="*/ 0 w 1008"/>
                <a:gd name="T33" fmla="*/ 0 h 393"/>
                <a:gd name="T34" fmla="*/ 0 w 1008"/>
                <a:gd name="T35" fmla="*/ 0 h 393"/>
                <a:gd name="T36" fmla="*/ 0 w 1008"/>
                <a:gd name="T37" fmla="*/ 0 h 393"/>
                <a:gd name="T38" fmla="*/ 0 w 1008"/>
                <a:gd name="T39" fmla="*/ 0 h 393"/>
                <a:gd name="T40" fmla="*/ 0 w 1008"/>
                <a:gd name="T41" fmla="*/ 0 h 393"/>
                <a:gd name="T42" fmla="*/ 0 w 1008"/>
                <a:gd name="T43" fmla="*/ 0 h 393"/>
                <a:gd name="T44" fmla="*/ 0 w 1008"/>
                <a:gd name="T45" fmla="*/ 0 h 393"/>
                <a:gd name="T46" fmla="*/ 0 w 1008"/>
                <a:gd name="T47" fmla="*/ 0 h 393"/>
                <a:gd name="T48" fmla="*/ 0 w 1008"/>
                <a:gd name="T49" fmla="*/ 0 h 393"/>
                <a:gd name="T50" fmla="*/ 0 w 1008"/>
                <a:gd name="T51" fmla="*/ 0 h 393"/>
                <a:gd name="T52" fmla="*/ 0 w 1008"/>
                <a:gd name="T53" fmla="*/ 0 h 393"/>
                <a:gd name="T54" fmla="*/ 0 w 1008"/>
                <a:gd name="T55" fmla="*/ 0 h 393"/>
                <a:gd name="T56" fmla="*/ 0 w 1008"/>
                <a:gd name="T57" fmla="*/ 0 h 393"/>
                <a:gd name="T58" fmla="*/ 0 w 1008"/>
                <a:gd name="T59" fmla="*/ 0 h 393"/>
                <a:gd name="T60" fmla="*/ 0 w 1008"/>
                <a:gd name="T61" fmla="*/ 0 h 393"/>
                <a:gd name="T62" fmla="*/ 0 w 1008"/>
                <a:gd name="T63" fmla="*/ 0 h 393"/>
                <a:gd name="T64" fmla="*/ 0 w 1008"/>
                <a:gd name="T65" fmla="*/ 0 h 393"/>
                <a:gd name="T66" fmla="*/ 0 w 1008"/>
                <a:gd name="T67" fmla="*/ 0 h 393"/>
                <a:gd name="T68" fmla="*/ 0 w 1008"/>
                <a:gd name="T69" fmla="*/ 0 h 393"/>
                <a:gd name="T70" fmla="*/ 0 w 1008"/>
                <a:gd name="T71" fmla="*/ 0 h 393"/>
                <a:gd name="T72" fmla="*/ 0 w 1008"/>
                <a:gd name="T73" fmla="*/ 0 h 393"/>
                <a:gd name="T74" fmla="*/ 0 w 1008"/>
                <a:gd name="T75" fmla="*/ 0 h 393"/>
                <a:gd name="T76" fmla="*/ 0 w 1008"/>
                <a:gd name="T77" fmla="*/ 0 h 393"/>
                <a:gd name="T78" fmla="*/ 0 w 1008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8"/>
                <a:gd name="T121" fmla="*/ 0 h 393"/>
                <a:gd name="T122" fmla="*/ 1008 w 1008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8" h="393">
                  <a:moveTo>
                    <a:pt x="271" y="0"/>
                  </a:moveTo>
                  <a:lnTo>
                    <a:pt x="253" y="0"/>
                  </a:lnTo>
                  <a:lnTo>
                    <a:pt x="237" y="1"/>
                  </a:lnTo>
                  <a:lnTo>
                    <a:pt x="220" y="3"/>
                  </a:lnTo>
                  <a:lnTo>
                    <a:pt x="202" y="7"/>
                  </a:lnTo>
                  <a:lnTo>
                    <a:pt x="186" y="11"/>
                  </a:lnTo>
                  <a:lnTo>
                    <a:pt x="170" y="18"/>
                  </a:lnTo>
                  <a:lnTo>
                    <a:pt x="153" y="23"/>
                  </a:lnTo>
                  <a:lnTo>
                    <a:pt x="138" y="32"/>
                  </a:lnTo>
                  <a:lnTo>
                    <a:pt x="123" y="41"/>
                  </a:lnTo>
                  <a:lnTo>
                    <a:pt x="108" y="51"/>
                  </a:lnTo>
                  <a:lnTo>
                    <a:pt x="95" y="63"/>
                  </a:lnTo>
                  <a:lnTo>
                    <a:pt x="82" y="75"/>
                  </a:lnTo>
                  <a:lnTo>
                    <a:pt x="69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39" y="132"/>
                  </a:lnTo>
                  <a:lnTo>
                    <a:pt x="30" y="147"/>
                  </a:lnTo>
                  <a:lnTo>
                    <a:pt x="22" y="164"/>
                  </a:lnTo>
                  <a:lnTo>
                    <a:pt x="15" y="181"/>
                  </a:lnTo>
                  <a:lnTo>
                    <a:pt x="10" y="198"/>
                  </a:lnTo>
                  <a:lnTo>
                    <a:pt x="5" y="216"/>
                  </a:lnTo>
                  <a:lnTo>
                    <a:pt x="3" y="233"/>
                  </a:lnTo>
                  <a:lnTo>
                    <a:pt x="1" y="252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7" y="393"/>
                  </a:lnTo>
                  <a:lnTo>
                    <a:pt x="1008" y="270"/>
                  </a:lnTo>
                  <a:lnTo>
                    <a:pt x="1008" y="251"/>
                  </a:lnTo>
                  <a:lnTo>
                    <a:pt x="1007" y="233"/>
                  </a:lnTo>
                  <a:lnTo>
                    <a:pt x="1004" y="216"/>
                  </a:lnTo>
                  <a:lnTo>
                    <a:pt x="1000" y="198"/>
                  </a:lnTo>
                  <a:lnTo>
                    <a:pt x="995" y="182"/>
                  </a:lnTo>
                  <a:lnTo>
                    <a:pt x="989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3" y="75"/>
                  </a:lnTo>
                  <a:lnTo>
                    <a:pt x="920" y="64"/>
                  </a:lnTo>
                  <a:lnTo>
                    <a:pt x="907" y="53"/>
                  </a:lnTo>
                  <a:lnTo>
                    <a:pt x="893" y="41"/>
                  </a:lnTo>
                  <a:lnTo>
                    <a:pt x="879" y="32"/>
                  </a:lnTo>
                  <a:lnTo>
                    <a:pt x="866" y="26"/>
                  </a:lnTo>
                  <a:lnTo>
                    <a:pt x="847" y="18"/>
                  </a:lnTo>
                  <a:lnTo>
                    <a:pt x="832" y="11"/>
                  </a:lnTo>
                  <a:lnTo>
                    <a:pt x="816" y="7"/>
                  </a:lnTo>
                  <a:lnTo>
                    <a:pt x="798" y="3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4" y="10"/>
                  </a:lnTo>
                  <a:lnTo>
                    <a:pt x="637" y="22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8" y="73"/>
                  </a:lnTo>
                  <a:lnTo>
                    <a:pt x="577" y="80"/>
                  </a:lnTo>
                  <a:lnTo>
                    <a:pt x="565" y="86"/>
                  </a:lnTo>
                  <a:lnTo>
                    <a:pt x="551" y="90"/>
                  </a:lnTo>
                  <a:lnTo>
                    <a:pt x="538" y="94"/>
                  </a:lnTo>
                  <a:lnTo>
                    <a:pt x="525" y="97"/>
                  </a:lnTo>
                  <a:lnTo>
                    <a:pt x="511" y="98"/>
                  </a:lnTo>
                  <a:lnTo>
                    <a:pt x="498" y="98"/>
                  </a:lnTo>
                  <a:lnTo>
                    <a:pt x="484" y="97"/>
                  </a:lnTo>
                  <a:lnTo>
                    <a:pt x="471" y="95"/>
                  </a:lnTo>
                  <a:lnTo>
                    <a:pt x="458" y="92"/>
                  </a:lnTo>
                  <a:lnTo>
                    <a:pt x="444" y="87"/>
                  </a:lnTo>
                  <a:lnTo>
                    <a:pt x="433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8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4" y="13"/>
                  </a:lnTo>
                  <a:lnTo>
                    <a:pt x="357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7" name="Freeform 68"/>
            <p:cNvSpPr>
              <a:spLocks/>
            </p:cNvSpPr>
            <p:nvPr/>
          </p:nvSpPr>
          <p:spPr bwMode="auto">
            <a:xfrm>
              <a:off x="4235" y="3417"/>
              <a:ext cx="136" cy="143"/>
            </a:xfrm>
            <a:custGeom>
              <a:avLst/>
              <a:gdLst>
                <a:gd name="T0" fmla="*/ 0 w 543"/>
                <a:gd name="T1" fmla="*/ 0 h 573"/>
                <a:gd name="T2" fmla="*/ 0 w 543"/>
                <a:gd name="T3" fmla="*/ 0 h 573"/>
                <a:gd name="T4" fmla="*/ 0 w 543"/>
                <a:gd name="T5" fmla="*/ 0 h 573"/>
                <a:gd name="T6" fmla="*/ 0 w 543"/>
                <a:gd name="T7" fmla="*/ 0 h 573"/>
                <a:gd name="T8" fmla="*/ 0 w 543"/>
                <a:gd name="T9" fmla="*/ 0 h 573"/>
                <a:gd name="T10" fmla="*/ 0 w 543"/>
                <a:gd name="T11" fmla="*/ 0 h 573"/>
                <a:gd name="T12" fmla="*/ 0 w 543"/>
                <a:gd name="T13" fmla="*/ 0 h 573"/>
                <a:gd name="T14" fmla="*/ 0 w 543"/>
                <a:gd name="T15" fmla="*/ 0 h 573"/>
                <a:gd name="T16" fmla="*/ 0 w 543"/>
                <a:gd name="T17" fmla="*/ 0 h 573"/>
                <a:gd name="T18" fmla="*/ 0 w 543"/>
                <a:gd name="T19" fmla="*/ 0 h 573"/>
                <a:gd name="T20" fmla="*/ 0 w 543"/>
                <a:gd name="T21" fmla="*/ 0 h 573"/>
                <a:gd name="T22" fmla="*/ 0 w 543"/>
                <a:gd name="T23" fmla="*/ 0 h 573"/>
                <a:gd name="T24" fmla="*/ 0 w 543"/>
                <a:gd name="T25" fmla="*/ 0 h 573"/>
                <a:gd name="T26" fmla="*/ 0 w 543"/>
                <a:gd name="T27" fmla="*/ 0 h 573"/>
                <a:gd name="T28" fmla="*/ 0 w 543"/>
                <a:gd name="T29" fmla="*/ 0 h 573"/>
                <a:gd name="T30" fmla="*/ 0 w 543"/>
                <a:gd name="T31" fmla="*/ 0 h 573"/>
                <a:gd name="T32" fmla="*/ 0 w 543"/>
                <a:gd name="T33" fmla="*/ 0 h 573"/>
                <a:gd name="T34" fmla="*/ 0 w 543"/>
                <a:gd name="T35" fmla="*/ 0 h 573"/>
                <a:gd name="T36" fmla="*/ 0 w 543"/>
                <a:gd name="T37" fmla="*/ 0 h 573"/>
                <a:gd name="T38" fmla="*/ 0 w 543"/>
                <a:gd name="T39" fmla="*/ 0 h 573"/>
                <a:gd name="T40" fmla="*/ 0 w 543"/>
                <a:gd name="T41" fmla="*/ 0 h 573"/>
                <a:gd name="T42" fmla="*/ 0 w 543"/>
                <a:gd name="T43" fmla="*/ 0 h 573"/>
                <a:gd name="T44" fmla="*/ 0 w 543"/>
                <a:gd name="T45" fmla="*/ 0 h 573"/>
                <a:gd name="T46" fmla="*/ 0 w 543"/>
                <a:gd name="T47" fmla="*/ 0 h 573"/>
                <a:gd name="T48" fmla="*/ 0 w 543"/>
                <a:gd name="T49" fmla="*/ 0 h 573"/>
                <a:gd name="T50" fmla="*/ 0 w 543"/>
                <a:gd name="T51" fmla="*/ 0 h 573"/>
                <a:gd name="T52" fmla="*/ 0 w 543"/>
                <a:gd name="T53" fmla="*/ 0 h 573"/>
                <a:gd name="T54" fmla="*/ 0 w 543"/>
                <a:gd name="T55" fmla="*/ 0 h 573"/>
                <a:gd name="T56" fmla="*/ 0 w 543"/>
                <a:gd name="T57" fmla="*/ 0 h 573"/>
                <a:gd name="T58" fmla="*/ 0 w 543"/>
                <a:gd name="T59" fmla="*/ 0 h 573"/>
                <a:gd name="T60" fmla="*/ 0 w 543"/>
                <a:gd name="T61" fmla="*/ 0 h 573"/>
                <a:gd name="T62" fmla="*/ 0 w 543"/>
                <a:gd name="T63" fmla="*/ 0 h 573"/>
                <a:gd name="T64" fmla="*/ 0 w 543"/>
                <a:gd name="T65" fmla="*/ 0 h 573"/>
                <a:gd name="T66" fmla="*/ 0 w 543"/>
                <a:gd name="T67" fmla="*/ 0 h 573"/>
                <a:gd name="T68" fmla="*/ 0 w 543"/>
                <a:gd name="T69" fmla="*/ 0 h 573"/>
                <a:gd name="T70" fmla="*/ 0 w 543"/>
                <a:gd name="T71" fmla="*/ 0 h 573"/>
                <a:gd name="T72" fmla="*/ 0 w 543"/>
                <a:gd name="T73" fmla="*/ 0 h 573"/>
                <a:gd name="T74" fmla="*/ 0 w 543"/>
                <a:gd name="T75" fmla="*/ 0 h 573"/>
                <a:gd name="T76" fmla="*/ 0 w 543"/>
                <a:gd name="T77" fmla="*/ 0 h 573"/>
                <a:gd name="T78" fmla="*/ 0 w 543"/>
                <a:gd name="T79" fmla="*/ 0 h 573"/>
                <a:gd name="T80" fmla="*/ 0 w 543"/>
                <a:gd name="T81" fmla="*/ 0 h 573"/>
                <a:gd name="T82" fmla="*/ 0 w 543"/>
                <a:gd name="T83" fmla="*/ 0 h 573"/>
                <a:gd name="T84" fmla="*/ 0 w 543"/>
                <a:gd name="T85" fmla="*/ 0 h 573"/>
                <a:gd name="T86" fmla="*/ 0 w 543"/>
                <a:gd name="T87" fmla="*/ 0 h 573"/>
                <a:gd name="T88" fmla="*/ 0 w 543"/>
                <a:gd name="T89" fmla="*/ 0 h 573"/>
                <a:gd name="T90" fmla="*/ 0 w 543"/>
                <a:gd name="T91" fmla="*/ 0 h 573"/>
                <a:gd name="T92" fmla="*/ 0 w 543"/>
                <a:gd name="T93" fmla="*/ 0 h 573"/>
                <a:gd name="T94" fmla="*/ 0 w 543"/>
                <a:gd name="T95" fmla="*/ 0 h 573"/>
                <a:gd name="T96" fmla="*/ 0 w 543"/>
                <a:gd name="T97" fmla="*/ 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73"/>
                <a:gd name="T149" fmla="*/ 543 w 543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73">
                  <a:moveTo>
                    <a:pt x="543" y="287"/>
                  </a:moveTo>
                  <a:lnTo>
                    <a:pt x="542" y="268"/>
                  </a:lnTo>
                  <a:lnTo>
                    <a:pt x="541" y="250"/>
                  </a:lnTo>
                  <a:lnTo>
                    <a:pt x="538" y="231"/>
                  </a:lnTo>
                  <a:lnTo>
                    <a:pt x="533" y="213"/>
                  </a:lnTo>
                  <a:lnTo>
                    <a:pt x="529" y="195"/>
                  </a:lnTo>
                  <a:lnTo>
                    <a:pt x="522" y="177"/>
                  </a:lnTo>
                  <a:lnTo>
                    <a:pt x="515" y="160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2"/>
                  </a:lnTo>
                  <a:lnTo>
                    <a:pt x="476" y="99"/>
                  </a:lnTo>
                  <a:lnTo>
                    <a:pt x="464" y="84"/>
                  </a:lnTo>
                  <a:lnTo>
                    <a:pt x="452" y="72"/>
                  </a:lnTo>
                  <a:lnTo>
                    <a:pt x="437" y="60"/>
                  </a:lnTo>
                  <a:lnTo>
                    <a:pt x="424" y="49"/>
                  </a:lnTo>
                  <a:lnTo>
                    <a:pt x="408" y="39"/>
                  </a:lnTo>
                  <a:lnTo>
                    <a:pt x="394" y="30"/>
                  </a:lnTo>
                  <a:lnTo>
                    <a:pt x="377" y="22"/>
                  </a:lnTo>
                  <a:lnTo>
                    <a:pt x="360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9" y="2"/>
                  </a:lnTo>
                  <a:lnTo>
                    <a:pt x="291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38" y="2"/>
                  </a:lnTo>
                  <a:lnTo>
                    <a:pt x="222" y="4"/>
                  </a:lnTo>
                  <a:lnTo>
                    <a:pt x="205" y="9"/>
                  </a:lnTo>
                  <a:lnTo>
                    <a:pt x="187" y="14"/>
                  </a:lnTo>
                  <a:lnTo>
                    <a:pt x="171" y="21"/>
                  </a:lnTo>
                  <a:lnTo>
                    <a:pt x="155" y="29"/>
                  </a:lnTo>
                  <a:lnTo>
                    <a:pt x="139" y="36"/>
                  </a:lnTo>
                  <a:lnTo>
                    <a:pt x="124" y="46"/>
                  </a:lnTo>
                  <a:lnTo>
                    <a:pt x="110" y="58"/>
                  </a:lnTo>
                  <a:lnTo>
                    <a:pt x="95" y="69"/>
                  </a:lnTo>
                  <a:lnTo>
                    <a:pt x="83" y="81"/>
                  </a:lnTo>
                  <a:lnTo>
                    <a:pt x="71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1" y="156"/>
                  </a:lnTo>
                  <a:lnTo>
                    <a:pt x="23" y="173"/>
                  </a:lnTo>
                  <a:lnTo>
                    <a:pt x="17" y="191"/>
                  </a:lnTo>
                  <a:lnTo>
                    <a:pt x="10" y="208"/>
                  </a:lnTo>
                  <a:lnTo>
                    <a:pt x="7" y="226"/>
                  </a:lnTo>
                  <a:lnTo>
                    <a:pt x="4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3" y="320"/>
                  </a:lnTo>
                  <a:lnTo>
                    <a:pt x="5" y="338"/>
                  </a:lnTo>
                  <a:lnTo>
                    <a:pt x="9" y="357"/>
                  </a:lnTo>
                  <a:lnTo>
                    <a:pt x="14" y="376"/>
                  </a:lnTo>
                  <a:lnTo>
                    <a:pt x="20" y="391"/>
                  </a:lnTo>
                  <a:lnTo>
                    <a:pt x="26" y="409"/>
                  </a:lnTo>
                  <a:lnTo>
                    <a:pt x="35" y="426"/>
                  </a:lnTo>
                  <a:lnTo>
                    <a:pt x="44" y="442"/>
                  </a:lnTo>
                  <a:lnTo>
                    <a:pt x="55" y="457"/>
                  </a:lnTo>
                  <a:lnTo>
                    <a:pt x="65" y="472"/>
                  </a:lnTo>
                  <a:lnTo>
                    <a:pt x="76" y="486"/>
                  </a:lnTo>
                  <a:lnTo>
                    <a:pt x="90" y="500"/>
                  </a:lnTo>
                  <a:lnTo>
                    <a:pt x="102" y="511"/>
                  </a:lnTo>
                  <a:lnTo>
                    <a:pt x="118" y="522"/>
                  </a:lnTo>
                  <a:lnTo>
                    <a:pt x="132" y="532"/>
                  </a:lnTo>
                  <a:lnTo>
                    <a:pt x="147" y="542"/>
                  </a:lnTo>
                  <a:lnTo>
                    <a:pt x="163" y="550"/>
                  </a:lnTo>
                  <a:lnTo>
                    <a:pt x="180" y="557"/>
                  </a:lnTo>
                  <a:lnTo>
                    <a:pt x="197" y="562"/>
                  </a:lnTo>
                  <a:lnTo>
                    <a:pt x="214" y="567"/>
                  </a:lnTo>
                  <a:lnTo>
                    <a:pt x="232" y="571"/>
                  </a:lnTo>
                  <a:lnTo>
                    <a:pt x="248" y="572"/>
                  </a:lnTo>
                  <a:lnTo>
                    <a:pt x="266" y="573"/>
                  </a:lnTo>
                  <a:lnTo>
                    <a:pt x="283" y="573"/>
                  </a:lnTo>
                  <a:lnTo>
                    <a:pt x="301" y="572"/>
                  </a:lnTo>
                  <a:lnTo>
                    <a:pt x="319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70" y="555"/>
                  </a:lnTo>
                  <a:lnTo>
                    <a:pt x="386" y="547"/>
                  </a:lnTo>
                  <a:lnTo>
                    <a:pt x="402" y="539"/>
                  </a:lnTo>
                  <a:lnTo>
                    <a:pt x="416" y="530"/>
                  </a:lnTo>
                  <a:lnTo>
                    <a:pt x="431" y="519"/>
                  </a:lnTo>
                  <a:lnTo>
                    <a:pt x="445" y="508"/>
                  </a:lnTo>
                  <a:lnTo>
                    <a:pt x="458" y="494"/>
                  </a:lnTo>
                  <a:lnTo>
                    <a:pt x="471" y="481"/>
                  </a:lnTo>
                  <a:lnTo>
                    <a:pt x="483" y="467"/>
                  </a:lnTo>
                  <a:lnTo>
                    <a:pt x="493" y="452"/>
                  </a:lnTo>
                  <a:lnTo>
                    <a:pt x="503" y="437"/>
                  </a:lnTo>
                  <a:lnTo>
                    <a:pt x="512" y="421"/>
                  </a:lnTo>
                  <a:lnTo>
                    <a:pt x="520" y="404"/>
                  </a:lnTo>
                  <a:lnTo>
                    <a:pt x="526" y="387"/>
                  </a:lnTo>
                  <a:lnTo>
                    <a:pt x="532" y="369"/>
                  </a:lnTo>
                  <a:lnTo>
                    <a:pt x="536" y="351"/>
                  </a:lnTo>
                  <a:lnTo>
                    <a:pt x="539" y="332"/>
                  </a:lnTo>
                  <a:lnTo>
                    <a:pt x="542" y="313"/>
                  </a:lnTo>
                  <a:lnTo>
                    <a:pt x="543" y="294"/>
                  </a:lnTo>
                  <a:lnTo>
                    <a:pt x="543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8" name="Freeform 69"/>
            <p:cNvSpPr>
              <a:spLocks/>
            </p:cNvSpPr>
            <p:nvPr/>
          </p:nvSpPr>
          <p:spPr bwMode="auto">
            <a:xfrm>
              <a:off x="4503" y="3579"/>
              <a:ext cx="252" cy="98"/>
            </a:xfrm>
            <a:custGeom>
              <a:avLst/>
              <a:gdLst>
                <a:gd name="T0" fmla="*/ 0 w 1009"/>
                <a:gd name="T1" fmla="*/ 0 h 393"/>
                <a:gd name="T2" fmla="*/ 0 w 1009"/>
                <a:gd name="T3" fmla="*/ 0 h 393"/>
                <a:gd name="T4" fmla="*/ 0 w 1009"/>
                <a:gd name="T5" fmla="*/ 0 h 393"/>
                <a:gd name="T6" fmla="*/ 0 w 1009"/>
                <a:gd name="T7" fmla="*/ 0 h 393"/>
                <a:gd name="T8" fmla="*/ 0 w 1009"/>
                <a:gd name="T9" fmla="*/ 0 h 393"/>
                <a:gd name="T10" fmla="*/ 0 w 1009"/>
                <a:gd name="T11" fmla="*/ 0 h 393"/>
                <a:gd name="T12" fmla="*/ 0 w 1009"/>
                <a:gd name="T13" fmla="*/ 0 h 393"/>
                <a:gd name="T14" fmla="*/ 0 w 1009"/>
                <a:gd name="T15" fmla="*/ 0 h 393"/>
                <a:gd name="T16" fmla="*/ 0 w 1009"/>
                <a:gd name="T17" fmla="*/ 0 h 393"/>
                <a:gd name="T18" fmla="*/ 0 w 1009"/>
                <a:gd name="T19" fmla="*/ 0 h 393"/>
                <a:gd name="T20" fmla="*/ 0 w 1009"/>
                <a:gd name="T21" fmla="*/ 0 h 393"/>
                <a:gd name="T22" fmla="*/ 0 w 1009"/>
                <a:gd name="T23" fmla="*/ 0 h 393"/>
                <a:gd name="T24" fmla="*/ 0 w 1009"/>
                <a:gd name="T25" fmla="*/ 0 h 393"/>
                <a:gd name="T26" fmla="*/ 0 w 1009"/>
                <a:gd name="T27" fmla="*/ 0 h 393"/>
                <a:gd name="T28" fmla="*/ 0 w 1009"/>
                <a:gd name="T29" fmla="*/ 0 h 393"/>
                <a:gd name="T30" fmla="*/ 0 w 1009"/>
                <a:gd name="T31" fmla="*/ 0 h 393"/>
                <a:gd name="T32" fmla="*/ 0 w 1009"/>
                <a:gd name="T33" fmla="*/ 0 h 393"/>
                <a:gd name="T34" fmla="*/ 0 w 1009"/>
                <a:gd name="T35" fmla="*/ 0 h 393"/>
                <a:gd name="T36" fmla="*/ 0 w 1009"/>
                <a:gd name="T37" fmla="*/ 0 h 393"/>
                <a:gd name="T38" fmla="*/ 0 w 1009"/>
                <a:gd name="T39" fmla="*/ 0 h 393"/>
                <a:gd name="T40" fmla="*/ 0 w 1009"/>
                <a:gd name="T41" fmla="*/ 0 h 393"/>
                <a:gd name="T42" fmla="*/ 0 w 1009"/>
                <a:gd name="T43" fmla="*/ 0 h 393"/>
                <a:gd name="T44" fmla="*/ 0 w 1009"/>
                <a:gd name="T45" fmla="*/ 0 h 393"/>
                <a:gd name="T46" fmla="*/ 0 w 1009"/>
                <a:gd name="T47" fmla="*/ 0 h 393"/>
                <a:gd name="T48" fmla="*/ 0 w 1009"/>
                <a:gd name="T49" fmla="*/ 0 h 393"/>
                <a:gd name="T50" fmla="*/ 0 w 1009"/>
                <a:gd name="T51" fmla="*/ 0 h 393"/>
                <a:gd name="T52" fmla="*/ 0 w 1009"/>
                <a:gd name="T53" fmla="*/ 0 h 393"/>
                <a:gd name="T54" fmla="*/ 0 w 1009"/>
                <a:gd name="T55" fmla="*/ 0 h 393"/>
                <a:gd name="T56" fmla="*/ 0 w 1009"/>
                <a:gd name="T57" fmla="*/ 0 h 393"/>
                <a:gd name="T58" fmla="*/ 0 w 1009"/>
                <a:gd name="T59" fmla="*/ 0 h 393"/>
                <a:gd name="T60" fmla="*/ 0 w 1009"/>
                <a:gd name="T61" fmla="*/ 0 h 393"/>
                <a:gd name="T62" fmla="*/ 0 w 1009"/>
                <a:gd name="T63" fmla="*/ 0 h 393"/>
                <a:gd name="T64" fmla="*/ 0 w 1009"/>
                <a:gd name="T65" fmla="*/ 0 h 393"/>
                <a:gd name="T66" fmla="*/ 0 w 1009"/>
                <a:gd name="T67" fmla="*/ 0 h 393"/>
                <a:gd name="T68" fmla="*/ 0 w 1009"/>
                <a:gd name="T69" fmla="*/ 0 h 393"/>
                <a:gd name="T70" fmla="*/ 0 w 1009"/>
                <a:gd name="T71" fmla="*/ 0 h 393"/>
                <a:gd name="T72" fmla="*/ 0 w 1009"/>
                <a:gd name="T73" fmla="*/ 0 h 393"/>
                <a:gd name="T74" fmla="*/ 0 w 1009"/>
                <a:gd name="T75" fmla="*/ 0 h 393"/>
                <a:gd name="T76" fmla="*/ 0 w 1009"/>
                <a:gd name="T77" fmla="*/ 0 h 393"/>
                <a:gd name="T78" fmla="*/ 0 w 1009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9"/>
                <a:gd name="T121" fmla="*/ 0 h 393"/>
                <a:gd name="T122" fmla="*/ 1009 w 1009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9" h="393">
                  <a:moveTo>
                    <a:pt x="272" y="0"/>
                  </a:moveTo>
                  <a:lnTo>
                    <a:pt x="254" y="0"/>
                  </a:lnTo>
                  <a:lnTo>
                    <a:pt x="237" y="1"/>
                  </a:lnTo>
                  <a:lnTo>
                    <a:pt x="220" y="4"/>
                  </a:lnTo>
                  <a:lnTo>
                    <a:pt x="203" y="7"/>
                  </a:lnTo>
                  <a:lnTo>
                    <a:pt x="187" y="11"/>
                  </a:lnTo>
                  <a:lnTo>
                    <a:pt x="170" y="18"/>
                  </a:lnTo>
                  <a:lnTo>
                    <a:pt x="153" y="24"/>
                  </a:lnTo>
                  <a:lnTo>
                    <a:pt x="139" y="33"/>
                  </a:lnTo>
                  <a:lnTo>
                    <a:pt x="123" y="41"/>
                  </a:lnTo>
                  <a:lnTo>
                    <a:pt x="109" y="52"/>
                  </a:lnTo>
                  <a:lnTo>
                    <a:pt x="95" y="63"/>
                  </a:lnTo>
                  <a:lnTo>
                    <a:pt x="83" y="75"/>
                  </a:lnTo>
                  <a:lnTo>
                    <a:pt x="70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31" y="148"/>
                  </a:lnTo>
                  <a:lnTo>
                    <a:pt x="23" y="164"/>
                  </a:lnTo>
                  <a:lnTo>
                    <a:pt x="16" y="181"/>
                  </a:lnTo>
                  <a:lnTo>
                    <a:pt x="10" y="198"/>
                  </a:lnTo>
                  <a:lnTo>
                    <a:pt x="6" y="216"/>
                  </a:lnTo>
                  <a:lnTo>
                    <a:pt x="4" y="234"/>
                  </a:lnTo>
                  <a:lnTo>
                    <a:pt x="2" y="253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8" y="393"/>
                  </a:lnTo>
                  <a:lnTo>
                    <a:pt x="1009" y="270"/>
                  </a:lnTo>
                  <a:lnTo>
                    <a:pt x="1009" y="251"/>
                  </a:lnTo>
                  <a:lnTo>
                    <a:pt x="1008" y="234"/>
                  </a:lnTo>
                  <a:lnTo>
                    <a:pt x="1004" y="216"/>
                  </a:lnTo>
                  <a:lnTo>
                    <a:pt x="1001" y="198"/>
                  </a:lnTo>
                  <a:lnTo>
                    <a:pt x="996" y="182"/>
                  </a:lnTo>
                  <a:lnTo>
                    <a:pt x="990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4" y="75"/>
                  </a:lnTo>
                  <a:lnTo>
                    <a:pt x="921" y="64"/>
                  </a:lnTo>
                  <a:lnTo>
                    <a:pt x="907" y="53"/>
                  </a:lnTo>
                  <a:lnTo>
                    <a:pt x="894" y="41"/>
                  </a:lnTo>
                  <a:lnTo>
                    <a:pt x="879" y="33"/>
                  </a:lnTo>
                  <a:lnTo>
                    <a:pt x="867" y="26"/>
                  </a:lnTo>
                  <a:lnTo>
                    <a:pt x="848" y="18"/>
                  </a:lnTo>
                  <a:lnTo>
                    <a:pt x="832" y="11"/>
                  </a:lnTo>
                  <a:lnTo>
                    <a:pt x="817" y="7"/>
                  </a:lnTo>
                  <a:lnTo>
                    <a:pt x="799" y="4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5" y="10"/>
                  </a:lnTo>
                  <a:lnTo>
                    <a:pt x="638" y="23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9" y="73"/>
                  </a:lnTo>
                  <a:lnTo>
                    <a:pt x="578" y="81"/>
                  </a:lnTo>
                  <a:lnTo>
                    <a:pt x="566" y="86"/>
                  </a:lnTo>
                  <a:lnTo>
                    <a:pt x="552" y="91"/>
                  </a:lnTo>
                  <a:lnTo>
                    <a:pt x="539" y="94"/>
                  </a:lnTo>
                  <a:lnTo>
                    <a:pt x="525" y="97"/>
                  </a:lnTo>
                  <a:lnTo>
                    <a:pt x="512" y="98"/>
                  </a:lnTo>
                  <a:lnTo>
                    <a:pt x="499" y="98"/>
                  </a:lnTo>
                  <a:lnTo>
                    <a:pt x="485" y="97"/>
                  </a:lnTo>
                  <a:lnTo>
                    <a:pt x="472" y="95"/>
                  </a:lnTo>
                  <a:lnTo>
                    <a:pt x="458" y="92"/>
                  </a:lnTo>
                  <a:lnTo>
                    <a:pt x="445" y="87"/>
                  </a:lnTo>
                  <a:lnTo>
                    <a:pt x="434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9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5" y="14"/>
                  </a:lnTo>
                  <a:lnTo>
                    <a:pt x="358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9" name="Freeform 70"/>
            <p:cNvSpPr>
              <a:spLocks/>
            </p:cNvSpPr>
            <p:nvPr/>
          </p:nvSpPr>
          <p:spPr bwMode="auto">
            <a:xfrm>
              <a:off x="4559" y="3412"/>
              <a:ext cx="136" cy="144"/>
            </a:xfrm>
            <a:custGeom>
              <a:avLst/>
              <a:gdLst>
                <a:gd name="T0" fmla="*/ 0 w 543"/>
                <a:gd name="T1" fmla="*/ 0 h 574"/>
                <a:gd name="T2" fmla="*/ 0 w 543"/>
                <a:gd name="T3" fmla="*/ 0 h 574"/>
                <a:gd name="T4" fmla="*/ 0 w 543"/>
                <a:gd name="T5" fmla="*/ 0 h 574"/>
                <a:gd name="T6" fmla="*/ 0 w 543"/>
                <a:gd name="T7" fmla="*/ 0 h 574"/>
                <a:gd name="T8" fmla="*/ 0 w 543"/>
                <a:gd name="T9" fmla="*/ 0 h 574"/>
                <a:gd name="T10" fmla="*/ 0 w 543"/>
                <a:gd name="T11" fmla="*/ 0 h 574"/>
                <a:gd name="T12" fmla="*/ 0 w 543"/>
                <a:gd name="T13" fmla="*/ 0 h 574"/>
                <a:gd name="T14" fmla="*/ 0 w 543"/>
                <a:gd name="T15" fmla="*/ 0 h 574"/>
                <a:gd name="T16" fmla="*/ 0 w 543"/>
                <a:gd name="T17" fmla="*/ 0 h 574"/>
                <a:gd name="T18" fmla="*/ 0 w 543"/>
                <a:gd name="T19" fmla="*/ 0 h 574"/>
                <a:gd name="T20" fmla="*/ 0 w 543"/>
                <a:gd name="T21" fmla="*/ 0 h 574"/>
                <a:gd name="T22" fmla="*/ 0 w 543"/>
                <a:gd name="T23" fmla="*/ 0 h 574"/>
                <a:gd name="T24" fmla="*/ 0 w 543"/>
                <a:gd name="T25" fmla="*/ 0 h 574"/>
                <a:gd name="T26" fmla="*/ 0 w 543"/>
                <a:gd name="T27" fmla="*/ 0 h 574"/>
                <a:gd name="T28" fmla="*/ 0 w 543"/>
                <a:gd name="T29" fmla="*/ 0 h 574"/>
                <a:gd name="T30" fmla="*/ 0 w 543"/>
                <a:gd name="T31" fmla="*/ 0 h 574"/>
                <a:gd name="T32" fmla="*/ 0 w 543"/>
                <a:gd name="T33" fmla="*/ 0 h 574"/>
                <a:gd name="T34" fmla="*/ 0 w 543"/>
                <a:gd name="T35" fmla="*/ 0 h 574"/>
                <a:gd name="T36" fmla="*/ 0 w 543"/>
                <a:gd name="T37" fmla="*/ 0 h 574"/>
                <a:gd name="T38" fmla="*/ 0 w 543"/>
                <a:gd name="T39" fmla="*/ 0 h 574"/>
                <a:gd name="T40" fmla="*/ 0 w 543"/>
                <a:gd name="T41" fmla="*/ 0 h 574"/>
                <a:gd name="T42" fmla="*/ 0 w 543"/>
                <a:gd name="T43" fmla="*/ 0 h 574"/>
                <a:gd name="T44" fmla="*/ 0 w 543"/>
                <a:gd name="T45" fmla="*/ 0 h 574"/>
                <a:gd name="T46" fmla="*/ 0 w 543"/>
                <a:gd name="T47" fmla="*/ 0 h 574"/>
                <a:gd name="T48" fmla="*/ 0 w 543"/>
                <a:gd name="T49" fmla="*/ 0 h 574"/>
                <a:gd name="T50" fmla="*/ 0 w 543"/>
                <a:gd name="T51" fmla="*/ 0 h 574"/>
                <a:gd name="T52" fmla="*/ 0 w 543"/>
                <a:gd name="T53" fmla="*/ 0 h 574"/>
                <a:gd name="T54" fmla="*/ 0 w 543"/>
                <a:gd name="T55" fmla="*/ 0 h 574"/>
                <a:gd name="T56" fmla="*/ 0 w 543"/>
                <a:gd name="T57" fmla="*/ 0 h 574"/>
                <a:gd name="T58" fmla="*/ 0 w 543"/>
                <a:gd name="T59" fmla="*/ 0 h 574"/>
                <a:gd name="T60" fmla="*/ 0 w 543"/>
                <a:gd name="T61" fmla="*/ 0 h 574"/>
                <a:gd name="T62" fmla="*/ 0 w 543"/>
                <a:gd name="T63" fmla="*/ 0 h 574"/>
                <a:gd name="T64" fmla="*/ 0 w 543"/>
                <a:gd name="T65" fmla="*/ 0 h 574"/>
                <a:gd name="T66" fmla="*/ 0 w 543"/>
                <a:gd name="T67" fmla="*/ 0 h 574"/>
                <a:gd name="T68" fmla="*/ 0 w 543"/>
                <a:gd name="T69" fmla="*/ 0 h 574"/>
                <a:gd name="T70" fmla="*/ 0 w 543"/>
                <a:gd name="T71" fmla="*/ 0 h 574"/>
                <a:gd name="T72" fmla="*/ 0 w 543"/>
                <a:gd name="T73" fmla="*/ 0 h 574"/>
                <a:gd name="T74" fmla="*/ 0 w 543"/>
                <a:gd name="T75" fmla="*/ 0 h 574"/>
                <a:gd name="T76" fmla="*/ 0 w 543"/>
                <a:gd name="T77" fmla="*/ 0 h 574"/>
                <a:gd name="T78" fmla="*/ 0 w 543"/>
                <a:gd name="T79" fmla="*/ 0 h 574"/>
                <a:gd name="T80" fmla="*/ 0 w 543"/>
                <a:gd name="T81" fmla="*/ 0 h 574"/>
                <a:gd name="T82" fmla="*/ 0 w 543"/>
                <a:gd name="T83" fmla="*/ 0 h 574"/>
                <a:gd name="T84" fmla="*/ 0 w 543"/>
                <a:gd name="T85" fmla="*/ 0 h 574"/>
                <a:gd name="T86" fmla="*/ 0 w 543"/>
                <a:gd name="T87" fmla="*/ 0 h 574"/>
                <a:gd name="T88" fmla="*/ 0 w 543"/>
                <a:gd name="T89" fmla="*/ 0 h 574"/>
                <a:gd name="T90" fmla="*/ 0 w 543"/>
                <a:gd name="T91" fmla="*/ 0 h 574"/>
                <a:gd name="T92" fmla="*/ 0 w 543"/>
                <a:gd name="T93" fmla="*/ 0 h 574"/>
                <a:gd name="T94" fmla="*/ 0 w 543"/>
                <a:gd name="T95" fmla="*/ 0 h 574"/>
                <a:gd name="T96" fmla="*/ 0 w 543"/>
                <a:gd name="T97" fmla="*/ 0 h 5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74"/>
                <a:gd name="T149" fmla="*/ 543 w 543"/>
                <a:gd name="T150" fmla="*/ 574 h 5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74">
                  <a:moveTo>
                    <a:pt x="543" y="287"/>
                  </a:moveTo>
                  <a:lnTo>
                    <a:pt x="542" y="268"/>
                  </a:lnTo>
                  <a:lnTo>
                    <a:pt x="541" y="250"/>
                  </a:lnTo>
                  <a:lnTo>
                    <a:pt x="537" y="231"/>
                  </a:lnTo>
                  <a:lnTo>
                    <a:pt x="533" y="213"/>
                  </a:lnTo>
                  <a:lnTo>
                    <a:pt x="528" y="195"/>
                  </a:lnTo>
                  <a:lnTo>
                    <a:pt x="522" y="177"/>
                  </a:lnTo>
                  <a:lnTo>
                    <a:pt x="515" y="161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5"/>
                  </a:lnTo>
                  <a:lnTo>
                    <a:pt x="451" y="72"/>
                  </a:lnTo>
                  <a:lnTo>
                    <a:pt x="437" y="60"/>
                  </a:lnTo>
                  <a:lnTo>
                    <a:pt x="423" y="49"/>
                  </a:lnTo>
                  <a:lnTo>
                    <a:pt x="408" y="39"/>
                  </a:lnTo>
                  <a:lnTo>
                    <a:pt x="393" y="30"/>
                  </a:lnTo>
                  <a:lnTo>
                    <a:pt x="376" y="22"/>
                  </a:lnTo>
                  <a:lnTo>
                    <a:pt x="360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8" y="2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38" y="2"/>
                  </a:lnTo>
                  <a:lnTo>
                    <a:pt x="221" y="4"/>
                  </a:lnTo>
                  <a:lnTo>
                    <a:pt x="204" y="9"/>
                  </a:lnTo>
                  <a:lnTo>
                    <a:pt x="187" y="14"/>
                  </a:lnTo>
                  <a:lnTo>
                    <a:pt x="171" y="21"/>
                  </a:lnTo>
                  <a:lnTo>
                    <a:pt x="154" y="29"/>
                  </a:lnTo>
                  <a:lnTo>
                    <a:pt x="139" y="37"/>
                  </a:lnTo>
                  <a:lnTo>
                    <a:pt x="124" y="47"/>
                  </a:lnTo>
                  <a:lnTo>
                    <a:pt x="109" y="58"/>
                  </a:lnTo>
                  <a:lnTo>
                    <a:pt x="95" y="69"/>
                  </a:lnTo>
                  <a:lnTo>
                    <a:pt x="83" y="81"/>
                  </a:lnTo>
                  <a:lnTo>
                    <a:pt x="70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0" y="156"/>
                  </a:lnTo>
                  <a:lnTo>
                    <a:pt x="22" y="173"/>
                  </a:lnTo>
                  <a:lnTo>
                    <a:pt x="17" y="191"/>
                  </a:lnTo>
                  <a:lnTo>
                    <a:pt x="10" y="209"/>
                  </a:lnTo>
                  <a:lnTo>
                    <a:pt x="7" y="226"/>
                  </a:lnTo>
                  <a:lnTo>
                    <a:pt x="3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2" y="320"/>
                  </a:lnTo>
                  <a:lnTo>
                    <a:pt x="4" y="338"/>
                  </a:lnTo>
                  <a:lnTo>
                    <a:pt x="9" y="357"/>
                  </a:lnTo>
                  <a:lnTo>
                    <a:pt x="13" y="376"/>
                  </a:lnTo>
                  <a:lnTo>
                    <a:pt x="20" y="392"/>
                  </a:lnTo>
                  <a:lnTo>
                    <a:pt x="26" y="409"/>
                  </a:lnTo>
                  <a:lnTo>
                    <a:pt x="35" y="426"/>
                  </a:lnTo>
                  <a:lnTo>
                    <a:pt x="44" y="442"/>
                  </a:lnTo>
                  <a:lnTo>
                    <a:pt x="55" y="458"/>
                  </a:lnTo>
                  <a:lnTo>
                    <a:pt x="65" y="472"/>
                  </a:lnTo>
                  <a:lnTo>
                    <a:pt x="76" y="487"/>
                  </a:lnTo>
                  <a:lnTo>
                    <a:pt x="89" y="500"/>
                  </a:lnTo>
                  <a:lnTo>
                    <a:pt x="102" y="511"/>
                  </a:lnTo>
                  <a:lnTo>
                    <a:pt x="117" y="522"/>
                  </a:lnTo>
                  <a:lnTo>
                    <a:pt x="132" y="532"/>
                  </a:lnTo>
                  <a:lnTo>
                    <a:pt x="146" y="542"/>
                  </a:lnTo>
                  <a:lnTo>
                    <a:pt x="163" y="550"/>
                  </a:lnTo>
                  <a:lnTo>
                    <a:pt x="180" y="557"/>
                  </a:lnTo>
                  <a:lnTo>
                    <a:pt x="197" y="562"/>
                  </a:lnTo>
                  <a:lnTo>
                    <a:pt x="213" y="567"/>
                  </a:lnTo>
                  <a:lnTo>
                    <a:pt x="231" y="571"/>
                  </a:lnTo>
                  <a:lnTo>
                    <a:pt x="248" y="573"/>
                  </a:lnTo>
                  <a:lnTo>
                    <a:pt x="266" y="574"/>
                  </a:lnTo>
                  <a:lnTo>
                    <a:pt x="283" y="574"/>
                  </a:lnTo>
                  <a:lnTo>
                    <a:pt x="300" y="573"/>
                  </a:lnTo>
                  <a:lnTo>
                    <a:pt x="318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70" y="555"/>
                  </a:lnTo>
                  <a:lnTo>
                    <a:pt x="385" y="547"/>
                  </a:lnTo>
                  <a:lnTo>
                    <a:pt x="402" y="539"/>
                  </a:lnTo>
                  <a:lnTo>
                    <a:pt x="415" y="530"/>
                  </a:lnTo>
                  <a:lnTo>
                    <a:pt x="431" y="519"/>
                  </a:lnTo>
                  <a:lnTo>
                    <a:pt x="445" y="508"/>
                  </a:lnTo>
                  <a:lnTo>
                    <a:pt x="458" y="494"/>
                  </a:lnTo>
                  <a:lnTo>
                    <a:pt x="470" y="481"/>
                  </a:lnTo>
                  <a:lnTo>
                    <a:pt x="482" y="468"/>
                  </a:lnTo>
                  <a:lnTo>
                    <a:pt x="493" y="452"/>
                  </a:lnTo>
                  <a:lnTo>
                    <a:pt x="503" y="437"/>
                  </a:lnTo>
                  <a:lnTo>
                    <a:pt x="512" y="421"/>
                  </a:lnTo>
                  <a:lnTo>
                    <a:pt x="519" y="404"/>
                  </a:lnTo>
                  <a:lnTo>
                    <a:pt x="526" y="387"/>
                  </a:lnTo>
                  <a:lnTo>
                    <a:pt x="532" y="369"/>
                  </a:lnTo>
                  <a:lnTo>
                    <a:pt x="536" y="351"/>
                  </a:lnTo>
                  <a:lnTo>
                    <a:pt x="538" y="332"/>
                  </a:lnTo>
                  <a:lnTo>
                    <a:pt x="542" y="313"/>
                  </a:lnTo>
                  <a:lnTo>
                    <a:pt x="543" y="294"/>
                  </a:lnTo>
                  <a:lnTo>
                    <a:pt x="543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0" name="Rectangle 73"/>
            <p:cNvSpPr>
              <a:spLocks noChangeArrowheads="1"/>
            </p:cNvSpPr>
            <p:nvPr/>
          </p:nvSpPr>
          <p:spPr bwMode="auto">
            <a:xfrm>
              <a:off x="3933" y="3432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A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4421" name="Rectangle 74"/>
            <p:cNvSpPr>
              <a:spLocks noChangeArrowheads="1"/>
            </p:cNvSpPr>
            <p:nvPr/>
          </p:nvSpPr>
          <p:spPr bwMode="auto">
            <a:xfrm>
              <a:off x="4271" y="3431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4422" name="Rectangle 75"/>
            <p:cNvSpPr>
              <a:spLocks noChangeArrowheads="1"/>
            </p:cNvSpPr>
            <p:nvPr/>
          </p:nvSpPr>
          <p:spPr bwMode="auto">
            <a:xfrm>
              <a:off x="4591" y="3427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C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4423" name="Line 79"/>
            <p:cNvSpPr>
              <a:spLocks noChangeShapeType="1"/>
            </p:cNvSpPr>
            <p:nvPr/>
          </p:nvSpPr>
          <p:spPr bwMode="auto">
            <a:xfrm flipV="1">
              <a:off x="3945" y="3706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4" name="Line 80"/>
            <p:cNvSpPr>
              <a:spLocks noChangeShapeType="1"/>
            </p:cNvSpPr>
            <p:nvPr/>
          </p:nvSpPr>
          <p:spPr bwMode="auto">
            <a:xfrm>
              <a:off x="3943" y="3702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5" name="Line 81"/>
            <p:cNvSpPr>
              <a:spLocks noChangeShapeType="1"/>
            </p:cNvSpPr>
            <p:nvPr/>
          </p:nvSpPr>
          <p:spPr bwMode="auto">
            <a:xfrm flipV="1">
              <a:off x="4022" y="370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6" name="Line 82"/>
            <p:cNvSpPr>
              <a:spLocks noChangeShapeType="1"/>
            </p:cNvSpPr>
            <p:nvPr/>
          </p:nvSpPr>
          <p:spPr bwMode="auto">
            <a:xfrm>
              <a:off x="4020" y="3700"/>
              <a:ext cx="61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7" name="Line 85"/>
            <p:cNvSpPr>
              <a:spLocks noChangeShapeType="1"/>
            </p:cNvSpPr>
            <p:nvPr/>
          </p:nvSpPr>
          <p:spPr bwMode="auto">
            <a:xfrm flipV="1">
              <a:off x="3948" y="382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8" name="Line 86"/>
            <p:cNvSpPr>
              <a:spLocks noChangeShapeType="1"/>
            </p:cNvSpPr>
            <p:nvPr/>
          </p:nvSpPr>
          <p:spPr bwMode="auto">
            <a:xfrm>
              <a:off x="3945" y="3819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29" name="Line 87"/>
            <p:cNvSpPr>
              <a:spLocks noChangeShapeType="1"/>
            </p:cNvSpPr>
            <p:nvPr/>
          </p:nvSpPr>
          <p:spPr bwMode="auto">
            <a:xfrm flipV="1">
              <a:off x="4516" y="369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0" name="Line 88"/>
            <p:cNvSpPr>
              <a:spLocks noChangeShapeType="1"/>
            </p:cNvSpPr>
            <p:nvPr/>
          </p:nvSpPr>
          <p:spPr bwMode="auto">
            <a:xfrm>
              <a:off x="4513" y="369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1" name="Line 89"/>
            <p:cNvSpPr>
              <a:spLocks noChangeShapeType="1"/>
            </p:cNvSpPr>
            <p:nvPr/>
          </p:nvSpPr>
          <p:spPr bwMode="auto">
            <a:xfrm flipV="1">
              <a:off x="4603" y="37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2" name="Line 90"/>
            <p:cNvSpPr>
              <a:spLocks noChangeShapeType="1"/>
            </p:cNvSpPr>
            <p:nvPr/>
          </p:nvSpPr>
          <p:spPr bwMode="auto">
            <a:xfrm>
              <a:off x="4601" y="3697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3" name="Line 91"/>
            <p:cNvSpPr>
              <a:spLocks noChangeShapeType="1"/>
            </p:cNvSpPr>
            <p:nvPr/>
          </p:nvSpPr>
          <p:spPr bwMode="auto">
            <a:xfrm flipV="1">
              <a:off x="4680" y="369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4" name="Line 92"/>
            <p:cNvSpPr>
              <a:spLocks noChangeShapeType="1"/>
            </p:cNvSpPr>
            <p:nvPr/>
          </p:nvSpPr>
          <p:spPr bwMode="auto">
            <a:xfrm>
              <a:off x="4678" y="369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5" name="Line 93"/>
            <p:cNvSpPr>
              <a:spLocks noChangeShapeType="1"/>
            </p:cNvSpPr>
            <p:nvPr/>
          </p:nvSpPr>
          <p:spPr bwMode="auto">
            <a:xfrm flipV="1">
              <a:off x="4516" y="38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6" name="Line 94"/>
            <p:cNvSpPr>
              <a:spLocks noChangeShapeType="1"/>
            </p:cNvSpPr>
            <p:nvPr/>
          </p:nvSpPr>
          <p:spPr bwMode="auto">
            <a:xfrm>
              <a:off x="4514" y="3798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7" name="Line 95"/>
            <p:cNvSpPr>
              <a:spLocks noChangeShapeType="1"/>
            </p:cNvSpPr>
            <p:nvPr/>
          </p:nvSpPr>
          <p:spPr bwMode="auto">
            <a:xfrm flipV="1">
              <a:off x="4603" y="3805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8" name="Line 96"/>
            <p:cNvSpPr>
              <a:spLocks noChangeShapeType="1"/>
            </p:cNvSpPr>
            <p:nvPr/>
          </p:nvSpPr>
          <p:spPr bwMode="auto">
            <a:xfrm>
              <a:off x="4601" y="3801"/>
              <a:ext cx="60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39" name="Line 97"/>
            <p:cNvSpPr>
              <a:spLocks noChangeShapeType="1"/>
            </p:cNvSpPr>
            <p:nvPr/>
          </p:nvSpPr>
          <p:spPr bwMode="auto">
            <a:xfrm flipV="1">
              <a:off x="4680" y="3803"/>
              <a:ext cx="57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0" name="Line 98"/>
            <p:cNvSpPr>
              <a:spLocks noChangeShapeType="1"/>
            </p:cNvSpPr>
            <p:nvPr/>
          </p:nvSpPr>
          <p:spPr bwMode="auto">
            <a:xfrm>
              <a:off x="4678" y="3798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1" name="Line 99"/>
            <p:cNvSpPr>
              <a:spLocks noChangeShapeType="1"/>
            </p:cNvSpPr>
            <p:nvPr/>
          </p:nvSpPr>
          <p:spPr bwMode="auto">
            <a:xfrm flipV="1">
              <a:off x="4513" y="3901"/>
              <a:ext cx="57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2" name="Line 100"/>
            <p:cNvSpPr>
              <a:spLocks noChangeShapeType="1"/>
            </p:cNvSpPr>
            <p:nvPr/>
          </p:nvSpPr>
          <p:spPr bwMode="auto">
            <a:xfrm>
              <a:off x="4511" y="3897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3" name="Line 101"/>
            <p:cNvSpPr>
              <a:spLocks noChangeShapeType="1"/>
            </p:cNvSpPr>
            <p:nvPr/>
          </p:nvSpPr>
          <p:spPr bwMode="auto">
            <a:xfrm flipV="1">
              <a:off x="4601" y="390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4" name="Line 102"/>
            <p:cNvSpPr>
              <a:spLocks noChangeShapeType="1"/>
            </p:cNvSpPr>
            <p:nvPr/>
          </p:nvSpPr>
          <p:spPr bwMode="auto">
            <a:xfrm>
              <a:off x="4598" y="3900"/>
              <a:ext cx="61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5" name="Line 103"/>
            <p:cNvSpPr>
              <a:spLocks noChangeShapeType="1"/>
            </p:cNvSpPr>
            <p:nvPr/>
          </p:nvSpPr>
          <p:spPr bwMode="auto">
            <a:xfrm flipV="1">
              <a:off x="4678" y="39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6" name="Line 104"/>
            <p:cNvSpPr>
              <a:spLocks noChangeShapeType="1"/>
            </p:cNvSpPr>
            <p:nvPr/>
          </p:nvSpPr>
          <p:spPr bwMode="auto">
            <a:xfrm>
              <a:off x="4676" y="3898"/>
              <a:ext cx="60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7" name="Line 105"/>
            <p:cNvSpPr>
              <a:spLocks noChangeShapeType="1"/>
            </p:cNvSpPr>
            <p:nvPr/>
          </p:nvSpPr>
          <p:spPr bwMode="auto">
            <a:xfrm flipV="1">
              <a:off x="4511" y="3993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8" name="Line 106"/>
            <p:cNvSpPr>
              <a:spLocks noChangeShapeType="1"/>
            </p:cNvSpPr>
            <p:nvPr/>
          </p:nvSpPr>
          <p:spPr bwMode="auto">
            <a:xfrm>
              <a:off x="4509" y="3989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49" name="Line 107"/>
            <p:cNvSpPr>
              <a:spLocks noChangeShapeType="1"/>
            </p:cNvSpPr>
            <p:nvPr/>
          </p:nvSpPr>
          <p:spPr bwMode="auto">
            <a:xfrm flipV="1">
              <a:off x="4190" y="370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0" name="Line 108"/>
            <p:cNvSpPr>
              <a:spLocks noChangeShapeType="1"/>
            </p:cNvSpPr>
            <p:nvPr/>
          </p:nvSpPr>
          <p:spPr bwMode="auto">
            <a:xfrm>
              <a:off x="4187" y="370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1" name="Line 109"/>
            <p:cNvSpPr>
              <a:spLocks noChangeShapeType="1"/>
            </p:cNvSpPr>
            <p:nvPr/>
          </p:nvSpPr>
          <p:spPr bwMode="auto">
            <a:xfrm flipV="1">
              <a:off x="4277" y="371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2" name="Line 110"/>
            <p:cNvSpPr>
              <a:spLocks noChangeShapeType="1"/>
            </p:cNvSpPr>
            <p:nvPr/>
          </p:nvSpPr>
          <p:spPr bwMode="auto">
            <a:xfrm>
              <a:off x="4274" y="3707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3" name="Line 111"/>
            <p:cNvSpPr>
              <a:spLocks noChangeShapeType="1"/>
            </p:cNvSpPr>
            <p:nvPr/>
          </p:nvSpPr>
          <p:spPr bwMode="auto">
            <a:xfrm flipV="1">
              <a:off x="4354" y="3709"/>
              <a:ext cx="56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4" name="Line 112"/>
            <p:cNvSpPr>
              <a:spLocks noChangeShapeType="1"/>
            </p:cNvSpPr>
            <p:nvPr/>
          </p:nvSpPr>
          <p:spPr bwMode="auto">
            <a:xfrm>
              <a:off x="4352" y="3705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5" name="Line 113"/>
            <p:cNvSpPr>
              <a:spLocks noChangeShapeType="1"/>
            </p:cNvSpPr>
            <p:nvPr/>
          </p:nvSpPr>
          <p:spPr bwMode="auto">
            <a:xfrm flipV="1">
              <a:off x="4192" y="3805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6" name="Line 114"/>
            <p:cNvSpPr>
              <a:spLocks noChangeShapeType="1"/>
            </p:cNvSpPr>
            <p:nvPr/>
          </p:nvSpPr>
          <p:spPr bwMode="auto">
            <a:xfrm>
              <a:off x="4190" y="3801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7" name="Line 115"/>
            <p:cNvSpPr>
              <a:spLocks noChangeShapeType="1"/>
            </p:cNvSpPr>
            <p:nvPr/>
          </p:nvSpPr>
          <p:spPr bwMode="auto">
            <a:xfrm flipV="1">
              <a:off x="4279" y="3808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8" name="Line 116"/>
            <p:cNvSpPr>
              <a:spLocks noChangeShapeType="1"/>
            </p:cNvSpPr>
            <p:nvPr/>
          </p:nvSpPr>
          <p:spPr bwMode="auto">
            <a:xfrm>
              <a:off x="4277" y="3803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59" name="Line 117"/>
            <p:cNvSpPr>
              <a:spLocks noChangeShapeType="1"/>
            </p:cNvSpPr>
            <p:nvPr/>
          </p:nvSpPr>
          <p:spPr bwMode="auto">
            <a:xfrm flipV="1">
              <a:off x="4357" y="3805"/>
              <a:ext cx="56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60" name="Line 118"/>
            <p:cNvSpPr>
              <a:spLocks noChangeShapeType="1"/>
            </p:cNvSpPr>
            <p:nvPr/>
          </p:nvSpPr>
          <p:spPr bwMode="auto">
            <a:xfrm>
              <a:off x="4354" y="3801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76" name="Group 146"/>
          <p:cNvGrpSpPr>
            <a:grpSpLocks/>
          </p:cNvGrpSpPr>
          <p:nvPr/>
        </p:nvGrpSpPr>
        <p:grpSpPr bwMode="auto">
          <a:xfrm>
            <a:off x="7451725" y="3429000"/>
            <a:ext cx="804863" cy="715963"/>
            <a:chOff x="4724" y="1248"/>
            <a:chExt cx="507" cy="451"/>
          </a:xfrm>
        </p:grpSpPr>
        <p:sp>
          <p:nvSpPr>
            <p:cNvPr id="54407" name="Freeform 123"/>
            <p:cNvSpPr>
              <a:spLocks/>
            </p:cNvSpPr>
            <p:nvPr/>
          </p:nvSpPr>
          <p:spPr bwMode="auto">
            <a:xfrm>
              <a:off x="4799" y="1300"/>
              <a:ext cx="386" cy="349"/>
            </a:xfrm>
            <a:custGeom>
              <a:avLst/>
              <a:gdLst>
                <a:gd name="T0" fmla="*/ 0 w 1541"/>
                <a:gd name="T1" fmla="*/ 0 h 1398"/>
                <a:gd name="T2" fmla="*/ 0 w 1541"/>
                <a:gd name="T3" fmla="*/ 0 h 1398"/>
                <a:gd name="T4" fmla="*/ 0 w 1541"/>
                <a:gd name="T5" fmla="*/ 0 h 1398"/>
                <a:gd name="T6" fmla="*/ 0 w 1541"/>
                <a:gd name="T7" fmla="*/ 0 h 1398"/>
                <a:gd name="T8" fmla="*/ 0 w 1541"/>
                <a:gd name="T9" fmla="*/ 0 h 1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1"/>
                <a:gd name="T16" fmla="*/ 0 h 1398"/>
                <a:gd name="T17" fmla="*/ 1541 w 1541"/>
                <a:gd name="T18" fmla="*/ 1398 h 1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1" h="1398">
                  <a:moveTo>
                    <a:pt x="0" y="675"/>
                  </a:moveTo>
                  <a:lnTo>
                    <a:pt x="446" y="0"/>
                  </a:lnTo>
                  <a:lnTo>
                    <a:pt x="1541" y="724"/>
                  </a:lnTo>
                  <a:lnTo>
                    <a:pt x="1096" y="1398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8" name="Freeform 124"/>
            <p:cNvSpPr>
              <a:spLocks/>
            </p:cNvSpPr>
            <p:nvPr/>
          </p:nvSpPr>
          <p:spPr bwMode="auto">
            <a:xfrm>
              <a:off x="4834" y="1338"/>
              <a:ext cx="112" cy="116"/>
            </a:xfrm>
            <a:custGeom>
              <a:avLst/>
              <a:gdLst>
                <a:gd name="T0" fmla="*/ 0 w 445"/>
                <a:gd name="T1" fmla="*/ 0 h 463"/>
                <a:gd name="T2" fmla="*/ 0 w 445"/>
                <a:gd name="T3" fmla="*/ 0 h 463"/>
                <a:gd name="T4" fmla="*/ 0 w 445"/>
                <a:gd name="T5" fmla="*/ 0 h 463"/>
                <a:gd name="T6" fmla="*/ 0 w 445"/>
                <a:gd name="T7" fmla="*/ 0 h 463"/>
                <a:gd name="T8" fmla="*/ 0 w 445"/>
                <a:gd name="T9" fmla="*/ 0 h 463"/>
                <a:gd name="T10" fmla="*/ 0 w 445"/>
                <a:gd name="T11" fmla="*/ 0 h 463"/>
                <a:gd name="T12" fmla="*/ 0 w 445"/>
                <a:gd name="T13" fmla="*/ 0 h 463"/>
                <a:gd name="T14" fmla="*/ 0 w 445"/>
                <a:gd name="T15" fmla="*/ 0 h 463"/>
                <a:gd name="T16" fmla="*/ 0 w 445"/>
                <a:gd name="T17" fmla="*/ 0 h 463"/>
                <a:gd name="T18" fmla="*/ 0 w 445"/>
                <a:gd name="T19" fmla="*/ 0 h 463"/>
                <a:gd name="T20" fmla="*/ 0 w 445"/>
                <a:gd name="T21" fmla="*/ 0 h 463"/>
                <a:gd name="T22" fmla="*/ 0 w 445"/>
                <a:gd name="T23" fmla="*/ 0 h 463"/>
                <a:gd name="T24" fmla="*/ 0 w 445"/>
                <a:gd name="T25" fmla="*/ 0 h 463"/>
                <a:gd name="T26" fmla="*/ 0 w 445"/>
                <a:gd name="T27" fmla="*/ 0 h 463"/>
                <a:gd name="T28" fmla="*/ 0 w 445"/>
                <a:gd name="T29" fmla="*/ 0 h 463"/>
                <a:gd name="T30" fmla="*/ 0 w 445"/>
                <a:gd name="T31" fmla="*/ 0 h 463"/>
                <a:gd name="T32" fmla="*/ 0 w 445"/>
                <a:gd name="T33" fmla="*/ 0 h 463"/>
                <a:gd name="T34" fmla="*/ 0 w 445"/>
                <a:gd name="T35" fmla="*/ 0 h 463"/>
                <a:gd name="T36" fmla="*/ 0 w 445"/>
                <a:gd name="T37" fmla="*/ 0 h 463"/>
                <a:gd name="T38" fmla="*/ 0 w 445"/>
                <a:gd name="T39" fmla="*/ 0 h 463"/>
                <a:gd name="T40" fmla="*/ 0 w 445"/>
                <a:gd name="T41" fmla="*/ 0 h 463"/>
                <a:gd name="T42" fmla="*/ 0 w 445"/>
                <a:gd name="T43" fmla="*/ 0 h 4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5"/>
                <a:gd name="T67" fmla="*/ 0 h 463"/>
                <a:gd name="T68" fmla="*/ 445 w 445"/>
                <a:gd name="T69" fmla="*/ 463 h 4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5" h="463">
                  <a:moveTo>
                    <a:pt x="292" y="6"/>
                  </a:moveTo>
                  <a:lnTo>
                    <a:pt x="296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3"/>
                  </a:lnTo>
                  <a:lnTo>
                    <a:pt x="311" y="6"/>
                  </a:lnTo>
                  <a:lnTo>
                    <a:pt x="313" y="9"/>
                  </a:lnTo>
                  <a:lnTo>
                    <a:pt x="444" y="417"/>
                  </a:lnTo>
                  <a:lnTo>
                    <a:pt x="445" y="421"/>
                  </a:lnTo>
                  <a:lnTo>
                    <a:pt x="444" y="426"/>
                  </a:lnTo>
                  <a:lnTo>
                    <a:pt x="441" y="429"/>
                  </a:lnTo>
                  <a:lnTo>
                    <a:pt x="437" y="431"/>
                  </a:lnTo>
                  <a:lnTo>
                    <a:pt x="433" y="434"/>
                  </a:lnTo>
                  <a:lnTo>
                    <a:pt x="14" y="462"/>
                  </a:lnTo>
                  <a:lnTo>
                    <a:pt x="13" y="463"/>
                  </a:lnTo>
                  <a:lnTo>
                    <a:pt x="9" y="463"/>
                  </a:lnTo>
                  <a:lnTo>
                    <a:pt x="4" y="460"/>
                  </a:lnTo>
                  <a:lnTo>
                    <a:pt x="2" y="456"/>
                  </a:lnTo>
                  <a:lnTo>
                    <a:pt x="0" y="453"/>
                  </a:lnTo>
                  <a:lnTo>
                    <a:pt x="1" y="448"/>
                  </a:lnTo>
                  <a:lnTo>
                    <a:pt x="3" y="445"/>
                  </a:lnTo>
                  <a:lnTo>
                    <a:pt x="292" y="6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9" name="Freeform 125"/>
            <p:cNvSpPr>
              <a:spLocks/>
            </p:cNvSpPr>
            <p:nvPr/>
          </p:nvSpPr>
          <p:spPr bwMode="auto">
            <a:xfrm>
              <a:off x="5038" y="1495"/>
              <a:ext cx="113" cy="115"/>
            </a:xfrm>
            <a:custGeom>
              <a:avLst/>
              <a:gdLst>
                <a:gd name="T0" fmla="*/ 0 w 452"/>
                <a:gd name="T1" fmla="*/ 0 h 462"/>
                <a:gd name="T2" fmla="*/ 0 w 452"/>
                <a:gd name="T3" fmla="*/ 0 h 462"/>
                <a:gd name="T4" fmla="*/ 0 w 452"/>
                <a:gd name="T5" fmla="*/ 0 h 462"/>
                <a:gd name="T6" fmla="*/ 0 w 452"/>
                <a:gd name="T7" fmla="*/ 0 h 462"/>
                <a:gd name="T8" fmla="*/ 0 w 452"/>
                <a:gd name="T9" fmla="*/ 0 h 462"/>
                <a:gd name="T10" fmla="*/ 0 w 452"/>
                <a:gd name="T11" fmla="*/ 0 h 462"/>
                <a:gd name="T12" fmla="*/ 0 w 452"/>
                <a:gd name="T13" fmla="*/ 0 h 462"/>
                <a:gd name="T14" fmla="*/ 0 w 452"/>
                <a:gd name="T15" fmla="*/ 0 h 462"/>
                <a:gd name="T16" fmla="*/ 0 w 452"/>
                <a:gd name="T17" fmla="*/ 0 h 462"/>
                <a:gd name="T18" fmla="*/ 0 w 452"/>
                <a:gd name="T19" fmla="*/ 0 h 462"/>
                <a:gd name="T20" fmla="*/ 0 w 452"/>
                <a:gd name="T21" fmla="*/ 0 h 462"/>
                <a:gd name="T22" fmla="*/ 0 w 452"/>
                <a:gd name="T23" fmla="*/ 0 h 462"/>
                <a:gd name="T24" fmla="*/ 0 w 452"/>
                <a:gd name="T25" fmla="*/ 0 h 462"/>
                <a:gd name="T26" fmla="*/ 0 w 452"/>
                <a:gd name="T27" fmla="*/ 0 h 462"/>
                <a:gd name="T28" fmla="*/ 0 w 452"/>
                <a:gd name="T29" fmla="*/ 0 h 462"/>
                <a:gd name="T30" fmla="*/ 0 w 452"/>
                <a:gd name="T31" fmla="*/ 0 h 462"/>
                <a:gd name="T32" fmla="*/ 0 w 452"/>
                <a:gd name="T33" fmla="*/ 0 h 462"/>
                <a:gd name="T34" fmla="*/ 0 w 452"/>
                <a:gd name="T35" fmla="*/ 0 h 462"/>
                <a:gd name="T36" fmla="*/ 0 w 452"/>
                <a:gd name="T37" fmla="*/ 0 h 462"/>
                <a:gd name="T38" fmla="*/ 0 w 452"/>
                <a:gd name="T39" fmla="*/ 0 h 462"/>
                <a:gd name="T40" fmla="*/ 0 w 452"/>
                <a:gd name="T41" fmla="*/ 0 h 462"/>
                <a:gd name="T42" fmla="*/ 0 w 452"/>
                <a:gd name="T43" fmla="*/ 0 h 4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2"/>
                <a:gd name="T67" fmla="*/ 0 h 462"/>
                <a:gd name="T68" fmla="*/ 452 w 452"/>
                <a:gd name="T69" fmla="*/ 462 h 4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2" h="462">
                  <a:moveTo>
                    <a:pt x="449" y="18"/>
                  </a:moveTo>
                  <a:lnTo>
                    <a:pt x="452" y="13"/>
                  </a:lnTo>
                  <a:lnTo>
                    <a:pt x="450" y="9"/>
                  </a:lnTo>
                  <a:lnTo>
                    <a:pt x="448" y="5"/>
                  </a:lnTo>
                  <a:lnTo>
                    <a:pt x="444" y="2"/>
                  </a:lnTo>
                  <a:lnTo>
                    <a:pt x="441" y="1"/>
                  </a:lnTo>
                  <a:lnTo>
                    <a:pt x="437" y="0"/>
                  </a:lnTo>
                  <a:lnTo>
                    <a:pt x="11" y="40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38" y="453"/>
                  </a:lnTo>
                  <a:lnTo>
                    <a:pt x="138" y="454"/>
                  </a:lnTo>
                  <a:lnTo>
                    <a:pt x="141" y="459"/>
                  </a:lnTo>
                  <a:lnTo>
                    <a:pt x="143" y="461"/>
                  </a:lnTo>
                  <a:lnTo>
                    <a:pt x="148" y="462"/>
                  </a:lnTo>
                  <a:lnTo>
                    <a:pt x="152" y="462"/>
                  </a:lnTo>
                  <a:lnTo>
                    <a:pt x="155" y="460"/>
                  </a:lnTo>
                  <a:lnTo>
                    <a:pt x="157" y="456"/>
                  </a:lnTo>
                  <a:lnTo>
                    <a:pt x="449" y="1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0" name="Freeform 126"/>
            <p:cNvSpPr>
              <a:spLocks/>
            </p:cNvSpPr>
            <p:nvPr/>
          </p:nvSpPr>
          <p:spPr bwMode="auto">
            <a:xfrm>
              <a:off x="4837" y="1459"/>
              <a:ext cx="222" cy="156"/>
            </a:xfrm>
            <a:custGeom>
              <a:avLst/>
              <a:gdLst>
                <a:gd name="T0" fmla="*/ 0 w 884"/>
                <a:gd name="T1" fmla="*/ 0 h 624"/>
                <a:gd name="T2" fmla="*/ 0 w 884"/>
                <a:gd name="T3" fmla="*/ 0 h 624"/>
                <a:gd name="T4" fmla="*/ 0 w 884"/>
                <a:gd name="T5" fmla="*/ 0 h 624"/>
                <a:gd name="T6" fmla="*/ 0 w 884"/>
                <a:gd name="T7" fmla="*/ 0 h 624"/>
                <a:gd name="T8" fmla="*/ 0 w 884"/>
                <a:gd name="T9" fmla="*/ 0 h 624"/>
                <a:gd name="T10" fmla="*/ 0 w 884"/>
                <a:gd name="T11" fmla="*/ 0 h 624"/>
                <a:gd name="T12" fmla="*/ 0 w 884"/>
                <a:gd name="T13" fmla="*/ 0 h 624"/>
                <a:gd name="T14" fmla="*/ 0 w 884"/>
                <a:gd name="T15" fmla="*/ 0 h 624"/>
                <a:gd name="T16" fmla="*/ 0 w 884"/>
                <a:gd name="T17" fmla="*/ 0 h 624"/>
                <a:gd name="T18" fmla="*/ 0 w 884"/>
                <a:gd name="T19" fmla="*/ 0 h 624"/>
                <a:gd name="T20" fmla="*/ 0 w 884"/>
                <a:gd name="T21" fmla="*/ 0 h 624"/>
                <a:gd name="T22" fmla="*/ 0 w 884"/>
                <a:gd name="T23" fmla="*/ 0 h 624"/>
                <a:gd name="T24" fmla="*/ 0 w 884"/>
                <a:gd name="T25" fmla="*/ 0 h 624"/>
                <a:gd name="T26" fmla="*/ 0 w 884"/>
                <a:gd name="T27" fmla="*/ 0 h 624"/>
                <a:gd name="T28" fmla="*/ 0 w 884"/>
                <a:gd name="T29" fmla="*/ 0 h 624"/>
                <a:gd name="T30" fmla="*/ 0 w 884"/>
                <a:gd name="T31" fmla="*/ 0 h 624"/>
                <a:gd name="T32" fmla="*/ 0 w 884"/>
                <a:gd name="T33" fmla="*/ 0 h 624"/>
                <a:gd name="T34" fmla="*/ 0 w 884"/>
                <a:gd name="T35" fmla="*/ 0 h 624"/>
                <a:gd name="T36" fmla="*/ 0 w 884"/>
                <a:gd name="T37" fmla="*/ 0 h 624"/>
                <a:gd name="T38" fmla="*/ 0 w 884"/>
                <a:gd name="T39" fmla="*/ 0 h 624"/>
                <a:gd name="T40" fmla="*/ 0 w 884"/>
                <a:gd name="T41" fmla="*/ 0 h 624"/>
                <a:gd name="T42" fmla="*/ 0 w 884"/>
                <a:gd name="T43" fmla="*/ 0 h 624"/>
                <a:gd name="T44" fmla="*/ 0 w 884"/>
                <a:gd name="T45" fmla="*/ 0 h 624"/>
                <a:gd name="T46" fmla="*/ 0 w 884"/>
                <a:gd name="T47" fmla="*/ 0 h 624"/>
                <a:gd name="T48" fmla="*/ 0 w 884"/>
                <a:gd name="T49" fmla="*/ 0 h 624"/>
                <a:gd name="T50" fmla="*/ 0 w 884"/>
                <a:gd name="T51" fmla="*/ 0 h 624"/>
                <a:gd name="T52" fmla="*/ 0 w 884"/>
                <a:gd name="T53" fmla="*/ 0 h 624"/>
                <a:gd name="T54" fmla="*/ 0 w 884"/>
                <a:gd name="T55" fmla="*/ 0 h 624"/>
                <a:gd name="T56" fmla="*/ 0 w 884"/>
                <a:gd name="T57" fmla="*/ 0 h 624"/>
                <a:gd name="T58" fmla="*/ 0 w 884"/>
                <a:gd name="T59" fmla="*/ 0 h 624"/>
                <a:gd name="T60" fmla="*/ 0 w 884"/>
                <a:gd name="T61" fmla="*/ 0 h 624"/>
                <a:gd name="T62" fmla="*/ 0 w 884"/>
                <a:gd name="T63" fmla="*/ 0 h 624"/>
                <a:gd name="T64" fmla="*/ 0 w 884"/>
                <a:gd name="T65" fmla="*/ 0 h 624"/>
                <a:gd name="T66" fmla="*/ 0 w 884"/>
                <a:gd name="T67" fmla="*/ 0 h 624"/>
                <a:gd name="T68" fmla="*/ 0 w 884"/>
                <a:gd name="T69" fmla="*/ 0 h 6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4"/>
                <a:gd name="T106" fmla="*/ 0 h 624"/>
                <a:gd name="T107" fmla="*/ 884 w 884"/>
                <a:gd name="T108" fmla="*/ 624 h 6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4" h="624">
                  <a:moveTo>
                    <a:pt x="876" y="623"/>
                  </a:moveTo>
                  <a:lnTo>
                    <a:pt x="878" y="624"/>
                  </a:lnTo>
                  <a:lnTo>
                    <a:pt x="881" y="623"/>
                  </a:lnTo>
                  <a:lnTo>
                    <a:pt x="884" y="622"/>
                  </a:lnTo>
                  <a:lnTo>
                    <a:pt x="884" y="619"/>
                  </a:lnTo>
                  <a:lnTo>
                    <a:pt x="884" y="615"/>
                  </a:lnTo>
                  <a:lnTo>
                    <a:pt x="882" y="612"/>
                  </a:lnTo>
                  <a:lnTo>
                    <a:pt x="744" y="198"/>
                  </a:lnTo>
                  <a:lnTo>
                    <a:pt x="743" y="195"/>
                  </a:lnTo>
                  <a:lnTo>
                    <a:pt x="741" y="192"/>
                  </a:lnTo>
                  <a:lnTo>
                    <a:pt x="737" y="189"/>
                  </a:lnTo>
                  <a:lnTo>
                    <a:pt x="734" y="186"/>
                  </a:lnTo>
                  <a:lnTo>
                    <a:pt x="728" y="186"/>
                  </a:lnTo>
                  <a:lnTo>
                    <a:pt x="623" y="192"/>
                  </a:lnTo>
                  <a:lnTo>
                    <a:pt x="599" y="189"/>
                  </a:lnTo>
                  <a:lnTo>
                    <a:pt x="580" y="182"/>
                  </a:lnTo>
                  <a:lnTo>
                    <a:pt x="564" y="174"/>
                  </a:lnTo>
                  <a:lnTo>
                    <a:pt x="548" y="164"/>
                  </a:lnTo>
                  <a:lnTo>
                    <a:pt x="533" y="152"/>
                  </a:lnTo>
                  <a:lnTo>
                    <a:pt x="514" y="134"/>
                  </a:lnTo>
                  <a:lnTo>
                    <a:pt x="498" y="108"/>
                  </a:lnTo>
                  <a:lnTo>
                    <a:pt x="463" y="9"/>
                  </a:lnTo>
                  <a:lnTo>
                    <a:pt x="462" y="4"/>
                  </a:lnTo>
                  <a:lnTo>
                    <a:pt x="458" y="2"/>
                  </a:lnTo>
                  <a:lnTo>
                    <a:pt x="454" y="0"/>
                  </a:lnTo>
                  <a:lnTo>
                    <a:pt x="450" y="0"/>
                  </a:lnTo>
                  <a:lnTo>
                    <a:pt x="446" y="0"/>
                  </a:lnTo>
                  <a:lnTo>
                    <a:pt x="9" y="36"/>
                  </a:lnTo>
                  <a:lnTo>
                    <a:pt x="5" y="35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2" y="47"/>
                  </a:lnTo>
                  <a:lnTo>
                    <a:pt x="876" y="623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1" name="Freeform 127"/>
            <p:cNvSpPr>
              <a:spLocks/>
            </p:cNvSpPr>
            <p:nvPr/>
          </p:nvSpPr>
          <p:spPr bwMode="auto">
            <a:xfrm>
              <a:off x="4927" y="1332"/>
              <a:ext cx="222" cy="162"/>
            </a:xfrm>
            <a:custGeom>
              <a:avLst/>
              <a:gdLst>
                <a:gd name="T0" fmla="*/ 0 w 889"/>
                <a:gd name="T1" fmla="*/ 0 h 650"/>
                <a:gd name="T2" fmla="*/ 0 w 889"/>
                <a:gd name="T3" fmla="*/ 0 h 650"/>
                <a:gd name="T4" fmla="*/ 0 w 889"/>
                <a:gd name="T5" fmla="*/ 0 h 650"/>
                <a:gd name="T6" fmla="*/ 0 w 889"/>
                <a:gd name="T7" fmla="*/ 0 h 650"/>
                <a:gd name="T8" fmla="*/ 0 w 889"/>
                <a:gd name="T9" fmla="*/ 0 h 650"/>
                <a:gd name="T10" fmla="*/ 0 w 889"/>
                <a:gd name="T11" fmla="*/ 0 h 650"/>
                <a:gd name="T12" fmla="*/ 0 w 889"/>
                <a:gd name="T13" fmla="*/ 0 h 650"/>
                <a:gd name="T14" fmla="*/ 0 w 889"/>
                <a:gd name="T15" fmla="*/ 0 h 650"/>
                <a:gd name="T16" fmla="*/ 0 w 889"/>
                <a:gd name="T17" fmla="*/ 0 h 650"/>
                <a:gd name="T18" fmla="*/ 0 w 889"/>
                <a:gd name="T19" fmla="*/ 0 h 650"/>
                <a:gd name="T20" fmla="*/ 0 w 889"/>
                <a:gd name="T21" fmla="*/ 0 h 650"/>
                <a:gd name="T22" fmla="*/ 0 w 889"/>
                <a:gd name="T23" fmla="*/ 0 h 650"/>
                <a:gd name="T24" fmla="*/ 0 w 889"/>
                <a:gd name="T25" fmla="*/ 0 h 650"/>
                <a:gd name="T26" fmla="*/ 0 w 889"/>
                <a:gd name="T27" fmla="*/ 0 h 650"/>
                <a:gd name="T28" fmla="*/ 0 w 889"/>
                <a:gd name="T29" fmla="*/ 0 h 650"/>
                <a:gd name="T30" fmla="*/ 0 w 889"/>
                <a:gd name="T31" fmla="*/ 0 h 650"/>
                <a:gd name="T32" fmla="*/ 0 w 889"/>
                <a:gd name="T33" fmla="*/ 0 h 650"/>
                <a:gd name="T34" fmla="*/ 0 w 889"/>
                <a:gd name="T35" fmla="*/ 0 h 650"/>
                <a:gd name="T36" fmla="*/ 0 w 889"/>
                <a:gd name="T37" fmla="*/ 0 h 650"/>
                <a:gd name="T38" fmla="*/ 0 w 889"/>
                <a:gd name="T39" fmla="*/ 0 h 650"/>
                <a:gd name="T40" fmla="*/ 0 w 889"/>
                <a:gd name="T41" fmla="*/ 0 h 650"/>
                <a:gd name="T42" fmla="*/ 0 w 889"/>
                <a:gd name="T43" fmla="*/ 0 h 650"/>
                <a:gd name="T44" fmla="*/ 0 w 889"/>
                <a:gd name="T45" fmla="*/ 0 h 650"/>
                <a:gd name="T46" fmla="*/ 0 w 889"/>
                <a:gd name="T47" fmla="*/ 0 h 650"/>
                <a:gd name="T48" fmla="*/ 0 w 889"/>
                <a:gd name="T49" fmla="*/ 0 h 650"/>
                <a:gd name="T50" fmla="*/ 0 w 889"/>
                <a:gd name="T51" fmla="*/ 0 h 650"/>
                <a:gd name="T52" fmla="*/ 0 w 889"/>
                <a:gd name="T53" fmla="*/ 0 h 6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89"/>
                <a:gd name="T82" fmla="*/ 0 h 650"/>
                <a:gd name="T83" fmla="*/ 889 w 889"/>
                <a:gd name="T84" fmla="*/ 650 h 6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89" h="650">
                  <a:moveTo>
                    <a:pt x="9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81" y="578"/>
                  </a:lnTo>
                  <a:lnTo>
                    <a:pt x="186" y="590"/>
                  </a:lnTo>
                  <a:lnTo>
                    <a:pt x="191" y="600"/>
                  </a:lnTo>
                  <a:lnTo>
                    <a:pt x="199" y="612"/>
                  </a:lnTo>
                  <a:lnTo>
                    <a:pt x="207" y="621"/>
                  </a:lnTo>
                  <a:lnTo>
                    <a:pt x="217" y="629"/>
                  </a:lnTo>
                  <a:lnTo>
                    <a:pt x="228" y="636"/>
                  </a:lnTo>
                  <a:lnTo>
                    <a:pt x="239" y="642"/>
                  </a:lnTo>
                  <a:lnTo>
                    <a:pt x="251" y="645"/>
                  </a:lnTo>
                  <a:lnTo>
                    <a:pt x="264" y="647"/>
                  </a:lnTo>
                  <a:lnTo>
                    <a:pt x="275" y="648"/>
                  </a:lnTo>
                  <a:lnTo>
                    <a:pt x="289" y="650"/>
                  </a:lnTo>
                  <a:lnTo>
                    <a:pt x="880" y="590"/>
                  </a:lnTo>
                  <a:lnTo>
                    <a:pt x="884" y="590"/>
                  </a:lnTo>
                  <a:lnTo>
                    <a:pt x="887" y="590"/>
                  </a:lnTo>
                  <a:lnTo>
                    <a:pt x="889" y="588"/>
                  </a:lnTo>
                  <a:lnTo>
                    <a:pt x="889" y="585"/>
                  </a:lnTo>
                  <a:lnTo>
                    <a:pt x="888" y="581"/>
                  </a:lnTo>
                  <a:lnTo>
                    <a:pt x="887" y="5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2" name="Line 133"/>
            <p:cNvSpPr>
              <a:spLocks noChangeShapeType="1"/>
            </p:cNvSpPr>
            <p:nvPr/>
          </p:nvSpPr>
          <p:spPr bwMode="auto">
            <a:xfrm flipH="1" flipV="1">
              <a:off x="4896" y="1248"/>
              <a:ext cx="216" cy="4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13" name="Line 134"/>
            <p:cNvSpPr>
              <a:spLocks noChangeShapeType="1"/>
            </p:cNvSpPr>
            <p:nvPr/>
          </p:nvSpPr>
          <p:spPr bwMode="auto">
            <a:xfrm>
              <a:off x="4724" y="1482"/>
              <a:ext cx="507" cy="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77" name="Group 152"/>
          <p:cNvGrpSpPr>
            <a:grpSpLocks/>
          </p:cNvGrpSpPr>
          <p:nvPr/>
        </p:nvGrpSpPr>
        <p:grpSpPr bwMode="auto">
          <a:xfrm>
            <a:off x="8439150" y="2562225"/>
            <a:ext cx="303213" cy="598488"/>
            <a:chOff x="5095" y="2119"/>
            <a:chExt cx="191" cy="377"/>
          </a:xfrm>
        </p:grpSpPr>
        <p:sp>
          <p:nvSpPr>
            <p:cNvPr id="54405" name="Freeform 135"/>
            <p:cNvSpPr>
              <a:spLocks/>
            </p:cNvSpPr>
            <p:nvPr/>
          </p:nvSpPr>
          <p:spPr bwMode="auto">
            <a:xfrm>
              <a:off x="5096" y="2119"/>
              <a:ext cx="190" cy="349"/>
            </a:xfrm>
            <a:custGeom>
              <a:avLst/>
              <a:gdLst>
                <a:gd name="T0" fmla="*/ 0 w 762"/>
                <a:gd name="T1" fmla="*/ 0 h 1395"/>
                <a:gd name="T2" fmla="*/ 0 w 762"/>
                <a:gd name="T3" fmla="*/ 0 h 1395"/>
                <a:gd name="T4" fmla="*/ 0 w 762"/>
                <a:gd name="T5" fmla="*/ 0 h 1395"/>
                <a:gd name="T6" fmla="*/ 0 w 762"/>
                <a:gd name="T7" fmla="*/ 0 h 1395"/>
                <a:gd name="T8" fmla="*/ 0 w 762"/>
                <a:gd name="T9" fmla="*/ 0 h 1395"/>
                <a:gd name="T10" fmla="*/ 0 w 762"/>
                <a:gd name="T11" fmla="*/ 0 h 1395"/>
                <a:gd name="T12" fmla="*/ 0 w 762"/>
                <a:gd name="T13" fmla="*/ 0 h 1395"/>
                <a:gd name="T14" fmla="*/ 0 w 762"/>
                <a:gd name="T15" fmla="*/ 0 h 1395"/>
                <a:gd name="T16" fmla="*/ 0 w 762"/>
                <a:gd name="T17" fmla="*/ 0 h 1395"/>
                <a:gd name="T18" fmla="*/ 0 w 762"/>
                <a:gd name="T19" fmla="*/ 0 h 1395"/>
                <a:gd name="T20" fmla="*/ 0 w 762"/>
                <a:gd name="T21" fmla="*/ 0 h 1395"/>
                <a:gd name="T22" fmla="*/ 0 w 762"/>
                <a:gd name="T23" fmla="*/ 0 h 1395"/>
                <a:gd name="T24" fmla="*/ 0 w 762"/>
                <a:gd name="T25" fmla="*/ 0 h 1395"/>
                <a:gd name="T26" fmla="*/ 0 w 762"/>
                <a:gd name="T27" fmla="*/ 0 h 1395"/>
                <a:gd name="T28" fmla="*/ 0 w 762"/>
                <a:gd name="T29" fmla="*/ 0 h 1395"/>
                <a:gd name="T30" fmla="*/ 0 w 762"/>
                <a:gd name="T31" fmla="*/ 0 h 1395"/>
                <a:gd name="T32" fmla="*/ 0 w 762"/>
                <a:gd name="T33" fmla="*/ 0 h 1395"/>
                <a:gd name="T34" fmla="*/ 0 w 762"/>
                <a:gd name="T35" fmla="*/ 0 h 1395"/>
                <a:gd name="T36" fmla="*/ 0 w 762"/>
                <a:gd name="T37" fmla="*/ 0 h 1395"/>
                <a:gd name="T38" fmla="*/ 0 w 762"/>
                <a:gd name="T39" fmla="*/ 0 h 1395"/>
                <a:gd name="T40" fmla="*/ 0 w 762"/>
                <a:gd name="T41" fmla="*/ 0 h 1395"/>
                <a:gd name="T42" fmla="*/ 0 w 762"/>
                <a:gd name="T43" fmla="*/ 0 h 1395"/>
                <a:gd name="T44" fmla="*/ 0 w 762"/>
                <a:gd name="T45" fmla="*/ 0 h 1395"/>
                <a:gd name="T46" fmla="*/ 0 w 762"/>
                <a:gd name="T47" fmla="*/ 0 h 1395"/>
                <a:gd name="T48" fmla="*/ 0 w 762"/>
                <a:gd name="T49" fmla="*/ 0 h 1395"/>
                <a:gd name="T50" fmla="*/ 0 w 762"/>
                <a:gd name="T51" fmla="*/ 0 h 1395"/>
                <a:gd name="T52" fmla="*/ 0 w 762"/>
                <a:gd name="T53" fmla="*/ 0 h 1395"/>
                <a:gd name="T54" fmla="*/ 0 w 762"/>
                <a:gd name="T55" fmla="*/ 0 h 1395"/>
                <a:gd name="T56" fmla="*/ 0 w 762"/>
                <a:gd name="T57" fmla="*/ 0 h 1395"/>
                <a:gd name="T58" fmla="*/ 0 w 762"/>
                <a:gd name="T59" fmla="*/ 0 h 1395"/>
                <a:gd name="T60" fmla="*/ 0 w 762"/>
                <a:gd name="T61" fmla="*/ 0 h 1395"/>
                <a:gd name="T62" fmla="*/ 0 w 762"/>
                <a:gd name="T63" fmla="*/ 0 h 1395"/>
                <a:gd name="T64" fmla="*/ 0 w 762"/>
                <a:gd name="T65" fmla="*/ 0 h 1395"/>
                <a:gd name="T66" fmla="*/ 0 w 762"/>
                <a:gd name="T67" fmla="*/ 0 h 1395"/>
                <a:gd name="T68" fmla="*/ 0 w 762"/>
                <a:gd name="T69" fmla="*/ 0 h 1395"/>
                <a:gd name="T70" fmla="*/ 0 w 762"/>
                <a:gd name="T71" fmla="*/ 0 h 1395"/>
                <a:gd name="T72" fmla="*/ 0 w 762"/>
                <a:gd name="T73" fmla="*/ 0 h 1395"/>
                <a:gd name="T74" fmla="*/ 0 w 762"/>
                <a:gd name="T75" fmla="*/ 0 h 1395"/>
                <a:gd name="T76" fmla="*/ 0 w 762"/>
                <a:gd name="T77" fmla="*/ 0 h 1395"/>
                <a:gd name="T78" fmla="*/ 0 w 762"/>
                <a:gd name="T79" fmla="*/ 0 h 1395"/>
                <a:gd name="T80" fmla="*/ 0 w 762"/>
                <a:gd name="T81" fmla="*/ 0 h 1395"/>
                <a:gd name="T82" fmla="*/ 0 w 762"/>
                <a:gd name="T83" fmla="*/ 0 h 1395"/>
                <a:gd name="T84" fmla="*/ 0 w 762"/>
                <a:gd name="T85" fmla="*/ 0 h 1395"/>
                <a:gd name="T86" fmla="*/ 0 w 762"/>
                <a:gd name="T87" fmla="*/ 0 h 1395"/>
                <a:gd name="T88" fmla="*/ 0 w 762"/>
                <a:gd name="T89" fmla="*/ 0 h 1395"/>
                <a:gd name="T90" fmla="*/ 0 w 762"/>
                <a:gd name="T91" fmla="*/ 0 h 1395"/>
                <a:gd name="T92" fmla="*/ 0 w 762"/>
                <a:gd name="T93" fmla="*/ 0 h 1395"/>
                <a:gd name="T94" fmla="*/ 0 w 762"/>
                <a:gd name="T95" fmla="*/ 0 h 1395"/>
                <a:gd name="T96" fmla="*/ 0 w 762"/>
                <a:gd name="T97" fmla="*/ 0 h 1395"/>
                <a:gd name="T98" fmla="*/ 0 w 762"/>
                <a:gd name="T99" fmla="*/ 0 h 1395"/>
                <a:gd name="T100" fmla="*/ 0 w 762"/>
                <a:gd name="T101" fmla="*/ 0 h 1395"/>
                <a:gd name="T102" fmla="*/ 0 w 762"/>
                <a:gd name="T103" fmla="*/ 0 h 1395"/>
                <a:gd name="T104" fmla="*/ 0 w 762"/>
                <a:gd name="T105" fmla="*/ 0 h 1395"/>
                <a:gd name="T106" fmla="*/ 0 w 762"/>
                <a:gd name="T107" fmla="*/ 0 h 1395"/>
                <a:gd name="T108" fmla="*/ 0 w 762"/>
                <a:gd name="T109" fmla="*/ 0 h 1395"/>
                <a:gd name="T110" fmla="*/ 0 w 762"/>
                <a:gd name="T111" fmla="*/ 0 h 1395"/>
                <a:gd name="T112" fmla="*/ 0 w 762"/>
                <a:gd name="T113" fmla="*/ 0 h 1395"/>
                <a:gd name="T114" fmla="*/ 0 w 762"/>
                <a:gd name="T115" fmla="*/ 0 h 1395"/>
                <a:gd name="T116" fmla="*/ 0 w 762"/>
                <a:gd name="T117" fmla="*/ 0 h 1395"/>
                <a:gd name="T118" fmla="*/ 0 w 762"/>
                <a:gd name="T119" fmla="*/ 0 h 1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1395"/>
                <a:gd name="T182" fmla="*/ 762 w 762"/>
                <a:gd name="T183" fmla="*/ 1395 h 1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1395">
                  <a:moveTo>
                    <a:pt x="79" y="586"/>
                  </a:moveTo>
                  <a:lnTo>
                    <a:pt x="92" y="604"/>
                  </a:lnTo>
                  <a:lnTo>
                    <a:pt x="108" y="633"/>
                  </a:lnTo>
                  <a:lnTo>
                    <a:pt x="130" y="672"/>
                  </a:lnTo>
                  <a:lnTo>
                    <a:pt x="147" y="705"/>
                  </a:lnTo>
                  <a:lnTo>
                    <a:pt x="174" y="763"/>
                  </a:lnTo>
                  <a:lnTo>
                    <a:pt x="191" y="808"/>
                  </a:lnTo>
                  <a:lnTo>
                    <a:pt x="217" y="892"/>
                  </a:lnTo>
                  <a:lnTo>
                    <a:pt x="233" y="957"/>
                  </a:lnTo>
                  <a:lnTo>
                    <a:pt x="237" y="971"/>
                  </a:lnTo>
                  <a:lnTo>
                    <a:pt x="240" y="956"/>
                  </a:lnTo>
                  <a:lnTo>
                    <a:pt x="274" y="829"/>
                  </a:lnTo>
                  <a:lnTo>
                    <a:pt x="286" y="787"/>
                  </a:lnTo>
                  <a:lnTo>
                    <a:pt x="299" y="744"/>
                  </a:lnTo>
                  <a:lnTo>
                    <a:pt x="318" y="687"/>
                  </a:lnTo>
                  <a:lnTo>
                    <a:pt x="338" y="634"/>
                  </a:lnTo>
                  <a:lnTo>
                    <a:pt x="373" y="541"/>
                  </a:lnTo>
                  <a:lnTo>
                    <a:pt x="395" y="485"/>
                  </a:lnTo>
                  <a:lnTo>
                    <a:pt x="414" y="439"/>
                  </a:lnTo>
                  <a:lnTo>
                    <a:pt x="434" y="397"/>
                  </a:lnTo>
                  <a:lnTo>
                    <a:pt x="455" y="353"/>
                  </a:lnTo>
                  <a:lnTo>
                    <a:pt x="480" y="302"/>
                  </a:lnTo>
                  <a:lnTo>
                    <a:pt x="509" y="247"/>
                  </a:lnTo>
                  <a:lnTo>
                    <a:pt x="541" y="196"/>
                  </a:lnTo>
                  <a:lnTo>
                    <a:pt x="579" y="139"/>
                  </a:lnTo>
                  <a:lnTo>
                    <a:pt x="614" y="96"/>
                  </a:lnTo>
                  <a:lnTo>
                    <a:pt x="648" y="58"/>
                  </a:lnTo>
                  <a:lnTo>
                    <a:pt x="677" y="30"/>
                  </a:lnTo>
                  <a:lnTo>
                    <a:pt x="707" y="6"/>
                  </a:lnTo>
                  <a:lnTo>
                    <a:pt x="718" y="0"/>
                  </a:lnTo>
                  <a:lnTo>
                    <a:pt x="762" y="213"/>
                  </a:lnTo>
                  <a:lnTo>
                    <a:pt x="750" y="221"/>
                  </a:lnTo>
                  <a:lnTo>
                    <a:pt x="739" y="226"/>
                  </a:lnTo>
                  <a:lnTo>
                    <a:pt x="729" y="234"/>
                  </a:lnTo>
                  <a:lnTo>
                    <a:pt x="704" y="262"/>
                  </a:lnTo>
                  <a:lnTo>
                    <a:pt x="660" y="318"/>
                  </a:lnTo>
                  <a:lnTo>
                    <a:pt x="610" y="399"/>
                  </a:lnTo>
                  <a:lnTo>
                    <a:pt x="579" y="454"/>
                  </a:lnTo>
                  <a:lnTo>
                    <a:pt x="536" y="538"/>
                  </a:lnTo>
                  <a:lnTo>
                    <a:pt x="481" y="654"/>
                  </a:lnTo>
                  <a:lnTo>
                    <a:pt x="417" y="806"/>
                  </a:lnTo>
                  <a:lnTo>
                    <a:pt x="319" y="1061"/>
                  </a:lnTo>
                  <a:lnTo>
                    <a:pt x="266" y="1224"/>
                  </a:lnTo>
                  <a:lnTo>
                    <a:pt x="235" y="1325"/>
                  </a:lnTo>
                  <a:lnTo>
                    <a:pt x="227" y="1358"/>
                  </a:lnTo>
                  <a:lnTo>
                    <a:pt x="221" y="1383"/>
                  </a:lnTo>
                  <a:lnTo>
                    <a:pt x="219" y="1395"/>
                  </a:lnTo>
                  <a:lnTo>
                    <a:pt x="208" y="1334"/>
                  </a:lnTo>
                  <a:lnTo>
                    <a:pt x="202" y="1301"/>
                  </a:lnTo>
                  <a:lnTo>
                    <a:pt x="182" y="1219"/>
                  </a:lnTo>
                  <a:lnTo>
                    <a:pt x="119" y="999"/>
                  </a:lnTo>
                  <a:lnTo>
                    <a:pt x="100" y="943"/>
                  </a:lnTo>
                  <a:lnTo>
                    <a:pt x="88" y="908"/>
                  </a:lnTo>
                  <a:lnTo>
                    <a:pt x="69" y="860"/>
                  </a:lnTo>
                  <a:lnTo>
                    <a:pt x="50" y="820"/>
                  </a:lnTo>
                  <a:lnTo>
                    <a:pt x="32" y="786"/>
                  </a:lnTo>
                  <a:lnTo>
                    <a:pt x="12" y="758"/>
                  </a:lnTo>
                  <a:lnTo>
                    <a:pt x="8" y="752"/>
                  </a:lnTo>
                  <a:lnTo>
                    <a:pt x="0" y="744"/>
                  </a:lnTo>
                  <a:lnTo>
                    <a:pt x="79" y="586"/>
                  </a:lnTo>
                  <a:close/>
                </a:path>
              </a:pathLst>
            </a:custGeom>
            <a:solidFill>
              <a:srgbClr val="FF1F0A"/>
            </a:solidFill>
            <a:ln w="0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6" name="Freeform 136"/>
            <p:cNvSpPr>
              <a:spLocks/>
            </p:cNvSpPr>
            <p:nvPr/>
          </p:nvSpPr>
          <p:spPr bwMode="auto">
            <a:xfrm>
              <a:off x="5095" y="2173"/>
              <a:ext cx="191" cy="323"/>
            </a:xfrm>
            <a:custGeom>
              <a:avLst/>
              <a:gdLst>
                <a:gd name="T0" fmla="*/ 0 w 764"/>
                <a:gd name="T1" fmla="*/ 0 h 1295"/>
                <a:gd name="T2" fmla="*/ 0 w 764"/>
                <a:gd name="T3" fmla="*/ 0 h 1295"/>
                <a:gd name="T4" fmla="*/ 0 w 764"/>
                <a:gd name="T5" fmla="*/ 0 h 1295"/>
                <a:gd name="T6" fmla="*/ 0 w 764"/>
                <a:gd name="T7" fmla="*/ 0 h 1295"/>
                <a:gd name="T8" fmla="*/ 0 w 764"/>
                <a:gd name="T9" fmla="*/ 0 h 1295"/>
                <a:gd name="T10" fmla="*/ 0 w 764"/>
                <a:gd name="T11" fmla="*/ 0 h 1295"/>
                <a:gd name="T12" fmla="*/ 0 w 764"/>
                <a:gd name="T13" fmla="*/ 0 h 1295"/>
                <a:gd name="T14" fmla="*/ 0 w 764"/>
                <a:gd name="T15" fmla="*/ 0 h 1295"/>
                <a:gd name="T16" fmla="*/ 0 w 764"/>
                <a:gd name="T17" fmla="*/ 0 h 1295"/>
                <a:gd name="T18" fmla="*/ 0 w 764"/>
                <a:gd name="T19" fmla="*/ 0 h 1295"/>
                <a:gd name="T20" fmla="*/ 0 w 764"/>
                <a:gd name="T21" fmla="*/ 0 h 1295"/>
                <a:gd name="T22" fmla="*/ 0 w 764"/>
                <a:gd name="T23" fmla="*/ 0 h 1295"/>
                <a:gd name="T24" fmla="*/ 0 w 764"/>
                <a:gd name="T25" fmla="*/ 0 h 1295"/>
                <a:gd name="T26" fmla="*/ 0 w 764"/>
                <a:gd name="T27" fmla="*/ 0 h 1295"/>
                <a:gd name="T28" fmla="*/ 0 w 764"/>
                <a:gd name="T29" fmla="*/ 0 h 1295"/>
                <a:gd name="T30" fmla="*/ 0 w 764"/>
                <a:gd name="T31" fmla="*/ 0 h 1295"/>
                <a:gd name="T32" fmla="*/ 0 w 764"/>
                <a:gd name="T33" fmla="*/ 0 h 1295"/>
                <a:gd name="T34" fmla="*/ 0 w 764"/>
                <a:gd name="T35" fmla="*/ 0 h 1295"/>
                <a:gd name="T36" fmla="*/ 0 w 764"/>
                <a:gd name="T37" fmla="*/ 0 h 1295"/>
                <a:gd name="T38" fmla="*/ 0 w 764"/>
                <a:gd name="T39" fmla="*/ 0 h 1295"/>
                <a:gd name="T40" fmla="*/ 0 w 764"/>
                <a:gd name="T41" fmla="*/ 0 h 1295"/>
                <a:gd name="T42" fmla="*/ 0 w 764"/>
                <a:gd name="T43" fmla="*/ 0 h 1295"/>
                <a:gd name="T44" fmla="*/ 0 w 764"/>
                <a:gd name="T45" fmla="*/ 0 h 1295"/>
                <a:gd name="T46" fmla="*/ 0 w 764"/>
                <a:gd name="T47" fmla="*/ 0 h 1295"/>
                <a:gd name="T48" fmla="*/ 0 w 764"/>
                <a:gd name="T49" fmla="*/ 0 h 1295"/>
                <a:gd name="T50" fmla="*/ 0 w 764"/>
                <a:gd name="T51" fmla="*/ 0 h 1295"/>
                <a:gd name="T52" fmla="*/ 0 w 764"/>
                <a:gd name="T53" fmla="*/ 0 h 1295"/>
                <a:gd name="T54" fmla="*/ 0 w 764"/>
                <a:gd name="T55" fmla="*/ 0 h 1295"/>
                <a:gd name="T56" fmla="*/ 0 w 764"/>
                <a:gd name="T57" fmla="*/ 0 h 1295"/>
                <a:gd name="T58" fmla="*/ 0 w 764"/>
                <a:gd name="T59" fmla="*/ 0 h 1295"/>
                <a:gd name="T60" fmla="*/ 0 w 764"/>
                <a:gd name="T61" fmla="*/ 0 h 1295"/>
                <a:gd name="T62" fmla="*/ 0 w 764"/>
                <a:gd name="T63" fmla="*/ 0 h 1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4"/>
                <a:gd name="T97" fmla="*/ 0 h 1295"/>
                <a:gd name="T98" fmla="*/ 764 w 764"/>
                <a:gd name="T99" fmla="*/ 1295 h 1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4" h="1295">
                  <a:moveTo>
                    <a:pt x="3" y="531"/>
                  </a:moveTo>
                  <a:lnTo>
                    <a:pt x="10" y="539"/>
                  </a:lnTo>
                  <a:lnTo>
                    <a:pt x="14" y="545"/>
                  </a:lnTo>
                  <a:lnTo>
                    <a:pt x="24" y="558"/>
                  </a:lnTo>
                  <a:lnTo>
                    <a:pt x="44" y="589"/>
                  </a:lnTo>
                  <a:lnTo>
                    <a:pt x="62" y="626"/>
                  </a:lnTo>
                  <a:lnTo>
                    <a:pt x="81" y="670"/>
                  </a:lnTo>
                  <a:lnTo>
                    <a:pt x="97" y="711"/>
                  </a:lnTo>
                  <a:lnTo>
                    <a:pt x="112" y="761"/>
                  </a:lnTo>
                  <a:lnTo>
                    <a:pt x="129" y="809"/>
                  </a:lnTo>
                  <a:lnTo>
                    <a:pt x="144" y="857"/>
                  </a:lnTo>
                  <a:lnTo>
                    <a:pt x="159" y="913"/>
                  </a:lnTo>
                  <a:lnTo>
                    <a:pt x="184" y="1007"/>
                  </a:lnTo>
                  <a:lnTo>
                    <a:pt x="204" y="1089"/>
                  </a:lnTo>
                  <a:lnTo>
                    <a:pt x="219" y="1167"/>
                  </a:lnTo>
                  <a:lnTo>
                    <a:pt x="221" y="1182"/>
                  </a:lnTo>
                  <a:lnTo>
                    <a:pt x="225" y="1158"/>
                  </a:lnTo>
                  <a:lnTo>
                    <a:pt x="238" y="1112"/>
                  </a:lnTo>
                  <a:lnTo>
                    <a:pt x="250" y="1068"/>
                  </a:lnTo>
                  <a:lnTo>
                    <a:pt x="290" y="944"/>
                  </a:lnTo>
                  <a:lnTo>
                    <a:pt x="347" y="779"/>
                  </a:lnTo>
                  <a:lnTo>
                    <a:pt x="418" y="593"/>
                  </a:lnTo>
                  <a:lnTo>
                    <a:pt x="451" y="517"/>
                  </a:lnTo>
                  <a:lnTo>
                    <a:pt x="483" y="442"/>
                  </a:lnTo>
                  <a:lnTo>
                    <a:pt x="516" y="373"/>
                  </a:lnTo>
                  <a:lnTo>
                    <a:pt x="559" y="282"/>
                  </a:lnTo>
                  <a:lnTo>
                    <a:pt x="613" y="186"/>
                  </a:lnTo>
                  <a:lnTo>
                    <a:pt x="663" y="105"/>
                  </a:lnTo>
                  <a:lnTo>
                    <a:pt x="705" y="49"/>
                  </a:lnTo>
                  <a:lnTo>
                    <a:pt x="731" y="21"/>
                  </a:lnTo>
                  <a:lnTo>
                    <a:pt x="752" y="8"/>
                  </a:lnTo>
                  <a:lnTo>
                    <a:pt x="764" y="1"/>
                  </a:lnTo>
                  <a:lnTo>
                    <a:pt x="762" y="0"/>
                  </a:lnTo>
                  <a:lnTo>
                    <a:pt x="762" y="109"/>
                  </a:lnTo>
                  <a:lnTo>
                    <a:pt x="757" y="113"/>
                  </a:lnTo>
                  <a:lnTo>
                    <a:pt x="728" y="136"/>
                  </a:lnTo>
                  <a:lnTo>
                    <a:pt x="694" y="174"/>
                  </a:lnTo>
                  <a:lnTo>
                    <a:pt x="657" y="224"/>
                  </a:lnTo>
                  <a:lnTo>
                    <a:pt x="608" y="303"/>
                  </a:lnTo>
                  <a:lnTo>
                    <a:pt x="537" y="442"/>
                  </a:lnTo>
                  <a:lnTo>
                    <a:pt x="501" y="517"/>
                  </a:lnTo>
                  <a:lnTo>
                    <a:pt x="469" y="590"/>
                  </a:lnTo>
                  <a:lnTo>
                    <a:pt x="420" y="703"/>
                  </a:lnTo>
                  <a:lnTo>
                    <a:pt x="379" y="807"/>
                  </a:lnTo>
                  <a:lnTo>
                    <a:pt x="335" y="923"/>
                  </a:lnTo>
                  <a:lnTo>
                    <a:pt x="300" y="1027"/>
                  </a:lnTo>
                  <a:lnTo>
                    <a:pt x="253" y="1172"/>
                  </a:lnTo>
                  <a:lnTo>
                    <a:pt x="229" y="1261"/>
                  </a:lnTo>
                  <a:lnTo>
                    <a:pt x="220" y="1295"/>
                  </a:lnTo>
                  <a:lnTo>
                    <a:pt x="216" y="1277"/>
                  </a:lnTo>
                  <a:lnTo>
                    <a:pt x="205" y="1220"/>
                  </a:lnTo>
                  <a:lnTo>
                    <a:pt x="188" y="1144"/>
                  </a:lnTo>
                  <a:lnTo>
                    <a:pt x="171" y="1068"/>
                  </a:lnTo>
                  <a:lnTo>
                    <a:pt x="147" y="979"/>
                  </a:lnTo>
                  <a:lnTo>
                    <a:pt x="122" y="900"/>
                  </a:lnTo>
                  <a:lnTo>
                    <a:pt x="116" y="874"/>
                  </a:lnTo>
                  <a:lnTo>
                    <a:pt x="97" y="815"/>
                  </a:lnTo>
                  <a:lnTo>
                    <a:pt x="85" y="782"/>
                  </a:lnTo>
                  <a:lnTo>
                    <a:pt x="64" y="737"/>
                  </a:lnTo>
                  <a:lnTo>
                    <a:pt x="44" y="699"/>
                  </a:lnTo>
                  <a:lnTo>
                    <a:pt x="25" y="667"/>
                  </a:lnTo>
                  <a:lnTo>
                    <a:pt x="7" y="644"/>
                  </a:lnTo>
                  <a:lnTo>
                    <a:pt x="0" y="633"/>
                  </a:lnTo>
                  <a:lnTo>
                    <a:pt x="3" y="531"/>
                  </a:lnTo>
                  <a:close/>
                </a:path>
              </a:pathLst>
            </a:custGeom>
            <a:solidFill>
              <a:srgbClr val="FF1F0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665" name="Rectangle 13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595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Das Wahlergebnis feststellen</a:t>
            </a:r>
          </a:p>
        </p:txBody>
      </p:sp>
      <p:sp>
        <p:nvSpPr>
          <p:cNvPr id="54279" name="Rectangle 140"/>
          <p:cNvSpPr>
            <a:spLocks noChangeArrowheads="1"/>
          </p:cNvSpPr>
          <p:nvPr/>
        </p:nvSpPr>
        <p:spPr bwMode="auto">
          <a:xfrm>
            <a:off x="5187950" y="3048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de-DE" sz="1300" b="1">
              <a:solidFill>
                <a:srgbClr val="000000"/>
              </a:solidFill>
            </a:endParaRPr>
          </a:p>
        </p:txBody>
      </p:sp>
      <p:grpSp>
        <p:nvGrpSpPr>
          <p:cNvPr id="54280" name="Group 147"/>
          <p:cNvGrpSpPr>
            <a:grpSpLocks/>
          </p:cNvGrpSpPr>
          <p:nvPr/>
        </p:nvGrpSpPr>
        <p:grpSpPr bwMode="auto">
          <a:xfrm>
            <a:off x="7524750" y="2409825"/>
            <a:ext cx="685800" cy="741363"/>
            <a:chOff x="4876" y="2574"/>
            <a:chExt cx="314" cy="419"/>
          </a:xfrm>
        </p:grpSpPr>
        <p:sp>
          <p:nvSpPr>
            <p:cNvPr id="54401" name="Freeform 148"/>
            <p:cNvSpPr>
              <a:spLocks/>
            </p:cNvSpPr>
            <p:nvPr/>
          </p:nvSpPr>
          <p:spPr bwMode="auto">
            <a:xfrm>
              <a:off x="4968" y="2667"/>
              <a:ext cx="222" cy="326"/>
            </a:xfrm>
            <a:custGeom>
              <a:avLst/>
              <a:gdLst>
                <a:gd name="T0" fmla="*/ 0 w 888"/>
                <a:gd name="T1" fmla="*/ 0 h 1305"/>
                <a:gd name="T2" fmla="*/ 0 w 888"/>
                <a:gd name="T3" fmla="*/ 0 h 1305"/>
                <a:gd name="T4" fmla="*/ 0 w 888"/>
                <a:gd name="T5" fmla="*/ 0 h 1305"/>
                <a:gd name="T6" fmla="*/ 0 w 888"/>
                <a:gd name="T7" fmla="*/ 0 h 1305"/>
                <a:gd name="T8" fmla="*/ 0 w 888"/>
                <a:gd name="T9" fmla="*/ 0 h 1305"/>
                <a:gd name="T10" fmla="*/ 0 w 888"/>
                <a:gd name="T11" fmla="*/ 0 h 1305"/>
                <a:gd name="T12" fmla="*/ 0 w 888"/>
                <a:gd name="T13" fmla="*/ 0 h 1305"/>
                <a:gd name="T14" fmla="*/ 0 w 888"/>
                <a:gd name="T15" fmla="*/ 0 h 1305"/>
                <a:gd name="T16" fmla="*/ 0 w 888"/>
                <a:gd name="T17" fmla="*/ 0 h 1305"/>
                <a:gd name="T18" fmla="*/ 0 w 888"/>
                <a:gd name="T19" fmla="*/ 0 h 1305"/>
                <a:gd name="T20" fmla="*/ 0 w 888"/>
                <a:gd name="T21" fmla="*/ 0 h 1305"/>
                <a:gd name="T22" fmla="*/ 0 w 888"/>
                <a:gd name="T23" fmla="*/ 0 h 1305"/>
                <a:gd name="T24" fmla="*/ 0 w 888"/>
                <a:gd name="T25" fmla="*/ 0 h 1305"/>
                <a:gd name="T26" fmla="*/ 0 w 888"/>
                <a:gd name="T27" fmla="*/ 0 h 1305"/>
                <a:gd name="T28" fmla="*/ 0 w 888"/>
                <a:gd name="T29" fmla="*/ 0 h 1305"/>
                <a:gd name="T30" fmla="*/ 0 w 888"/>
                <a:gd name="T31" fmla="*/ 0 h 1305"/>
                <a:gd name="T32" fmla="*/ 0 w 888"/>
                <a:gd name="T33" fmla="*/ 0 h 1305"/>
                <a:gd name="T34" fmla="*/ 0 w 888"/>
                <a:gd name="T35" fmla="*/ 0 h 1305"/>
                <a:gd name="T36" fmla="*/ 0 w 888"/>
                <a:gd name="T37" fmla="*/ 0 h 1305"/>
                <a:gd name="T38" fmla="*/ 0 w 888"/>
                <a:gd name="T39" fmla="*/ 0 h 1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1305"/>
                <a:gd name="T62" fmla="*/ 888 w 888"/>
                <a:gd name="T63" fmla="*/ 1305 h 1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1305">
                  <a:moveTo>
                    <a:pt x="0" y="1305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88" y="845"/>
                  </a:lnTo>
                  <a:lnTo>
                    <a:pt x="844" y="1136"/>
                  </a:lnTo>
                  <a:lnTo>
                    <a:pt x="843" y="1141"/>
                  </a:lnTo>
                  <a:lnTo>
                    <a:pt x="838" y="1163"/>
                  </a:lnTo>
                  <a:lnTo>
                    <a:pt x="830" y="1182"/>
                  </a:lnTo>
                  <a:lnTo>
                    <a:pt x="821" y="1202"/>
                  </a:lnTo>
                  <a:lnTo>
                    <a:pt x="810" y="1219"/>
                  </a:lnTo>
                  <a:lnTo>
                    <a:pt x="797" y="1236"/>
                  </a:lnTo>
                  <a:lnTo>
                    <a:pt x="783" y="1251"/>
                  </a:lnTo>
                  <a:lnTo>
                    <a:pt x="767" y="1265"/>
                  </a:lnTo>
                  <a:lnTo>
                    <a:pt x="750" y="1276"/>
                  </a:lnTo>
                  <a:lnTo>
                    <a:pt x="732" y="1287"/>
                  </a:lnTo>
                  <a:lnTo>
                    <a:pt x="712" y="1294"/>
                  </a:lnTo>
                  <a:lnTo>
                    <a:pt x="694" y="1300"/>
                  </a:lnTo>
                  <a:lnTo>
                    <a:pt x="673" y="1303"/>
                  </a:lnTo>
                  <a:lnTo>
                    <a:pt x="652" y="1305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2" name="Freeform 149"/>
            <p:cNvSpPr>
              <a:spLocks/>
            </p:cNvSpPr>
            <p:nvPr/>
          </p:nvSpPr>
          <p:spPr bwMode="auto">
            <a:xfrm>
              <a:off x="4920" y="2622"/>
              <a:ext cx="223" cy="326"/>
            </a:xfrm>
            <a:custGeom>
              <a:avLst/>
              <a:gdLst>
                <a:gd name="T0" fmla="*/ 0 w 892"/>
                <a:gd name="T1" fmla="*/ 0 h 1305"/>
                <a:gd name="T2" fmla="*/ 0 w 892"/>
                <a:gd name="T3" fmla="*/ 0 h 1305"/>
                <a:gd name="T4" fmla="*/ 0 w 892"/>
                <a:gd name="T5" fmla="*/ 0 h 1305"/>
                <a:gd name="T6" fmla="*/ 0 w 892"/>
                <a:gd name="T7" fmla="*/ 0 h 1305"/>
                <a:gd name="T8" fmla="*/ 0 w 892"/>
                <a:gd name="T9" fmla="*/ 0 h 1305"/>
                <a:gd name="T10" fmla="*/ 0 w 892"/>
                <a:gd name="T11" fmla="*/ 0 h 1305"/>
                <a:gd name="T12" fmla="*/ 0 w 892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2"/>
                <a:gd name="T22" fmla="*/ 0 h 1305"/>
                <a:gd name="T23" fmla="*/ 892 w 892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2" h="1305">
                  <a:moveTo>
                    <a:pt x="98" y="1305"/>
                  </a:moveTo>
                  <a:lnTo>
                    <a:pt x="98" y="89"/>
                  </a:lnTo>
                  <a:lnTo>
                    <a:pt x="892" y="89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98" y="130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3" name="Freeform 150"/>
            <p:cNvSpPr>
              <a:spLocks/>
            </p:cNvSpPr>
            <p:nvPr/>
          </p:nvSpPr>
          <p:spPr bwMode="auto">
            <a:xfrm>
              <a:off x="4876" y="2574"/>
              <a:ext cx="223" cy="326"/>
            </a:xfrm>
            <a:custGeom>
              <a:avLst/>
              <a:gdLst>
                <a:gd name="T0" fmla="*/ 0 w 891"/>
                <a:gd name="T1" fmla="*/ 0 h 1305"/>
                <a:gd name="T2" fmla="*/ 0 w 891"/>
                <a:gd name="T3" fmla="*/ 0 h 1305"/>
                <a:gd name="T4" fmla="*/ 0 w 891"/>
                <a:gd name="T5" fmla="*/ 0 h 1305"/>
                <a:gd name="T6" fmla="*/ 0 w 891"/>
                <a:gd name="T7" fmla="*/ 0 h 1305"/>
                <a:gd name="T8" fmla="*/ 0 w 891"/>
                <a:gd name="T9" fmla="*/ 0 h 1305"/>
                <a:gd name="T10" fmla="*/ 0 w 891"/>
                <a:gd name="T11" fmla="*/ 0 h 1305"/>
                <a:gd name="T12" fmla="*/ 0 w 891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1"/>
                <a:gd name="T22" fmla="*/ 0 h 1305"/>
                <a:gd name="T23" fmla="*/ 891 w 891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1" h="1305">
                  <a:moveTo>
                    <a:pt x="85" y="1305"/>
                  </a:moveTo>
                  <a:lnTo>
                    <a:pt x="85" y="90"/>
                  </a:lnTo>
                  <a:lnTo>
                    <a:pt x="891" y="90"/>
                  </a:lnTo>
                  <a:lnTo>
                    <a:pt x="891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85" y="130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4" name="Freeform 151"/>
            <p:cNvSpPr>
              <a:spLocks/>
            </p:cNvSpPr>
            <p:nvPr/>
          </p:nvSpPr>
          <p:spPr bwMode="auto">
            <a:xfrm>
              <a:off x="4992" y="2688"/>
              <a:ext cx="177" cy="282"/>
            </a:xfrm>
            <a:custGeom>
              <a:avLst/>
              <a:gdLst>
                <a:gd name="T0" fmla="*/ 0 w 709"/>
                <a:gd name="T1" fmla="*/ 0 h 1127"/>
                <a:gd name="T2" fmla="*/ 0 w 709"/>
                <a:gd name="T3" fmla="*/ 0 h 1127"/>
                <a:gd name="T4" fmla="*/ 0 w 709"/>
                <a:gd name="T5" fmla="*/ 0 h 1127"/>
                <a:gd name="T6" fmla="*/ 0 w 709"/>
                <a:gd name="T7" fmla="*/ 0 h 1127"/>
                <a:gd name="T8" fmla="*/ 0 w 709"/>
                <a:gd name="T9" fmla="*/ 0 h 1127"/>
                <a:gd name="T10" fmla="*/ 0 w 709"/>
                <a:gd name="T11" fmla="*/ 0 h 1127"/>
                <a:gd name="T12" fmla="*/ 0 w 709"/>
                <a:gd name="T13" fmla="*/ 0 h 1127"/>
                <a:gd name="T14" fmla="*/ 0 w 709"/>
                <a:gd name="T15" fmla="*/ 0 h 1127"/>
                <a:gd name="T16" fmla="*/ 0 w 709"/>
                <a:gd name="T17" fmla="*/ 0 h 1127"/>
                <a:gd name="T18" fmla="*/ 0 w 709"/>
                <a:gd name="T19" fmla="*/ 0 h 1127"/>
                <a:gd name="T20" fmla="*/ 0 w 709"/>
                <a:gd name="T21" fmla="*/ 0 h 1127"/>
                <a:gd name="T22" fmla="*/ 0 w 709"/>
                <a:gd name="T23" fmla="*/ 0 h 1127"/>
                <a:gd name="T24" fmla="*/ 0 w 709"/>
                <a:gd name="T25" fmla="*/ 0 h 1127"/>
                <a:gd name="T26" fmla="*/ 0 w 709"/>
                <a:gd name="T27" fmla="*/ 0 h 1127"/>
                <a:gd name="T28" fmla="*/ 0 w 709"/>
                <a:gd name="T29" fmla="*/ 0 h 1127"/>
                <a:gd name="T30" fmla="*/ 0 w 709"/>
                <a:gd name="T31" fmla="*/ 0 h 1127"/>
                <a:gd name="T32" fmla="*/ 0 w 709"/>
                <a:gd name="T33" fmla="*/ 0 h 1127"/>
                <a:gd name="T34" fmla="*/ 0 w 709"/>
                <a:gd name="T35" fmla="*/ 0 h 1127"/>
                <a:gd name="T36" fmla="*/ 0 w 709"/>
                <a:gd name="T37" fmla="*/ 0 h 1127"/>
                <a:gd name="T38" fmla="*/ 0 w 709"/>
                <a:gd name="T39" fmla="*/ 0 h 1127"/>
                <a:gd name="T40" fmla="*/ 0 w 709"/>
                <a:gd name="T41" fmla="*/ 0 h 1127"/>
                <a:gd name="T42" fmla="*/ 0 w 709"/>
                <a:gd name="T43" fmla="*/ 0 h 1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9"/>
                <a:gd name="T67" fmla="*/ 0 h 1127"/>
                <a:gd name="T68" fmla="*/ 709 w 709"/>
                <a:gd name="T69" fmla="*/ 1127 h 1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9" h="1127">
                  <a:moveTo>
                    <a:pt x="0" y="1126"/>
                  </a:moveTo>
                  <a:lnTo>
                    <a:pt x="0" y="0"/>
                  </a:lnTo>
                  <a:lnTo>
                    <a:pt x="709" y="0"/>
                  </a:lnTo>
                  <a:lnTo>
                    <a:pt x="709" y="689"/>
                  </a:lnTo>
                  <a:lnTo>
                    <a:pt x="526" y="908"/>
                  </a:lnTo>
                  <a:lnTo>
                    <a:pt x="623" y="994"/>
                  </a:lnTo>
                  <a:lnTo>
                    <a:pt x="628" y="1001"/>
                  </a:lnTo>
                  <a:lnTo>
                    <a:pt x="635" y="1012"/>
                  </a:lnTo>
                  <a:lnTo>
                    <a:pt x="640" y="1024"/>
                  </a:lnTo>
                  <a:lnTo>
                    <a:pt x="643" y="1036"/>
                  </a:lnTo>
                  <a:lnTo>
                    <a:pt x="644" y="1050"/>
                  </a:lnTo>
                  <a:lnTo>
                    <a:pt x="643" y="1063"/>
                  </a:lnTo>
                  <a:lnTo>
                    <a:pt x="640" y="1076"/>
                  </a:lnTo>
                  <a:lnTo>
                    <a:pt x="635" y="1088"/>
                  </a:lnTo>
                  <a:lnTo>
                    <a:pt x="628" y="1098"/>
                  </a:lnTo>
                  <a:lnTo>
                    <a:pt x="618" y="1108"/>
                  </a:lnTo>
                  <a:lnTo>
                    <a:pt x="609" y="1116"/>
                  </a:lnTo>
                  <a:lnTo>
                    <a:pt x="599" y="1121"/>
                  </a:lnTo>
                  <a:lnTo>
                    <a:pt x="585" y="1125"/>
                  </a:lnTo>
                  <a:lnTo>
                    <a:pt x="574" y="1127"/>
                  </a:lnTo>
                  <a:lnTo>
                    <a:pt x="562" y="1126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81" name="Group 153"/>
          <p:cNvGrpSpPr>
            <a:grpSpLocks/>
          </p:cNvGrpSpPr>
          <p:nvPr/>
        </p:nvGrpSpPr>
        <p:grpSpPr bwMode="auto">
          <a:xfrm>
            <a:off x="7524750" y="4365625"/>
            <a:ext cx="925513" cy="563563"/>
            <a:chOff x="4905" y="3367"/>
            <a:chExt cx="583" cy="355"/>
          </a:xfrm>
        </p:grpSpPr>
        <p:sp>
          <p:nvSpPr>
            <p:cNvPr id="54326" name="Rectangle 154"/>
            <p:cNvSpPr>
              <a:spLocks noChangeArrowheads="1"/>
            </p:cNvSpPr>
            <p:nvPr/>
          </p:nvSpPr>
          <p:spPr bwMode="auto">
            <a:xfrm>
              <a:off x="4905" y="3367"/>
              <a:ext cx="583" cy="355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7" name="Rectangle 155"/>
            <p:cNvSpPr>
              <a:spLocks noChangeArrowheads="1"/>
            </p:cNvSpPr>
            <p:nvPr/>
          </p:nvSpPr>
          <p:spPr bwMode="auto">
            <a:xfrm>
              <a:off x="5391" y="3389"/>
              <a:ext cx="53" cy="89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8" name="Rectangle 156"/>
            <p:cNvSpPr>
              <a:spLocks noChangeArrowheads="1"/>
            </p:cNvSpPr>
            <p:nvPr/>
          </p:nvSpPr>
          <p:spPr bwMode="auto">
            <a:xfrm>
              <a:off x="5395" y="3394"/>
              <a:ext cx="45" cy="78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9" name="Freeform 157"/>
            <p:cNvSpPr>
              <a:spLocks/>
            </p:cNvSpPr>
            <p:nvPr/>
          </p:nvSpPr>
          <p:spPr bwMode="auto">
            <a:xfrm>
              <a:off x="5406" y="3408"/>
              <a:ext cx="6" cy="43"/>
            </a:xfrm>
            <a:custGeom>
              <a:avLst/>
              <a:gdLst>
                <a:gd name="T0" fmla="*/ 0 w 23"/>
                <a:gd name="T1" fmla="*/ 0 h 171"/>
                <a:gd name="T2" fmla="*/ 0 w 23"/>
                <a:gd name="T3" fmla="*/ 0 h 171"/>
                <a:gd name="T4" fmla="*/ 0 w 23"/>
                <a:gd name="T5" fmla="*/ 0 h 171"/>
                <a:gd name="T6" fmla="*/ 0 w 23"/>
                <a:gd name="T7" fmla="*/ 0 h 171"/>
                <a:gd name="T8" fmla="*/ 0 w 23"/>
                <a:gd name="T9" fmla="*/ 0 h 171"/>
                <a:gd name="T10" fmla="*/ 0 w 23"/>
                <a:gd name="T11" fmla="*/ 0 h 171"/>
                <a:gd name="T12" fmla="*/ 0 w 23"/>
                <a:gd name="T13" fmla="*/ 0 h 171"/>
                <a:gd name="T14" fmla="*/ 0 w 23"/>
                <a:gd name="T15" fmla="*/ 0 h 171"/>
                <a:gd name="T16" fmla="*/ 0 w 23"/>
                <a:gd name="T17" fmla="*/ 0 h 171"/>
                <a:gd name="T18" fmla="*/ 0 w 23"/>
                <a:gd name="T19" fmla="*/ 0 h 171"/>
                <a:gd name="T20" fmla="*/ 0 w 23"/>
                <a:gd name="T21" fmla="*/ 0 h 171"/>
                <a:gd name="T22" fmla="*/ 0 w 23"/>
                <a:gd name="T23" fmla="*/ 0 h 171"/>
                <a:gd name="T24" fmla="*/ 0 w 23"/>
                <a:gd name="T25" fmla="*/ 0 h 171"/>
                <a:gd name="T26" fmla="*/ 0 w 23"/>
                <a:gd name="T27" fmla="*/ 0 h 171"/>
                <a:gd name="T28" fmla="*/ 0 w 23"/>
                <a:gd name="T29" fmla="*/ 0 h 171"/>
                <a:gd name="T30" fmla="*/ 0 w 23"/>
                <a:gd name="T31" fmla="*/ 0 h 171"/>
                <a:gd name="T32" fmla="*/ 0 w 23"/>
                <a:gd name="T33" fmla="*/ 0 h 171"/>
                <a:gd name="T34" fmla="*/ 0 w 23"/>
                <a:gd name="T35" fmla="*/ 0 h 171"/>
                <a:gd name="T36" fmla="*/ 0 w 23"/>
                <a:gd name="T37" fmla="*/ 0 h 171"/>
                <a:gd name="T38" fmla="*/ 0 w 23"/>
                <a:gd name="T39" fmla="*/ 0 h 171"/>
                <a:gd name="T40" fmla="*/ 0 w 23"/>
                <a:gd name="T41" fmla="*/ 0 h 171"/>
                <a:gd name="T42" fmla="*/ 0 w 23"/>
                <a:gd name="T43" fmla="*/ 0 h 171"/>
                <a:gd name="T44" fmla="*/ 0 w 23"/>
                <a:gd name="T45" fmla="*/ 0 h 171"/>
                <a:gd name="T46" fmla="*/ 0 w 23"/>
                <a:gd name="T47" fmla="*/ 0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71"/>
                <a:gd name="T74" fmla="*/ 23 w 23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71">
                  <a:moveTo>
                    <a:pt x="0" y="0"/>
                  </a:moveTo>
                  <a:lnTo>
                    <a:pt x="5" y="3"/>
                  </a:lnTo>
                  <a:lnTo>
                    <a:pt x="13" y="4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21" y="36"/>
                  </a:lnTo>
                  <a:lnTo>
                    <a:pt x="22" y="51"/>
                  </a:lnTo>
                  <a:lnTo>
                    <a:pt x="23" y="59"/>
                  </a:lnTo>
                  <a:lnTo>
                    <a:pt x="23" y="67"/>
                  </a:lnTo>
                  <a:lnTo>
                    <a:pt x="22" y="76"/>
                  </a:lnTo>
                  <a:lnTo>
                    <a:pt x="21" y="83"/>
                  </a:lnTo>
                  <a:lnTo>
                    <a:pt x="19" y="96"/>
                  </a:lnTo>
                  <a:lnTo>
                    <a:pt x="19" y="101"/>
                  </a:lnTo>
                  <a:lnTo>
                    <a:pt x="18" y="108"/>
                  </a:lnTo>
                  <a:lnTo>
                    <a:pt x="17" y="117"/>
                  </a:lnTo>
                  <a:lnTo>
                    <a:pt x="16" y="122"/>
                  </a:lnTo>
                  <a:lnTo>
                    <a:pt x="15" y="126"/>
                  </a:lnTo>
                  <a:lnTo>
                    <a:pt x="13" y="133"/>
                  </a:lnTo>
                  <a:lnTo>
                    <a:pt x="11" y="142"/>
                  </a:lnTo>
                  <a:lnTo>
                    <a:pt x="8" y="149"/>
                  </a:lnTo>
                  <a:lnTo>
                    <a:pt x="5" y="159"/>
                  </a:lnTo>
                  <a:lnTo>
                    <a:pt x="2" y="166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0" name="Freeform 158"/>
            <p:cNvSpPr>
              <a:spLocks/>
            </p:cNvSpPr>
            <p:nvPr/>
          </p:nvSpPr>
          <p:spPr bwMode="auto">
            <a:xfrm>
              <a:off x="5409" y="3409"/>
              <a:ext cx="24" cy="37"/>
            </a:xfrm>
            <a:custGeom>
              <a:avLst/>
              <a:gdLst>
                <a:gd name="T0" fmla="*/ 0 w 98"/>
                <a:gd name="T1" fmla="*/ 0 h 148"/>
                <a:gd name="T2" fmla="*/ 0 w 98"/>
                <a:gd name="T3" fmla="*/ 0 h 148"/>
                <a:gd name="T4" fmla="*/ 0 w 98"/>
                <a:gd name="T5" fmla="*/ 0 h 148"/>
                <a:gd name="T6" fmla="*/ 0 w 98"/>
                <a:gd name="T7" fmla="*/ 0 h 148"/>
                <a:gd name="T8" fmla="*/ 0 w 98"/>
                <a:gd name="T9" fmla="*/ 0 h 148"/>
                <a:gd name="T10" fmla="*/ 0 w 98"/>
                <a:gd name="T11" fmla="*/ 0 h 148"/>
                <a:gd name="T12" fmla="*/ 0 w 98"/>
                <a:gd name="T13" fmla="*/ 0 h 148"/>
                <a:gd name="T14" fmla="*/ 0 w 98"/>
                <a:gd name="T15" fmla="*/ 0 h 148"/>
                <a:gd name="T16" fmla="*/ 0 w 98"/>
                <a:gd name="T17" fmla="*/ 0 h 148"/>
                <a:gd name="T18" fmla="*/ 0 w 98"/>
                <a:gd name="T19" fmla="*/ 0 h 148"/>
                <a:gd name="T20" fmla="*/ 0 w 98"/>
                <a:gd name="T21" fmla="*/ 0 h 148"/>
                <a:gd name="T22" fmla="*/ 0 w 98"/>
                <a:gd name="T23" fmla="*/ 0 h 148"/>
                <a:gd name="T24" fmla="*/ 0 w 98"/>
                <a:gd name="T25" fmla="*/ 0 h 148"/>
                <a:gd name="T26" fmla="*/ 0 w 98"/>
                <a:gd name="T27" fmla="*/ 0 h 148"/>
                <a:gd name="T28" fmla="*/ 0 w 98"/>
                <a:gd name="T29" fmla="*/ 0 h 148"/>
                <a:gd name="T30" fmla="*/ 0 w 98"/>
                <a:gd name="T31" fmla="*/ 0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148"/>
                <a:gd name="T50" fmla="*/ 98 w 98"/>
                <a:gd name="T51" fmla="*/ 148 h 1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148">
                  <a:moveTo>
                    <a:pt x="12" y="76"/>
                  </a:moveTo>
                  <a:lnTo>
                    <a:pt x="12" y="66"/>
                  </a:lnTo>
                  <a:lnTo>
                    <a:pt x="12" y="54"/>
                  </a:lnTo>
                  <a:lnTo>
                    <a:pt x="11" y="41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7" y="16"/>
                  </a:lnTo>
                  <a:lnTo>
                    <a:pt x="6" y="6"/>
                  </a:lnTo>
                  <a:lnTo>
                    <a:pt x="0" y="0"/>
                  </a:lnTo>
                  <a:lnTo>
                    <a:pt x="76" y="27"/>
                  </a:lnTo>
                  <a:lnTo>
                    <a:pt x="98" y="48"/>
                  </a:lnTo>
                  <a:lnTo>
                    <a:pt x="87" y="148"/>
                  </a:lnTo>
                  <a:lnTo>
                    <a:pt x="54" y="132"/>
                  </a:lnTo>
                  <a:lnTo>
                    <a:pt x="5" y="116"/>
                  </a:lnTo>
                  <a:lnTo>
                    <a:pt x="9" y="9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1" name="Freeform 159"/>
            <p:cNvSpPr>
              <a:spLocks/>
            </p:cNvSpPr>
            <p:nvPr/>
          </p:nvSpPr>
          <p:spPr bwMode="auto">
            <a:xfrm>
              <a:off x="5409" y="3409"/>
              <a:ext cx="12" cy="15"/>
            </a:xfrm>
            <a:custGeom>
              <a:avLst/>
              <a:gdLst>
                <a:gd name="T0" fmla="*/ 0 w 49"/>
                <a:gd name="T1" fmla="*/ 0 h 59"/>
                <a:gd name="T2" fmla="*/ 0 w 49"/>
                <a:gd name="T3" fmla="*/ 0 h 59"/>
                <a:gd name="T4" fmla="*/ 0 w 49"/>
                <a:gd name="T5" fmla="*/ 0 h 59"/>
                <a:gd name="T6" fmla="*/ 0 w 49"/>
                <a:gd name="T7" fmla="*/ 0 h 59"/>
                <a:gd name="T8" fmla="*/ 0 w 49"/>
                <a:gd name="T9" fmla="*/ 0 h 59"/>
                <a:gd name="T10" fmla="*/ 0 w 49"/>
                <a:gd name="T11" fmla="*/ 0 h 59"/>
                <a:gd name="T12" fmla="*/ 0 w 49"/>
                <a:gd name="T13" fmla="*/ 0 h 59"/>
                <a:gd name="T14" fmla="*/ 0 w 49"/>
                <a:gd name="T15" fmla="*/ 0 h 59"/>
                <a:gd name="T16" fmla="*/ 0 w 4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9"/>
                <a:gd name="T29" fmla="*/ 49 w 4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9">
                  <a:moveTo>
                    <a:pt x="49" y="17"/>
                  </a:moveTo>
                  <a:lnTo>
                    <a:pt x="49" y="59"/>
                  </a:lnTo>
                  <a:lnTo>
                    <a:pt x="13" y="51"/>
                  </a:lnTo>
                  <a:lnTo>
                    <a:pt x="12" y="39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8" y="15"/>
                  </a:lnTo>
                  <a:lnTo>
                    <a:pt x="0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2" name="Freeform 160"/>
            <p:cNvSpPr>
              <a:spLocks/>
            </p:cNvSpPr>
            <p:nvPr/>
          </p:nvSpPr>
          <p:spPr bwMode="auto">
            <a:xfrm>
              <a:off x="5421" y="3417"/>
              <a:ext cx="12" cy="9"/>
            </a:xfrm>
            <a:custGeom>
              <a:avLst/>
              <a:gdLst>
                <a:gd name="T0" fmla="*/ 0 w 47"/>
                <a:gd name="T1" fmla="*/ 0 h 38"/>
                <a:gd name="T2" fmla="*/ 0 w 47"/>
                <a:gd name="T3" fmla="*/ 0 h 38"/>
                <a:gd name="T4" fmla="*/ 0 w 47"/>
                <a:gd name="T5" fmla="*/ 0 h 38"/>
                <a:gd name="T6" fmla="*/ 0 w 47"/>
                <a:gd name="T7" fmla="*/ 0 h 38"/>
                <a:gd name="T8" fmla="*/ 0 w 47"/>
                <a:gd name="T9" fmla="*/ 0 h 38"/>
                <a:gd name="T10" fmla="*/ 0 w 47"/>
                <a:gd name="T11" fmla="*/ 0 h 38"/>
                <a:gd name="T12" fmla="*/ 0 w 4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8"/>
                <a:gd name="T23" fmla="*/ 47 w 4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8">
                  <a:moveTo>
                    <a:pt x="0" y="0"/>
                  </a:moveTo>
                  <a:lnTo>
                    <a:pt x="33" y="8"/>
                  </a:lnTo>
                  <a:lnTo>
                    <a:pt x="47" y="23"/>
                  </a:lnTo>
                  <a:lnTo>
                    <a:pt x="45" y="38"/>
                  </a:lnTo>
                  <a:lnTo>
                    <a:pt x="38" y="26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3" name="Freeform 161"/>
            <p:cNvSpPr>
              <a:spLocks/>
            </p:cNvSpPr>
            <p:nvPr/>
          </p:nvSpPr>
          <p:spPr bwMode="auto">
            <a:xfrm>
              <a:off x="5412" y="3421"/>
              <a:ext cx="20" cy="14"/>
            </a:xfrm>
            <a:custGeom>
              <a:avLst/>
              <a:gdLst>
                <a:gd name="T0" fmla="*/ 0 w 81"/>
                <a:gd name="T1" fmla="*/ 0 h 54"/>
                <a:gd name="T2" fmla="*/ 0 w 81"/>
                <a:gd name="T3" fmla="*/ 0 h 54"/>
                <a:gd name="T4" fmla="*/ 0 w 81"/>
                <a:gd name="T5" fmla="*/ 0 h 54"/>
                <a:gd name="T6" fmla="*/ 0 w 81"/>
                <a:gd name="T7" fmla="*/ 0 h 54"/>
                <a:gd name="T8" fmla="*/ 0 w 81"/>
                <a:gd name="T9" fmla="*/ 0 h 54"/>
                <a:gd name="T10" fmla="*/ 0 w 81"/>
                <a:gd name="T11" fmla="*/ 0 h 54"/>
                <a:gd name="T12" fmla="*/ 0 w 81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54"/>
                <a:gd name="T23" fmla="*/ 81 w 81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54">
                  <a:moveTo>
                    <a:pt x="0" y="0"/>
                  </a:moveTo>
                  <a:lnTo>
                    <a:pt x="65" y="16"/>
                  </a:lnTo>
                  <a:lnTo>
                    <a:pt x="81" y="39"/>
                  </a:lnTo>
                  <a:lnTo>
                    <a:pt x="79" y="54"/>
                  </a:lnTo>
                  <a:lnTo>
                    <a:pt x="63" y="3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4" name="Freeform 162"/>
            <p:cNvSpPr>
              <a:spLocks/>
            </p:cNvSpPr>
            <p:nvPr/>
          </p:nvSpPr>
          <p:spPr bwMode="auto">
            <a:xfrm>
              <a:off x="5411" y="3430"/>
              <a:ext cx="20" cy="12"/>
            </a:xfrm>
            <a:custGeom>
              <a:avLst/>
              <a:gdLst>
                <a:gd name="T0" fmla="*/ 0 w 81"/>
                <a:gd name="T1" fmla="*/ 0 h 49"/>
                <a:gd name="T2" fmla="*/ 0 w 81"/>
                <a:gd name="T3" fmla="*/ 0 h 49"/>
                <a:gd name="T4" fmla="*/ 0 w 81"/>
                <a:gd name="T5" fmla="*/ 0 h 49"/>
                <a:gd name="T6" fmla="*/ 0 w 81"/>
                <a:gd name="T7" fmla="*/ 0 h 49"/>
                <a:gd name="T8" fmla="*/ 0 w 81"/>
                <a:gd name="T9" fmla="*/ 0 h 49"/>
                <a:gd name="T10" fmla="*/ 0 w 81"/>
                <a:gd name="T11" fmla="*/ 0 h 49"/>
                <a:gd name="T12" fmla="*/ 0 w 81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49"/>
                <a:gd name="T23" fmla="*/ 81 w 81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49">
                  <a:moveTo>
                    <a:pt x="3" y="0"/>
                  </a:moveTo>
                  <a:lnTo>
                    <a:pt x="56" y="14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56" y="30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5" name="Freeform 163"/>
            <p:cNvSpPr>
              <a:spLocks/>
            </p:cNvSpPr>
            <p:nvPr/>
          </p:nvSpPr>
          <p:spPr bwMode="auto">
            <a:xfrm>
              <a:off x="5403" y="3400"/>
              <a:ext cx="3" cy="6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0 w 15"/>
                <a:gd name="T5" fmla="*/ 0 h 23"/>
                <a:gd name="T6" fmla="*/ 0 w 15"/>
                <a:gd name="T7" fmla="*/ 0 h 23"/>
                <a:gd name="T8" fmla="*/ 0 w 15"/>
                <a:gd name="T9" fmla="*/ 0 h 23"/>
                <a:gd name="T10" fmla="*/ 0 w 15"/>
                <a:gd name="T11" fmla="*/ 0 h 23"/>
                <a:gd name="T12" fmla="*/ 0 w 15"/>
                <a:gd name="T13" fmla="*/ 0 h 23"/>
                <a:gd name="T14" fmla="*/ 0 w 15"/>
                <a:gd name="T15" fmla="*/ 0 h 23"/>
                <a:gd name="T16" fmla="*/ 0 w 15"/>
                <a:gd name="T17" fmla="*/ 0 h 23"/>
                <a:gd name="T18" fmla="*/ 0 w 15"/>
                <a:gd name="T19" fmla="*/ 0 h 23"/>
                <a:gd name="T20" fmla="*/ 0 w 15"/>
                <a:gd name="T21" fmla="*/ 0 h 23"/>
                <a:gd name="T22" fmla="*/ 0 w 15"/>
                <a:gd name="T23" fmla="*/ 0 h 23"/>
                <a:gd name="T24" fmla="*/ 0 w 15"/>
                <a:gd name="T25" fmla="*/ 0 h 23"/>
                <a:gd name="T26" fmla="*/ 0 w 15"/>
                <a:gd name="T27" fmla="*/ 0 h 23"/>
                <a:gd name="T28" fmla="*/ 0 w 15"/>
                <a:gd name="T29" fmla="*/ 0 h 23"/>
                <a:gd name="T30" fmla="*/ 0 w 15"/>
                <a:gd name="T31" fmla="*/ 0 h 23"/>
                <a:gd name="T32" fmla="*/ 0 w 15"/>
                <a:gd name="T33" fmla="*/ 0 h 23"/>
                <a:gd name="T34" fmla="*/ 0 w 15"/>
                <a:gd name="T35" fmla="*/ 0 h 23"/>
                <a:gd name="T36" fmla="*/ 0 w 15"/>
                <a:gd name="T37" fmla="*/ 0 h 23"/>
                <a:gd name="T38" fmla="*/ 0 w 15"/>
                <a:gd name="T39" fmla="*/ 0 h 23"/>
                <a:gd name="T40" fmla="*/ 0 w 15"/>
                <a:gd name="T41" fmla="*/ 0 h 23"/>
                <a:gd name="T42" fmla="*/ 0 w 15"/>
                <a:gd name="T43" fmla="*/ 0 h 23"/>
                <a:gd name="T44" fmla="*/ 0 w 15"/>
                <a:gd name="T45" fmla="*/ 0 h 23"/>
                <a:gd name="T46" fmla="*/ 0 w 15"/>
                <a:gd name="T47" fmla="*/ 0 h 23"/>
                <a:gd name="T48" fmla="*/ 0 w 15"/>
                <a:gd name="T49" fmla="*/ 0 h 23"/>
                <a:gd name="T50" fmla="*/ 0 w 15"/>
                <a:gd name="T51" fmla="*/ 0 h 23"/>
                <a:gd name="T52" fmla="*/ 0 w 15"/>
                <a:gd name="T53" fmla="*/ 0 h 23"/>
                <a:gd name="T54" fmla="*/ 0 w 15"/>
                <a:gd name="T55" fmla="*/ 0 h 23"/>
                <a:gd name="T56" fmla="*/ 0 w 15"/>
                <a:gd name="T57" fmla="*/ 0 h 23"/>
                <a:gd name="T58" fmla="*/ 0 w 15"/>
                <a:gd name="T59" fmla="*/ 0 h 23"/>
                <a:gd name="T60" fmla="*/ 0 w 15"/>
                <a:gd name="T61" fmla="*/ 0 h 23"/>
                <a:gd name="T62" fmla="*/ 0 w 15"/>
                <a:gd name="T63" fmla="*/ 0 h 23"/>
                <a:gd name="T64" fmla="*/ 0 w 15"/>
                <a:gd name="T65" fmla="*/ 0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3"/>
                <a:gd name="T101" fmla="*/ 15 w 1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3">
                  <a:moveTo>
                    <a:pt x="15" y="11"/>
                  </a:move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6" name="Freeform 164"/>
            <p:cNvSpPr>
              <a:spLocks/>
            </p:cNvSpPr>
            <p:nvPr/>
          </p:nvSpPr>
          <p:spPr bwMode="auto">
            <a:xfrm>
              <a:off x="5403" y="3405"/>
              <a:ext cx="3" cy="65"/>
            </a:xfrm>
            <a:custGeom>
              <a:avLst/>
              <a:gdLst>
                <a:gd name="T0" fmla="*/ 0 w 12"/>
                <a:gd name="T1" fmla="*/ 0 h 261"/>
                <a:gd name="T2" fmla="*/ 0 w 12"/>
                <a:gd name="T3" fmla="*/ 0 h 261"/>
                <a:gd name="T4" fmla="*/ 0 w 12"/>
                <a:gd name="T5" fmla="*/ 0 h 261"/>
                <a:gd name="T6" fmla="*/ 0 w 12"/>
                <a:gd name="T7" fmla="*/ 0 h 261"/>
                <a:gd name="T8" fmla="*/ 0 w 1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1"/>
                <a:gd name="T17" fmla="*/ 12 w 12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1">
                  <a:moveTo>
                    <a:pt x="0" y="0"/>
                  </a:moveTo>
                  <a:lnTo>
                    <a:pt x="11" y="0"/>
                  </a:lnTo>
                  <a:lnTo>
                    <a:pt x="12" y="261"/>
                  </a:ln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7" name="Freeform 165"/>
            <p:cNvSpPr>
              <a:spLocks/>
            </p:cNvSpPr>
            <p:nvPr/>
          </p:nvSpPr>
          <p:spPr bwMode="auto">
            <a:xfrm>
              <a:off x="5403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3"/>
                <a:gd name="T161" fmla="*/ 9 w 9"/>
                <a:gd name="T162" fmla="*/ 13 h 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8" name="Freeform 166"/>
            <p:cNvSpPr>
              <a:spLocks/>
            </p:cNvSpPr>
            <p:nvPr/>
          </p:nvSpPr>
          <p:spPr bwMode="auto">
            <a:xfrm>
              <a:off x="5407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"/>
                <a:gd name="T166" fmla="*/ 0 h 13"/>
                <a:gd name="T167" fmla="*/ 11 w 11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9" name="Freeform 167"/>
            <p:cNvSpPr>
              <a:spLocks/>
            </p:cNvSpPr>
            <p:nvPr/>
          </p:nvSpPr>
          <p:spPr bwMode="auto">
            <a:xfrm>
              <a:off x="5412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0" name="Freeform 168"/>
            <p:cNvSpPr>
              <a:spLocks/>
            </p:cNvSpPr>
            <p:nvPr/>
          </p:nvSpPr>
          <p:spPr bwMode="auto">
            <a:xfrm>
              <a:off x="5416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1" name="Freeform 169"/>
            <p:cNvSpPr>
              <a:spLocks/>
            </p:cNvSpPr>
            <p:nvPr/>
          </p:nvSpPr>
          <p:spPr bwMode="auto">
            <a:xfrm>
              <a:off x="5421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"/>
                <a:gd name="T154" fmla="*/ 0 h 13"/>
                <a:gd name="T155" fmla="*/ 9 w 9"/>
                <a:gd name="T156" fmla="*/ 13 h 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2" name="Freeform 170"/>
            <p:cNvSpPr>
              <a:spLocks/>
            </p:cNvSpPr>
            <p:nvPr/>
          </p:nvSpPr>
          <p:spPr bwMode="auto">
            <a:xfrm>
              <a:off x="5425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3" name="Freeform 171"/>
            <p:cNvSpPr>
              <a:spLocks/>
            </p:cNvSpPr>
            <p:nvPr/>
          </p:nvSpPr>
          <p:spPr bwMode="auto">
            <a:xfrm>
              <a:off x="5429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4" name="Freeform 172"/>
            <p:cNvSpPr>
              <a:spLocks/>
            </p:cNvSpPr>
            <p:nvPr/>
          </p:nvSpPr>
          <p:spPr bwMode="auto">
            <a:xfrm>
              <a:off x="5390" y="340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5" name="Freeform 173"/>
            <p:cNvSpPr>
              <a:spLocks/>
            </p:cNvSpPr>
            <p:nvPr/>
          </p:nvSpPr>
          <p:spPr bwMode="auto">
            <a:xfrm>
              <a:off x="5390" y="3410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2"/>
                <a:gd name="T164" fmla="*/ 9 w 9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2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6" name="Freeform 174"/>
            <p:cNvSpPr>
              <a:spLocks/>
            </p:cNvSpPr>
            <p:nvPr/>
          </p:nvSpPr>
          <p:spPr bwMode="auto">
            <a:xfrm>
              <a:off x="5390" y="3417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7" name="Freeform 175"/>
            <p:cNvSpPr>
              <a:spLocks/>
            </p:cNvSpPr>
            <p:nvPr/>
          </p:nvSpPr>
          <p:spPr bwMode="auto">
            <a:xfrm>
              <a:off x="5390" y="3423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5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8" name="Freeform 176"/>
            <p:cNvSpPr>
              <a:spLocks/>
            </p:cNvSpPr>
            <p:nvPr/>
          </p:nvSpPr>
          <p:spPr bwMode="auto">
            <a:xfrm>
              <a:off x="5390" y="342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9" name="Freeform 177"/>
            <p:cNvSpPr>
              <a:spLocks/>
            </p:cNvSpPr>
            <p:nvPr/>
          </p:nvSpPr>
          <p:spPr bwMode="auto">
            <a:xfrm>
              <a:off x="5390" y="343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0" name="Freeform 178"/>
            <p:cNvSpPr>
              <a:spLocks/>
            </p:cNvSpPr>
            <p:nvPr/>
          </p:nvSpPr>
          <p:spPr bwMode="auto">
            <a:xfrm>
              <a:off x="5390" y="3440"/>
              <a:ext cx="2" cy="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0 h 14"/>
                <a:gd name="T14" fmla="*/ 0 w 9"/>
                <a:gd name="T15" fmla="*/ 0 h 14"/>
                <a:gd name="T16" fmla="*/ 0 w 9"/>
                <a:gd name="T17" fmla="*/ 0 h 14"/>
                <a:gd name="T18" fmla="*/ 0 w 9"/>
                <a:gd name="T19" fmla="*/ 0 h 14"/>
                <a:gd name="T20" fmla="*/ 0 w 9"/>
                <a:gd name="T21" fmla="*/ 0 h 14"/>
                <a:gd name="T22" fmla="*/ 0 w 9"/>
                <a:gd name="T23" fmla="*/ 0 h 14"/>
                <a:gd name="T24" fmla="*/ 0 w 9"/>
                <a:gd name="T25" fmla="*/ 0 h 14"/>
                <a:gd name="T26" fmla="*/ 0 w 9"/>
                <a:gd name="T27" fmla="*/ 0 h 14"/>
                <a:gd name="T28" fmla="*/ 0 w 9"/>
                <a:gd name="T29" fmla="*/ 0 h 14"/>
                <a:gd name="T30" fmla="*/ 0 w 9"/>
                <a:gd name="T31" fmla="*/ 0 h 14"/>
                <a:gd name="T32" fmla="*/ 0 w 9"/>
                <a:gd name="T33" fmla="*/ 0 h 14"/>
                <a:gd name="T34" fmla="*/ 0 w 9"/>
                <a:gd name="T35" fmla="*/ 0 h 14"/>
                <a:gd name="T36" fmla="*/ 0 w 9"/>
                <a:gd name="T37" fmla="*/ 0 h 14"/>
                <a:gd name="T38" fmla="*/ 0 w 9"/>
                <a:gd name="T39" fmla="*/ 0 h 14"/>
                <a:gd name="T40" fmla="*/ 0 w 9"/>
                <a:gd name="T41" fmla="*/ 0 h 14"/>
                <a:gd name="T42" fmla="*/ 0 w 9"/>
                <a:gd name="T43" fmla="*/ 0 h 14"/>
                <a:gd name="T44" fmla="*/ 0 w 9"/>
                <a:gd name="T45" fmla="*/ 0 h 14"/>
                <a:gd name="T46" fmla="*/ 0 w 9"/>
                <a:gd name="T47" fmla="*/ 0 h 14"/>
                <a:gd name="T48" fmla="*/ 0 w 9"/>
                <a:gd name="T49" fmla="*/ 0 h 14"/>
                <a:gd name="T50" fmla="*/ 0 w 9"/>
                <a:gd name="T51" fmla="*/ 0 h 14"/>
                <a:gd name="T52" fmla="*/ 0 w 9"/>
                <a:gd name="T53" fmla="*/ 0 h 14"/>
                <a:gd name="T54" fmla="*/ 0 w 9"/>
                <a:gd name="T55" fmla="*/ 0 h 14"/>
                <a:gd name="T56" fmla="*/ 0 w 9"/>
                <a:gd name="T57" fmla="*/ 0 h 14"/>
                <a:gd name="T58" fmla="*/ 0 w 9"/>
                <a:gd name="T59" fmla="*/ 0 h 14"/>
                <a:gd name="T60" fmla="*/ 0 w 9"/>
                <a:gd name="T61" fmla="*/ 0 h 14"/>
                <a:gd name="T62" fmla="*/ 0 w 9"/>
                <a:gd name="T63" fmla="*/ 0 h 14"/>
                <a:gd name="T64" fmla="*/ 0 w 9"/>
                <a:gd name="T65" fmla="*/ 0 h 14"/>
                <a:gd name="T66" fmla="*/ 0 w 9"/>
                <a:gd name="T67" fmla="*/ 0 h 14"/>
                <a:gd name="T68" fmla="*/ 0 w 9"/>
                <a:gd name="T69" fmla="*/ 0 h 14"/>
                <a:gd name="T70" fmla="*/ 0 w 9"/>
                <a:gd name="T71" fmla="*/ 0 h 14"/>
                <a:gd name="T72" fmla="*/ 0 w 9"/>
                <a:gd name="T73" fmla="*/ 0 h 14"/>
                <a:gd name="T74" fmla="*/ 0 w 9"/>
                <a:gd name="T75" fmla="*/ 0 h 14"/>
                <a:gd name="T76" fmla="*/ 0 w 9"/>
                <a:gd name="T77" fmla="*/ 0 h 14"/>
                <a:gd name="T78" fmla="*/ 0 w 9"/>
                <a:gd name="T79" fmla="*/ 0 h 14"/>
                <a:gd name="T80" fmla="*/ 0 w 9"/>
                <a:gd name="T81" fmla="*/ 0 h 14"/>
                <a:gd name="T82" fmla="*/ 0 w 9"/>
                <a:gd name="T83" fmla="*/ 0 h 14"/>
                <a:gd name="T84" fmla="*/ 0 w 9"/>
                <a:gd name="T85" fmla="*/ 0 h 14"/>
                <a:gd name="T86" fmla="*/ 0 w 9"/>
                <a:gd name="T87" fmla="*/ 0 h 14"/>
                <a:gd name="T88" fmla="*/ 0 w 9"/>
                <a:gd name="T89" fmla="*/ 0 h 14"/>
                <a:gd name="T90" fmla="*/ 0 w 9"/>
                <a:gd name="T91" fmla="*/ 0 h 14"/>
                <a:gd name="T92" fmla="*/ 0 w 9"/>
                <a:gd name="T93" fmla="*/ 0 h 14"/>
                <a:gd name="T94" fmla="*/ 0 w 9"/>
                <a:gd name="T95" fmla="*/ 0 h 14"/>
                <a:gd name="T96" fmla="*/ 0 w 9"/>
                <a:gd name="T97" fmla="*/ 0 h 14"/>
                <a:gd name="T98" fmla="*/ 0 w 9"/>
                <a:gd name="T99" fmla="*/ 0 h 14"/>
                <a:gd name="T100" fmla="*/ 0 w 9"/>
                <a:gd name="T101" fmla="*/ 0 h 14"/>
                <a:gd name="T102" fmla="*/ 0 w 9"/>
                <a:gd name="T103" fmla="*/ 0 h 14"/>
                <a:gd name="T104" fmla="*/ 0 w 9"/>
                <a:gd name="T105" fmla="*/ 0 h 14"/>
                <a:gd name="T106" fmla="*/ 0 w 9"/>
                <a:gd name="T107" fmla="*/ 0 h 14"/>
                <a:gd name="T108" fmla="*/ 0 w 9"/>
                <a:gd name="T109" fmla="*/ 0 h 14"/>
                <a:gd name="T110" fmla="*/ 0 w 9"/>
                <a:gd name="T111" fmla="*/ 0 h 14"/>
                <a:gd name="T112" fmla="*/ 0 w 9"/>
                <a:gd name="T113" fmla="*/ 0 h 14"/>
                <a:gd name="T114" fmla="*/ 0 w 9"/>
                <a:gd name="T115" fmla="*/ 0 h 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4"/>
                <a:gd name="T176" fmla="*/ 9 w 9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4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1" name="Freeform 179"/>
            <p:cNvSpPr>
              <a:spLocks/>
            </p:cNvSpPr>
            <p:nvPr/>
          </p:nvSpPr>
          <p:spPr bwMode="auto">
            <a:xfrm>
              <a:off x="5390" y="3447"/>
              <a:ext cx="2" cy="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2"/>
                <a:gd name="T167" fmla="*/ 9 w 9"/>
                <a:gd name="T168" fmla="*/ 12 h 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2" name="Freeform 180"/>
            <p:cNvSpPr>
              <a:spLocks/>
            </p:cNvSpPr>
            <p:nvPr/>
          </p:nvSpPr>
          <p:spPr bwMode="auto">
            <a:xfrm>
              <a:off x="5390" y="3452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w 9"/>
                <a:gd name="T111" fmla="*/ 0 h 12"/>
                <a:gd name="T112" fmla="*/ 0 w 9"/>
                <a:gd name="T113" fmla="*/ 0 h 12"/>
                <a:gd name="T114" fmla="*/ 0 w 9"/>
                <a:gd name="T115" fmla="*/ 0 h 12"/>
                <a:gd name="T116" fmla="*/ 0 w 9"/>
                <a:gd name="T117" fmla="*/ 0 h 12"/>
                <a:gd name="T118" fmla="*/ 0 w 9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"/>
                <a:gd name="T181" fmla="*/ 0 h 12"/>
                <a:gd name="T182" fmla="*/ 9 w 9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3" name="Freeform 181"/>
            <p:cNvSpPr>
              <a:spLocks/>
            </p:cNvSpPr>
            <p:nvPr/>
          </p:nvSpPr>
          <p:spPr bwMode="auto">
            <a:xfrm>
              <a:off x="5390" y="345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3"/>
                <a:gd name="T176" fmla="*/ 9 w 9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4" name="Freeform 182"/>
            <p:cNvSpPr>
              <a:spLocks/>
            </p:cNvSpPr>
            <p:nvPr/>
          </p:nvSpPr>
          <p:spPr bwMode="auto">
            <a:xfrm>
              <a:off x="5390" y="339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"/>
                <a:gd name="T148" fmla="*/ 0 h 13"/>
                <a:gd name="T149" fmla="*/ 9 w 9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5" name="Freeform 183"/>
            <p:cNvSpPr>
              <a:spLocks/>
            </p:cNvSpPr>
            <p:nvPr/>
          </p:nvSpPr>
          <p:spPr bwMode="auto">
            <a:xfrm>
              <a:off x="5443" y="340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6" name="Freeform 184"/>
            <p:cNvSpPr>
              <a:spLocks/>
            </p:cNvSpPr>
            <p:nvPr/>
          </p:nvSpPr>
          <p:spPr bwMode="auto">
            <a:xfrm>
              <a:off x="5443" y="340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w 10"/>
                <a:gd name="T117" fmla="*/ 0 h 12"/>
                <a:gd name="T118" fmla="*/ 0 w 10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2"/>
                <a:gd name="T182" fmla="*/ 10 w 10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7" name="Freeform 185"/>
            <p:cNvSpPr>
              <a:spLocks/>
            </p:cNvSpPr>
            <p:nvPr/>
          </p:nvSpPr>
          <p:spPr bwMode="auto">
            <a:xfrm>
              <a:off x="5443" y="341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3"/>
                <a:gd name="T98" fmla="*/ 10 w 10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8" name="Freeform 186"/>
            <p:cNvSpPr>
              <a:spLocks/>
            </p:cNvSpPr>
            <p:nvPr/>
          </p:nvSpPr>
          <p:spPr bwMode="auto">
            <a:xfrm>
              <a:off x="5443" y="3419"/>
              <a:ext cx="3" cy="3"/>
            </a:xfrm>
            <a:custGeom>
              <a:avLst/>
              <a:gdLst>
                <a:gd name="T0" fmla="*/ 0 w 10"/>
                <a:gd name="T1" fmla="*/ 0 h 14"/>
                <a:gd name="T2" fmla="*/ 0 w 10"/>
                <a:gd name="T3" fmla="*/ 0 h 14"/>
                <a:gd name="T4" fmla="*/ 0 w 10"/>
                <a:gd name="T5" fmla="*/ 0 h 14"/>
                <a:gd name="T6" fmla="*/ 0 w 10"/>
                <a:gd name="T7" fmla="*/ 0 h 14"/>
                <a:gd name="T8" fmla="*/ 0 w 10"/>
                <a:gd name="T9" fmla="*/ 0 h 14"/>
                <a:gd name="T10" fmla="*/ 0 w 10"/>
                <a:gd name="T11" fmla="*/ 0 h 14"/>
                <a:gd name="T12" fmla="*/ 0 w 10"/>
                <a:gd name="T13" fmla="*/ 0 h 14"/>
                <a:gd name="T14" fmla="*/ 0 w 10"/>
                <a:gd name="T15" fmla="*/ 0 h 14"/>
                <a:gd name="T16" fmla="*/ 0 w 10"/>
                <a:gd name="T17" fmla="*/ 0 h 14"/>
                <a:gd name="T18" fmla="*/ 0 w 10"/>
                <a:gd name="T19" fmla="*/ 0 h 14"/>
                <a:gd name="T20" fmla="*/ 0 w 10"/>
                <a:gd name="T21" fmla="*/ 0 h 14"/>
                <a:gd name="T22" fmla="*/ 0 w 10"/>
                <a:gd name="T23" fmla="*/ 0 h 14"/>
                <a:gd name="T24" fmla="*/ 0 w 10"/>
                <a:gd name="T25" fmla="*/ 0 h 14"/>
                <a:gd name="T26" fmla="*/ 0 w 10"/>
                <a:gd name="T27" fmla="*/ 0 h 14"/>
                <a:gd name="T28" fmla="*/ 0 w 10"/>
                <a:gd name="T29" fmla="*/ 0 h 14"/>
                <a:gd name="T30" fmla="*/ 0 w 10"/>
                <a:gd name="T31" fmla="*/ 0 h 14"/>
                <a:gd name="T32" fmla="*/ 0 w 10"/>
                <a:gd name="T33" fmla="*/ 0 h 14"/>
                <a:gd name="T34" fmla="*/ 0 w 10"/>
                <a:gd name="T35" fmla="*/ 0 h 14"/>
                <a:gd name="T36" fmla="*/ 0 w 10"/>
                <a:gd name="T37" fmla="*/ 0 h 14"/>
                <a:gd name="T38" fmla="*/ 0 w 10"/>
                <a:gd name="T39" fmla="*/ 0 h 14"/>
                <a:gd name="T40" fmla="*/ 0 w 10"/>
                <a:gd name="T41" fmla="*/ 0 h 14"/>
                <a:gd name="T42" fmla="*/ 0 w 10"/>
                <a:gd name="T43" fmla="*/ 0 h 14"/>
                <a:gd name="T44" fmla="*/ 0 w 10"/>
                <a:gd name="T45" fmla="*/ 0 h 14"/>
                <a:gd name="T46" fmla="*/ 0 w 10"/>
                <a:gd name="T47" fmla="*/ 0 h 14"/>
                <a:gd name="T48" fmla="*/ 0 w 10"/>
                <a:gd name="T49" fmla="*/ 0 h 14"/>
                <a:gd name="T50" fmla="*/ 0 w 10"/>
                <a:gd name="T51" fmla="*/ 0 h 14"/>
                <a:gd name="T52" fmla="*/ 0 w 10"/>
                <a:gd name="T53" fmla="*/ 0 h 14"/>
                <a:gd name="T54" fmla="*/ 0 w 10"/>
                <a:gd name="T55" fmla="*/ 0 h 14"/>
                <a:gd name="T56" fmla="*/ 0 w 10"/>
                <a:gd name="T57" fmla="*/ 0 h 14"/>
                <a:gd name="T58" fmla="*/ 0 w 10"/>
                <a:gd name="T59" fmla="*/ 0 h 14"/>
                <a:gd name="T60" fmla="*/ 0 w 10"/>
                <a:gd name="T61" fmla="*/ 0 h 14"/>
                <a:gd name="T62" fmla="*/ 0 w 10"/>
                <a:gd name="T63" fmla="*/ 0 h 14"/>
                <a:gd name="T64" fmla="*/ 0 w 10"/>
                <a:gd name="T65" fmla="*/ 0 h 14"/>
                <a:gd name="T66" fmla="*/ 0 w 10"/>
                <a:gd name="T67" fmla="*/ 0 h 14"/>
                <a:gd name="T68" fmla="*/ 0 w 10"/>
                <a:gd name="T69" fmla="*/ 0 h 14"/>
                <a:gd name="T70" fmla="*/ 0 w 10"/>
                <a:gd name="T71" fmla="*/ 0 h 14"/>
                <a:gd name="T72" fmla="*/ 0 w 10"/>
                <a:gd name="T73" fmla="*/ 0 h 14"/>
                <a:gd name="T74" fmla="*/ 0 w 10"/>
                <a:gd name="T75" fmla="*/ 0 h 14"/>
                <a:gd name="T76" fmla="*/ 0 w 10"/>
                <a:gd name="T77" fmla="*/ 0 h 14"/>
                <a:gd name="T78" fmla="*/ 0 w 10"/>
                <a:gd name="T79" fmla="*/ 0 h 14"/>
                <a:gd name="T80" fmla="*/ 0 w 10"/>
                <a:gd name="T81" fmla="*/ 0 h 14"/>
                <a:gd name="T82" fmla="*/ 0 w 10"/>
                <a:gd name="T83" fmla="*/ 0 h 14"/>
                <a:gd name="T84" fmla="*/ 0 w 10"/>
                <a:gd name="T85" fmla="*/ 0 h 14"/>
                <a:gd name="T86" fmla="*/ 0 w 10"/>
                <a:gd name="T87" fmla="*/ 0 h 14"/>
                <a:gd name="T88" fmla="*/ 0 w 10"/>
                <a:gd name="T89" fmla="*/ 0 h 14"/>
                <a:gd name="T90" fmla="*/ 0 w 10"/>
                <a:gd name="T91" fmla="*/ 0 h 14"/>
                <a:gd name="T92" fmla="*/ 0 w 10"/>
                <a:gd name="T93" fmla="*/ 0 h 14"/>
                <a:gd name="T94" fmla="*/ 0 w 10"/>
                <a:gd name="T95" fmla="*/ 0 h 14"/>
                <a:gd name="T96" fmla="*/ 0 w 10"/>
                <a:gd name="T97" fmla="*/ 0 h 14"/>
                <a:gd name="T98" fmla="*/ 0 w 10"/>
                <a:gd name="T99" fmla="*/ 0 h 14"/>
                <a:gd name="T100" fmla="*/ 0 w 10"/>
                <a:gd name="T101" fmla="*/ 0 h 14"/>
                <a:gd name="T102" fmla="*/ 0 w 10"/>
                <a:gd name="T103" fmla="*/ 0 h 14"/>
                <a:gd name="T104" fmla="*/ 0 w 10"/>
                <a:gd name="T105" fmla="*/ 0 h 14"/>
                <a:gd name="T106" fmla="*/ 0 w 10"/>
                <a:gd name="T107" fmla="*/ 0 h 14"/>
                <a:gd name="T108" fmla="*/ 0 w 10"/>
                <a:gd name="T109" fmla="*/ 0 h 14"/>
                <a:gd name="T110" fmla="*/ 0 w 10"/>
                <a:gd name="T111" fmla="*/ 0 h 14"/>
                <a:gd name="T112" fmla="*/ 0 w 10"/>
                <a:gd name="T113" fmla="*/ 0 h 14"/>
                <a:gd name="T114" fmla="*/ 0 w 10"/>
                <a:gd name="T115" fmla="*/ 0 h 14"/>
                <a:gd name="T116" fmla="*/ 0 w 10"/>
                <a:gd name="T117" fmla="*/ 0 h 14"/>
                <a:gd name="T118" fmla="*/ 0 w 10"/>
                <a:gd name="T119" fmla="*/ 0 h 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4"/>
                <a:gd name="T182" fmla="*/ 10 w 10"/>
                <a:gd name="T183" fmla="*/ 14 h 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4">
                  <a:moveTo>
                    <a:pt x="10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9" name="Freeform 187"/>
            <p:cNvSpPr>
              <a:spLocks/>
            </p:cNvSpPr>
            <p:nvPr/>
          </p:nvSpPr>
          <p:spPr bwMode="auto">
            <a:xfrm>
              <a:off x="5443" y="3425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2"/>
                <a:gd name="T98" fmla="*/ 10 w 10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2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0" name="Freeform 188"/>
            <p:cNvSpPr>
              <a:spLocks/>
            </p:cNvSpPr>
            <p:nvPr/>
          </p:nvSpPr>
          <p:spPr bwMode="auto">
            <a:xfrm>
              <a:off x="5443" y="343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1" name="Freeform 189"/>
            <p:cNvSpPr>
              <a:spLocks/>
            </p:cNvSpPr>
            <p:nvPr/>
          </p:nvSpPr>
          <p:spPr bwMode="auto">
            <a:xfrm>
              <a:off x="5443" y="3437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8"/>
                  </a:move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2" name="Freeform 190"/>
            <p:cNvSpPr>
              <a:spLocks/>
            </p:cNvSpPr>
            <p:nvPr/>
          </p:nvSpPr>
          <p:spPr bwMode="auto">
            <a:xfrm>
              <a:off x="5443" y="344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8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3" name="Freeform 191"/>
            <p:cNvSpPr>
              <a:spLocks/>
            </p:cNvSpPr>
            <p:nvPr/>
          </p:nvSpPr>
          <p:spPr bwMode="auto">
            <a:xfrm>
              <a:off x="5443" y="3449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"/>
                <a:gd name="T160" fmla="*/ 0 h 12"/>
                <a:gd name="T161" fmla="*/ 10 w 10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" h="12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4" name="Freeform 192"/>
            <p:cNvSpPr>
              <a:spLocks/>
            </p:cNvSpPr>
            <p:nvPr/>
          </p:nvSpPr>
          <p:spPr bwMode="auto">
            <a:xfrm>
              <a:off x="5443" y="345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5" name="Freeform 193"/>
            <p:cNvSpPr>
              <a:spLocks/>
            </p:cNvSpPr>
            <p:nvPr/>
          </p:nvSpPr>
          <p:spPr bwMode="auto">
            <a:xfrm>
              <a:off x="5443" y="347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6" name="Freeform 194"/>
            <p:cNvSpPr>
              <a:spLocks/>
            </p:cNvSpPr>
            <p:nvPr/>
          </p:nvSpPr>
          <p:spPr bwMode="auto">
            <a:xfrm>
              <a:off x="5442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7" name="Freeform 195"/>
            <p:cNvSpPr>
              <a:spLocks/>
            </p:cNvSpPr>
            <p:nvPr/>
          </p:nvSpPr>
          <p:spPr bwMode="auto">
            <a:xfrm>
              <a:off x="5399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"/>
                <a:gd name="T163" fmla="*/ 0 h 13"/>
                <a:gd name="T164" fmla="*/ 11 w 11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8" name="Freeform 196"/>
            <p:cNvSpPr>
              <a:spLocks/>
            </p:cNvSpPr>
            <p:nvPr/>
          </p:nvSpPr>
          <p:spPr bwMode="auto">
            <a:xfrm>
              <a:off x="5434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9" name="Freeform 197"/>
            <p:cNvSpPr>
              <a:spLocks/>
            </p:cNvSpPr>
            <p:nvPr/>
          </p:nvSpPr>
          <p:spPr bwMode="auto">
            <a:xfrm>
              <a:off x="5438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0" name="Freeform 198"/>
            <p:cNvSpPr>
              <a:spLocks/>
            </p:cNvSpPr>
            <p:nvPr/>
          </p:nvSpPr>
          <p:spPr bwMode="auto">
            <a:xfrm>
              <a:off x="5390" y="3471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1" name="Freeform 199"/>
            <p:cNvSpPr>
              <a:spLocks/>
            </p:cNvSpPr>
            <p:nvPr/>
          </p:nvSpPr>
          <p:spPr bwMode="auto">
            <a:xfrm>
              <a:off x="5390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"/>
                <a:gd name="T169" fmla="*/ 0 h 13"/>
                <a:gd name="T170" fmla="*/ 11 w 11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" h="13">
                  <a:moveTo>
                    <a:pt x="11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2" name="Freeform 200"/>
            <p:cNvSpPr>
              <a:spLocks/>
            </p:cNvSpPr>
            <p:nvPr/>
          </p:nvSpPr>
          <p:spPr bwMode="auto">
            <a:xfrm>
              <a:off x="5394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w 11"/>
                <a:gd name="T113" fmla="*/ 0 h 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"/>
                <a:gd name="T172" fmla="*/ 0 h 13"/>
                <a:gd name="T173" fmla="*/ 11 w 11"/>
                <a:gd name="T174" fmla="*/ 13 h 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3" name="Freeform 201"/>
            <p:cNvSpPr>
              <a:spLocks/>
            </p:cNvSpPr>
            <p:nvPr/>
          </p:nvSpPr>
          <p:spPr bwMode="auto">
            <a:xfrm>
              <a:off x="5390" y="3464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3"/>
                <a:gd name="T167" fmla="*/ 9 w 9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4" name="Freeform 202"/>
            <p:cNvSpPr>
              <a:spLocks/>
            </p:cNvSpPr>
            <p:nvPr/>
          </p:nvSpPr>
          <p:spPr bwMode="auto">
            <a:xfrm>
              <a:off x="5390" y="3393"/>
              <a:ext cx="2" cy="3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2"/>
                <a:gd name="T161" fmla="*/ 9 w 9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2"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5" name="Freeform 203"/>
            <p:cNvSpPr>
              <a:spLocks/>
            </p:cNvSpPr>
            <p:nvPr/>
          </p:nvSpPr>
          <p:spPr bwMode="auto">
            <a:xfrm>
              <a:off x="5443" y="3389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6" name="Freeform 204"/>
            <p:cNvSpPr>
              <a:spLocks/>
            </p:cNvSpPr>
            <p:nvPr/>
          </p:nvSpPr>
          <p:spPr bwMode="auto">
            <a:xfrm>
              <a:off x="5443" y="339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7" name="Freeform 205"/>
            <p:cNvSpPr>
              <a:spLocks/>
            </p:cNvSpPr>
            <p:nvPr/>
          </p:nvSpPr>
          <p:spPr bwMode="auto">
            <a:xfrm>
              <a:off x="5443" y="346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"/>
                <a:gd name="T178" fmla="*/ 0 h 13"/>
                <a:gd name="T179" fmla="*/ 10 w 10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8" name="Freeform 206"/>
            <p:cNvSpPr>
              <a:spLocks/>
            </p:cNvSpPr>
            <p:nvPr/>
          </p:nvSpPr>
          <p:spPr bwMode="auto">
            <a:xfrm>
              <a:off x="5443" y="346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2"/>
                <a:gd name="T176" fmla="*/ 10 w 10"/>
                <a:gd name="T177" fmla="*/ 12 h 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9" name="Line 207"/>
            <p:cNvSpPr>
              <a:spLocks noChangeShapeType="1"/>
            </p:cNvSpPr>
            <p:nvPr/>
          </p:nvSpPr>
          <p:spPr bwMode="auto">
            <a:xfrm>
              <a:off x="5088" y="3534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0" name="Line 208"/>
            <p:cNvSpPr>
              <a:spLocks noChangeShapeType="1"/>
            </p:cNvSpPr>
            <p:nvPr/>
          </p:nvSpPr>
          <p:spPr bwMode="auto">
            <a:xfrm>
              <a:off x="5179" y="3657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1" name="Line 209"/>
            <p:cNvSpPr>
              <a:spLocks noChangeShapeType="1"/>
            </p:cNvSpPr>
            <p:nvPr/>
          </p:nvSpPr>
          <p:spPr bwMode="auto">
            <a:xfrm>
              <a:off x="5088" y="357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2" name="Line 210"/>
            <p:cNvSpPr>
              <a:spLocks noChangeShapeType="1"/>
            </p:cNvSpPr>
            <p:nvPr/>
          </p:nvSpPr>
          <p:spPr bwMode="auto">
            <a:xfrm>
              <a:off x="5088" y="360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3" name="Line 211"/>
            <p:cNvSpPr>
              <a:spLocks noChangeShapeType="1"/>
            </p:cNvSpPr>
            <p:nvPr/>
          </p:nvSpPr>
          <p:spPr bwMode="auto">
            <a:xfrm>
              <a:off x="5088" y="3626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4" name="Line 212"/>
            <p:cNvSpPr>
              <a:spLocks noChangeShapeType="1"/>
            </p:cNvSpPr>
            <p:nvPr/>
          </p:nvSpPr>
          <p:spPr bwMode="auto">
            <a:xfrm>
              <a:off x="4921" y="3414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5" name="Line 213"/>
            <p:cNvSpPr>
              <a:spLocks noChangeShapeType="1"/>
            </p:cNvSpPr>
            <p:nvPr/>
          </p:nvSpPr>
          <p:spPr bwMode="auto">
            <a:xfrm>
              <a:off x="4921" y="343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6" name="Line 214"/>
            <p:cNvSpPr>
              <a:spLocks noChangeShapeType="1"/>
            </p:cNvSpPr>
            <p:nvPr/>
          </p:nvSpPr>
          <p:spPr bwMode="auto">
            <a:xfrm>
              <a:off x="4921" y="345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7" name="Freeform 215"/>
            <p:cNvSpPr>
              <a:spLocks/>
            </p:cNvSpPr>
            <p:nvPr/>
          </p:nvSpPr>
          <p:spPr bwMode="auto">
            <a:xfrm>
              <a:off x="4946" y="3564"/>
              <a:ext cx="35" cy="51"/>
            </a:xfrm>
            <a:custGeom>
              <a:avLst/>
              <a:gdLst>
                <a:gd name="T0" fmla="*/ 0 w 143"/>
                <a:gd name="T1" fmla="*/ 0 h 203"/>
                <a:gd name="T2" fmla="*/ 0 w 143"/>
                <a:gd name="T3" fmla="*/ 0 h 203"/>
                <a:gd name="T4" fmla="*/ 0 w 143"/>
                <a:gd name="T5" fmla="*/ 0 h 203"/>
                <a:gd name="T6" fmla="*/ 0 w 143"/>
                <a:gd name="T7" fmla="*/ 0 h 203"/>
                <a:gd name="T8" fmla="*/ 0 w 143"/>
                <a:gd name="T9" fmla="*/ 0 h 203"/>
                <a:gd name="T10" fmla="*/ 0 w 143"/>
                <a:gd name="T11" fmla="*/ 0 h 203"/>
                <a:gd name="T12" fmla="*/ 0 w 143"/>
                <a:gd name="T13" fmla="*/ 0 h 203"/>
                <a:gd name="T14" fmla="*/ 0 w 143"/>
                <a:gd name="T15" fmla="*/ 0 h 203"/>
                <a:gd name="T16" fmla="*/ 0 w 143"/>
                <a:gd name="T17" fmla="*/ 0 h 203"/>
                <a:gd name="T18" fmla="*/ 0 w 143"/>
                <a:gd name="T19" fmla="*/ 0 h 203"/>
                <a:gd name="T20" fmla="*/ 0 w 143"/>
                <a:gd name="T21" fmla="*/ 0 h 203"/>
                <a:gd name="T22" fmla="*/ 0 w 143"/>
                <a:gd name="T23" fmla="*/ 0 h 203"/>
                <a:gd name="T24" fmla="*/ 0 w 143"/>
                <a:gd name="T25" fmla="*/ 0 h 203"/>
                <a:gd name="T26" fmla="*/ 0 w 143"/>
                <a:gd name="T27" fmla="*/ 0 h 2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203"/>
                <a:gd name="T44" fmla="*/ 143 w 143"/>
                <a:gd name="T45" fmla="*/ 203 h 2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203">
                  <a:moveTo>
                    <a:pt x="77" y="203"/>
                  </a:moveTo>
                  <a:lnTo>
                    <a:pt x="0" y="85"/>
                  </a:lnTo>
                  <a:lnTo>
                    <a:pt x="17" y="71"/>
                  </a:lnTo>
                  <a:lnTo>
                    <a:pt x="68" y="153"/>
                  </a:lnTo>
                  <a:lnTo>
                    <a:pt x="44" y="50"/>
                  </a:lnTo>
                  <a:lnTo>
                    <a:pt x="63" y="34"/>
                  </a:lnTo>
                  <a:lnTo>
                    <a:pt x="117" y="116"/>
                  </a:lnTo>
                  <a:lnTo>
                    <a:pt x="89" y="13"/>
                  </a:lnTo>
                  <a:lnTo>
                    <a:pt x="106" y="0"/>
                  </a:lnTo>
                  <a:lnTo>
                    <a:pt x="143" y="149"/>
                  </a:lnTo>
                  <a:lnTo>
                    <a:pt x="126" y="162"/>
                  </a:lnTo>
                  <a:lnTo>
                    <a:pt x="68" y="76"/>
                  </a:lnTo>
                  <a:lnTo>
                    <a:pt x="95" y="189"/>
                  </a:lnTo>
                  <a:lnTo>
                    <a:pt x="77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8" name="Freeform 216"/>
            <p:cNvSpPr>
              <a:spLocks noEditPoints="1"/>
            </p:cNvSpPr>
            <p:nvPr/>
          </p:nvSpPr>
          <p:spPr bwMode="auto">
            <a:xfrm>
              <a:off x="4987" y="3559"/>
              <a:ext cx="21" cy="30"/>
            </a:xfrm>
            <a:custGeom>
              <a:avLst/>
              <a:gdLst>
                <a:gd name="T0" fmla="*/ 0 w 86"/>
                <a:gd name="T1" fmla="*/ 0 h 121"/>
                <a:gd name="T2" fmla="*/ 0 w 86"/>
                <a:gd name="T3" fmla="*/ 0 h 121"/>
                <a:gd name="T4" fmla="*/ 0 w 86"/>
                <a:gd name="T5" fmla="*/ 0 h 121"/>
                <a:gd name="T6" fmla="*/ 0 w 86"/>
                <a:gd name="T7" fmla="*/ 0 h 121"/>
                <a:gd name="T8" fmla="*/ 0 w 86"/>
                <a:gd name="T9" fmla="*/ 0 h 121"/>
                <a:gd name="T10" fmla="*/ 0 w 86"/>
                <a:gd name="T11" fmla="*/ 0 h 121"/>
                <a:gd name="T12" fmla="*/ 0 w 86"/>
                <a:gd name="T13" fmla="*/ 0 h 121"/>
                <a:gd name="T14" fmla="*/ 0 w 86"/>
                <a:gd name="T15" fmla="*/ 0 h 121"/>
                <a:gd name="T16" fmla="*/ 0 w 86"/>
                <a:gd name="T17" fmla="*/ 0 h 121"/>
                <a:gd name="T18" fmla="*/ 0 w 86"/>
                <a:gd name="T19" fmla="*/ 0 h 121"/>
                <a:gd name="T20" fmla="*/ 0 w 86"/>
                <a:gd name="T21" fmla="*/ 0 h 121"/>
                <a:gd name="T22" fmla="*/ 0 w 86"/>
                <a:gd name="T23" fmla="*/ 0 h 121"/>
                <a:gd name="T24" fmla="*/ 0 w 86"/>
                <a:gd name="T25" fmla="*/ 0 h 121"/>
                <a:gd name="T26" fmla="*/ 0 w 86"/>
                <a:gd name="T27" fmla="*/ 0 h 121"/>
                <a:gd name="T28" fmla="*/ 0 w 86"/>
                <a:gd name="T29" fmla="*/ 0 h 121"/>
                <a:gd name="T30" fmla="*/ 0 w 86"/>
                <a:gd name="T31" fmla="*/ 0 h 121"/>
                <a:gd name="T32" fmla="*/ 0 w 86"/>
                <a:gd name="T33" fmla="*/ 0 h 121"/>
                <a:gd name="T34" fmla="*/ 0 w 86"/>
                <a:gd name="T35" fmla="*/ 0 h 121"/>
                <a:gd name="T36" fmla="*/ 0 w 86"/>
                <a:gd name="T37" fmla="*/ 0 h 121"/>
                <a:gd name="T38" fmla="*/ 0 w 86"/>
                <a:gd name="T39" fmla="*/ 0 h 121"/>
                <a:gd name="T40" fmla="*/ 0 w 86"/>
                <a:gd name="T41" fmla="*/ 0 h 121"/>
                <a:gd name="T42" fmla="*/ 0 w 86"/>
                <a:gd name="T43" fmla="*/ 0 h 121"/>
                <a:gd name="T44" fmla="*/ 0 w 86"/>
                <a:gd name="T45" fmla="*/ 0 h 121"/>
                <a:gd name="T46" fmla="*/ 0 w 86"/>
                <a:gd name="T47" fmla="*/ 0 h 121"/>
                <a:gd name="T48" fmla="*/ 0 w 86"/>
                <a:gd name="T49" fmla="*/ 0 h 121"/>
                <a:gd name="T50" fmla="*/ 0 w 86"/>
                <a:gd name="T51" fmla="*/ 0 h 121"/>
                <a:gd name="T52" fmla="*/ 0 w 86"/>
                <a:gd name="T53" fmla="*/ 0 h 121"/>
                <a:gd name="T54" fmla="*/ 0 w 86"/>
                <a:gd name="T55" fmla="*/ 0 h 121"/>
                <a:gd name="T56" fmla="*/ 0 w 86"/>
                <a:gd name="T57" fmla="*/ 0 h 121"/>
                <a:gd name="T58" fmla="*/ 0 w 86"/>
                <a:gd name="T59" fmla="*/ 0 h 121"/>
                <a:gd name="T60" fmla="*/ 0 w 86"/>
                <a:gd name="T61" fmla="*/ 0 h 121"/>
                <a:gd name="T62" fmla="*/ 0 w 86"/>
                <a:gd name="T63" fmla="*/ 0 h 121"/>
                <a:gd name="T64" fmla="*/ 0 w 86"/>
                <a:gd name="T65" fmla="*/ 0 h 121"/>
                <a:gd name="T66" fmla="*/ 0 w 86"/>
                <a:gd name="T67" fmla="*/ 0 h 121"/>
                <a:gd name="T68" fmla="*/ 0 w 86"/>
                <a:gd name="T69" fmla="*/ 0 h 121"/>
                <a:gd name="T70" fmla="*/ 0 w 86"/>
                <a:gd name="T71" fmla="*/ 0 h 121"/>
                <a:gd name="T72" fmla="*/ 0 w 86"/>
                <a:gd name="T73" fmla="*/ 0 h 121"/>
                <a:gd name="T74" fmla="*/ 0 w 86"/>
                <a:gd name="T75" fmla="*/ 0 h 121"/>
                <a:gd name="T76" fmla="*/ 0 w 86"/>
                <a:gd name="T77" fmla="*/ 0 h 121"/>
                <a:gd name="T78" fmla="*/ 0 w 86"/>
                <a:gd name="T79" fmla="*/ 0 h 121"/>
                <a:gd name="T80" fmla="*/ 0 w 86"/>
                <a:gd name="T81" fmla="*/ 0 h 121"/>
                <a:gd name="T82" fmla="*/ 0 w 86"/>
                <a:gd name="T83" fmla="*/ 0 h 121"/>
                <a:gd name="T84" fmla="*/ 0 w 86"/>
                <a:gd name="T85" fmla="*/ 0 h 121"/>
                <a:gd name="T86" fmla="*/ 0 w 86"/>
                <a:gd name="T87" fmla="*/ 0 h 121"/>
                <a:gd name="T88" fmla="*/ 0 w 86"/>
                <a:gd name="T89" fmla="*/ 0 h 121"/>
                <a:gd name="T90" fmla="*/ 0 w 86"/>
                <a:gd name="T91" fmla="*/ 0 h 121"/>
                <a:gd name="T92" fmla="*/ 0 w 86"/>
                <a:gd name="T93" fmla="*/ 0 h 121"/>
                <a:gd name="T94" fmla="*/ 0 w 86"/>
                <a:gd name="T95" fmla="*/ 0 h 121"/>
                <a:gd name="T96" fmla="*/ 0 w 86"/>
                <a:gd name="T97" fmla="*/ 0 h 121"/>
                <a:gd name="T98" fmla="*/ 0 w 86"/>
                <a:gd name="T99" fmla="*/ 0 h 121"/>
                <a:gd name="T100" fmla="*/ 0 w 86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121"/>
                <a:gd name="T155" fmla="*/ 86 w 86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2" y="80"/>
                  </a:lnTo>
                  <a:lnTo>
                    <a:pt x="83" y="81"/>
                  </a:lnTo>
                  <a:lnTo>
                    <a:pt x="84" y="83"/>
                  </a:lnTo>
                  <a:lnTo>
                    <a:pt x="85" y="84"/>
                  </a:lnTo>
                  <a:lnTo>
                    <a:pt x="86" y="85"/>
                  </a:lnTo>
                  <a:lnTo>
                    <a:pt x="71" y="98"/>
                  </a:lnTo>
                  <a:lnTo>
                    <a:pt x="65" y="88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4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7" y="119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29" y="116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5" y="111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3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8" y="53"/>
                  </a:moveTo>
                  <a:lnTo>
                    <a:pt x="47" y="56"/>
                  </a:lnTo>
                  <a:lnTo>
                    <a:pt x="46" y="57"/>
                  </a:lnTo>
                  <a:lnTo>
                    <a:pt x="45" y="59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5" y="96"/>
                  </a:lnTo>
                  <a:lnTo>
                    <a:pt x="46" y="96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9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9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89" name="Freeform 217"/>
            <p:cNvSpPr>
              <a:spLocks/>
            </p:cNvSpPr>
            <p:nvPr/>
          </p:nvSpPr>
          <p:spPr bwMode="auto">
            <a:xfrm>
              <a:off x="4998" y="3540"/>
              <a:ext cx="27" cy="36"/>
            </a:xfrm>
            <a:custGeom>
              <a:avLst/>
              <a:gdLst>
                <a:gd name="T0" fmla="*/ 0 w 111"/>
                <a:gd name="T1" fmla="*/ 0 h 146"/>
                <a:gd name="T2" fmla="*/ 0 w 111"/>
                <a:gd name="T3" fmla="*/ 0 h 146"/>
                <a:gd name="T4" fmla="*/ 0 w 111"/>
                <a:gd name="T5" fmla="*/ 0 h 146"/>
                <a:gd name="T6" fmla="*/ 0 w 111"/>
                <a:gd name="T7" fmla="*/ 0 h 146"/>
                <a:gd name="T8" fmla="*/ 0 w 111"/>
                <a:gd name="T9" fmla="*/ 0 h 146"/>
                <a:gd name="T10" fmla="*/ 0 w 111"/>
                <a:gd name="T11" fmla="*/ 0 h 146"/>
                <a:gd name="T12" fmla="*/ 0 w 111"/>
                <a:gd name="T13" fmla="*/ 0 h 146"/>
                <a:gd name="T14" fmla="*/ 0 w 111"/>
                <a:gd name="T15" fmla="*/ 0 h 146"/>
                <a:gd name="T16" fmla="*/ 0 w 111"/>
                <a:gd name="T17" fmla="*/ 0 h 146"/>
                <a:gd name="T18" fmla="*/ 0 w 111"/>
                <a:gd name="T19" fmla="*/ 0 h 146"/>
                <a:gd name="T20" fmla="*/ 0 w 111"/>
                <a:gd name="T21" fmla="*/ 0 h 146"/>
                <a:gd name="T22" fmla="*/ 0 w 111"/>
                <a:gd name="T23" fmla="*/ 0 h 146"/>
                <a:gd name="T24" fmla="*/ 0 w 111"/>
                <a:gd name="T25" fmla="*/ 0 h 146"/>
                <a:gd name="T26" fmla="*/ 0 w 111"/>
                <a:gd name="T27" fmla="*/ 0 h 146"/>
                <a:gd name="T28" fmla="*/ 0 w 111"/>
                <a:gd name="T29" fmla="*/ 0 h 146"/>
                <a:gd name="T30" fmla="*/ 0 w 111"/>
                <a:gd name="T31" fmla="*/ 0 h 146"/>
                <a:gd name="T32" fmla="*/ 0 w 111"/>
                <a:gd name="T33" fmla="*/ 0 h 146"/>
                <a:gd name="T34" fmla="*/ 0 w 111"/>
                <a:gd name="T35" fmla="*/ 0 h 146"/>
                <a:gd name="T36" fmla="*/ 0 w 111"/>
                <a:gd name="T37" fmla="*/ 0 h 146"/>
                <a:gd name="T38" fmla="*/ 0 w 111"/>
                <a:gd name="T39" fmla="*/ 0 h 146"/>
                <a:gd name="T40" fmla="*/ 0 w 111"/>
                <a:gd name="T41" fmla="*/ 0 h 146"/>
                <a:gd name="T42" fmla="*/ 0 w 111"/>
                <a:gd name="T43" fmla="*/ 0 h 146"/>
                <a:gd name="T44" fmla="*/ 0 w 111"/>
                <a:gd name="T45" fmla="*/ 0 h 146"/>
                <a:gd name="T46" fmla="*/ 0 w 111"/>
                <a:gd name="T47" fmla="*/ 0 h 146"/>
                <a:gd name="T48" fmla="*/ 0 w 111"/>
                <a:gd name="T49" fmla="*/ 0 h 146"/>
                <a:gd name="T50" fmla="*/ 0 w 111"/>
                <a:gd name="T51" fmla="*/ 0 h 146"/>
                <a:gd name="T52" fmla="*/ 0 w 111"/>
                <a:gd name="T53" fmla="*/ 0 h 146"/>
                <a:gd name="T54" fmla="*/ 0 w 111"/>
                <a:gd name="T55" fmla="*/ 0 h 146"/>
                <a:gd name="T56" fmla="*/ 0 w 111"/>
                <a:gd name="T57" fmla="*/ 0 h 146"/>
                <a:gd name="T58" fmla="*/ 0 w 111"/>
                <a:gd name="T59" fmla="*/ 0 h 146"/>
                <a:gd name="T60" fmla="*/ 0 w 111"/>
                <a:gd name="T61" fmla="*/ 0 h 146"/>
                <a:gd name="T62" fmla="*/ 0 w 111"/>
                <a:gd name="T63" fmla="*/ 0 h 146"/>
                <a:gd name="T64" fmla="*/ 0 w 111"/>
                <a:gd name="T65" fmla="*/ 0 h 146"/>
                <a:gd name="T66" fmla="*/ 0 w 111"/>
                <a:gd name="T67" fmla="*/ 0 h 146"/>
                <a:gd name="T68" fmla="*/ 0 w 111"/>
                <a:gd name="T69" fmla="*/ 0 h 146"/>
                <a:gd name="T70" fmla="*/ 0 w 111"/>
                <a:gd name="T71" fmla="*/ 0 h 146"/>
                <a:gd name="T72" fmla="*/ 0 w 111"/>
                <a:gd name="T73" fmla="*/ 0 h 146"/>
                <a:gd name="T74" fmla="*/ 0 w 111"/>
                <a:gd name="T75" fmla="*/ 0 h 146"/>
                <a:gd name="T76" fmla="*/ 0 w 111"/>
                <a:gd name="T77" fmla="*/ 0 h 146"/>
                <a:gd name="T78" fmla="*/ 0 w 111"/>
                <a:gd name="T79" fmla="*/ 0 h 146"/>
                <a:gd name="T80" fmla="*/ 0 w 111"/>
                <a:gd name="T81" fmla="*/ 0 h 146"/>
                <a:gd name="T82" fmla="*/ 0 w 111"/>
                <a:gd name="T83" fmla="*/ 0 h 146"/>
                <a:gd name="T84" fmla="*/ 0 w 111"/>
                <a:gd name="T85" fmla="*/ 0 h 146"/>
                <a:gd name="T86" fmla="*/ 0 w 111"/>
                <a:gd name="T87" fmla="*/ 0 h 146"/>
                <a:gd name="T88" fmla="*/ 0 w 111"/>
                <a:gd name="T89" fmla="*/ 0 h 146"/>
                <a:gd name="T90" fmla="*/ 0 w 111"/>
                <a:gd name="T91" fmla="*/ 0 h 146"/>
                <a:gd name="T92" fmla="*/ 0 w 111"/>
                <a:gd name="T93" fmla="*/ 0 h 146"/>
                <a:gd name="T94" fmla="*/ 0 w 111"/>
                <a:gd name="T95" fmla="*/ 0 h 146"/>
                <a:gd name="T96" fmla="*/ 0 w 111"/>
                <a:gd name="T97" fmla="*/ 0 h 146"/>
                <a:gd name="T98" fmla="*/ 0 w 111"/>
                <a:gd name="T99" fmla="*/ 0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46"/>
                <a:gd name="T152" fmla="*/ 111 w 111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46">
                  <a:moveTo>
                    <a:pt x="16" y="0"/>
                  </a:moveTo>
                  <a:lnTo>
                    <a:pt x="37" y="49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0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5" y="17"/>
                  </a:lnTo>
                  <a:lnTo>
                    <a:pt x="67" y="18"/>
                  </a:lnTo>
                  <a:lnTo>
                    <a:pt x="68" y="19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0" y="33"/>
                  </a:lnTo>
                  <a:lnTo>
                    <a:pt x="81" y="36"/>
                  </a:lnTo>
                  <a:lnTo>
                    <a:pt x="82" y="39"/>
                  </a:lnTo>
                  <a:lnTo>
                    <a:pt x="86" y="47"/>
                  </a:lnTo>
                  <a:lnTo>
                    <a:pt x="111" y="103"/>
                  </a:lnTo>
                  <a:lnTo>
                    <a:pt x="95" y="116"/>
                  </a:lnTo>
                  <a:lnTo>
                    <a:pt x="73" y="65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1" y="59"/>
                  </a:lnTo>
                  <a:lnTo>
                    <a:pt x="69" y="56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6" y="51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1" y="43"/>
                  </a:lnTo>
                  <a:lnTo>
                    <a:pt x="59" y="43"/>
                  </a:lnTo>
                  <a:lnTo>
                    <a:pt x="58" y="42"/>
                  </a:lnTo>
                  <a:lnTo>
                    <a:pt x="57" y="42"/>
                  </a:lnTo>
                  <a:lnTo>
                    <a:pt x="56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1" y="45"/>
                  </a:lnTo>
                  <a:lnTo>
                    <a:pt x="50" y="45"/>
                  </a:lnTo>
                  <a:lnTo>
                    <a:pt x="49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7" y="49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5"/>
                  </a:lnTo>
                  <a:lnTo>
                    <a:pt x="45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6"/>
                  </a:lnTo>
                  <a:lnTo>
                    <a:pt x="49" y="79"/>
                  </a:lnTo>
                  <a:lnTo>
                    <a:pt x="50" y="81"/>
                  </a:lnTo>
                  <a:lnTo>
                    <a:pt x="51" y="83"/>
                  </a:lnTo>
                  <a:lnTo>
                    <a:pt x="51" y="85"/>
                  </a:lnTo>
                  <a:lnTo>
                    <a:pt x="73" y="134"/>
                  </a:lnTo>
                  <a:lnTo>
                    <a:pt x="58" y="146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0" name="Freeform 218"/>
            <p:cNvSpPr>
              <a:spLocks/>
            </p:cNvSpPr>
            <p:nvPr/>
          </p:nvSpPr>
          <p:spPr bwMode="auto">
            <a:xfrm>
              <a:off x="5016" y="3525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1" name="Freeform 219"/>
            <p:cNvSpPr>
              <a:spLocks/>
            </p:cNvSpPr>
            <p:nvPr/>
          </p:nvSpPr>
          <p:spPr bwMode="auto">
            <a:xfrm>
              <a:off x="5030" y="3519"/>
              <a:ext cx="23" cy="32"/>
            </a:xfrm>
            <a:custGeom>
              <a:avLst/>
              <a:gdLst>
                <a:gd name="T0" fmla="*/ 0 w 94"/>
                <a:gd name="T1" fmla="*/ 0 h 130"/>
                <a:gd name="T2" fmla="*/ 0 w 94"/>
                <a:gd name="T3" fmla="*/ 0 h 130"/>
                <a:gd name="T4" fmla="*/ 0 w 94"/>
                <a:gd name="T5" fmla="*/ 0 h 130"/>
                <a:gd name="T6" fmla="*/ 0 w 94"/>
                <a:gd name="T7" fmla="*/ 0 h 130"/>
                <a:gd name="T8" fmla="*/ 0 w 94"/>
                <a:gd name="T9" fmla="*/ 0 h 130"/>
                <a:gd name="T10" fmla="*/ 0 w 94"/>
                <a:gd name="T11" fmla="*/ 0 h 130"/>
                <a:gd name="T12" fmla="*/ 0 w 94"/>
                <a:gd name="T13" fmla="*/ 0 h 130"/>
                <a:gd name="T14" fmla="*/ 0 w 94"/>
                <a:gd name="T15" fmla="*/ 0 h 130"/>
                <a:gd name="T16" fmla="*/ 0 w 94"/>
                <a:gd name="T17" fmla="*/ 0 h 130"/>
                <a:gd name="T18" fmla="*/ 0 w 94"/>
                <a:gd name="T19" fmla="*/ 0 h 130"/>
                <a:gd name="T20" fmla="*/ 0 w 94"/>
                <a:gd name="T21" fmla="*/ 0 h 130"/>
                <a:gd name="T22" fmla="*/ 0 w 94"/>
                <a:gd name="T23" fmla="*/ 0 h 130"/>
                <a:gd name="T24" fmla="*/ 0 w 94"/>
                <a:gd name="T25" fmla="*/ 0 h 130"/>
                <a:gd name="T26" fmla="*/ 0 w 94"/>
                <a:gd name="T27" fmla="*/ 0 h 130"/>
                <a:gd name="T28" fmla="*/ 0 w 94"/>
                <a:gd name="T29" fmla="*/ 0 h 130"/>
                <a:gd name="T30" fmla="*/ 0 w 94"/>
                <a:gd name="T31" fmla="*/ 0 h 130"/>
                <a:gd name="T32" fmla="*/ 0 w 94"/>
                <a:gd name="T33" fmla="*/ 0 h 130"/>
                <a:gd name="T34" fmla="*/ 0 w 94"/>
                <a:gd name="T35" fmla="*/ 0 h 130"/>
                <a:gd name="T36" fmla="*/ 0 w 94"/>
                <a:gd name="T37" fmla="*/ 0 h 130"/>
                <a:gd name="T38" fmla="*/ 0 w 94"/>
                <a:gd name="T39" fmla="*/ 0 h 130"/>
                <a:gd name="T40" fmla="*/ 0 w 94"/>
                <a:gd name="T41" fmla="*/ 0 h 130"/>
                <a:gd name="T42" fmla="*/ 0 w 94"/>
                <a:gd name="T43" fmla="*/ 0 h 130"/>
                <a:gd name="T44" fmla="*/ 0 w 94"/>
                <a:gd name="T45" fmla="*/ 0 h 130"/>
                <a:gd name="T46" fmla="*/ 0 w 94"/>
                <a:gd name="T47" fmla="*/ 0 h 130"/>
                <a:gd name="T48" fmla="*/ 0 w 94"/>
                <a:gd name="T49" fmla="*/ 0 h 130"/>
                <a:gd name="T50" fmla="*/ 0 w 94"/>
                <a:gd name="T51" fmla="*/ 0 h 130"/>
                <a:gd name="T52" fmla="*/ 0 w 94"/>
                <a:gd name="T53" fmla="*/ 0 h 130"/>
                <a:gd name="T54" fmla="*/ 0 w 94"/>
                <a:gd name="T55" fmla="*/ 0 h 130"/>
                <a:gd name="T56" fmla="*/ 0 w 94"/>
                <a:gd name="T57" fmla="*/ 0 h 130"/>
                <a:gd name="T58" fmla="*/ 0 w 94"/>
                <a:gd name="T59" fmla="*/ 0 h 130"/>
                <a:gd name="T60" fmla="*/ 0 w 94"/>
                <a:gd name="T61" fmla="*/ 0 h 130"/>
                <a:gd name="T62" fmla="*/ 0 w 94"/>
                <a:gd name="T63" fmla="*/ 0 h 130"/>
                <a:gd name="T64" fmla="*/ 0 w 94"/>
                <a:gd name="T65" fmla="*/ 0 h 130"/>
                <a:gd name="T66" fmla="*/ 0 w 94"/>
                <a:gd name="T67" fmla="*/ 0 h 130"/>
                <a:gd name="T68" fmla="*/ 0 w 94"/>
                <a:gd name="T69" fmla="*/ 0 h 130"/>
                <a:gd name="T70" fmla="*/ 0 w 94"/>
                <a:gd name="T71" fmla="*/ 0 h 130"/>
                <a:gd name="T72" fmla="*/ 0 w 94"/>
                <a:gd name="T73" fmla="*/ 0 h 130"/>
                <a:gd name="T74" fmla="*/ 0 w 94"/>
                <a:gd name="T75" fmla="*/ 0 h 130"/>
                <a:gd name="T76" fmla="*/ 0 w 94"/>
                <a:gd name="T77" fmla="*/ 0 h 130"/>
                <a:gd name="T78" fmla="*/ 0 w 94"/>
                <a:gd name="T79" fmla="*/ 0 h 130"/>
                <a:gd name="T80" fmla="*/ 0 w 94"/>
                <a:gd name="T81" fmla="*/ 0 h 130"/>
                <a:gd name="T82" fmla="*/ 0 w 94"/>
                <a:gd name="T83" fmla="*/ 0 h 130"/>
                <a:gd name="T84" fmla="*/ 0 w 94"/>
                <a:gd name="T85" fmla="*/ 0 h 130"/>
                <a:gd name="T86" fmla="*/ 0 w 94"/>
                <a:gd name="T87" fmla="*/ 0 h 130"/>
                <a:gd name="T88" fmla="*/ 0 w 94"/>
                <a:gd name="T89" fmla="*/ 0 h 130"/>
                <a:gd name="T90" fmla="*/ 0 w 94"/>
                <a:gd name="T91" fmla="*/ 0 h 130"/>
                <a:gd name="T92" fmla="*/ 0 w 94"/>
                <a:gd name="T93" fmla="*/ 0 h 130"/>
                <a:gd name="T94" fmla="*/ 0 w 94"/>
                <a:gd name="T95" fmla="*/ 0 h 130"/>
                <a:gd name="T96" fmla="*/ 0 w 94"/>
                <a:gd name="T97" fmla="*/ 0 h 130"/>
                <a:gd name="T98" fmla="*/ 0 w 94"/>
                <a:gd name="T99" fmla="*/ 0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"/>
                <a:gd name="T151" fmla="*/ 0 h 130"/>
                <a:gd name="T152" fmla="*/ 94 w 9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" h="130">
                  <a:moveTo>
                    <a:pt x="80" y="109"/>
                  </a:moveTo>
                  <a:lnTo>
                    <a:pt x="74" y="94"/>
                  </a:lnTo>
                  <a:lnTo>
                    <a:pt x="74" y="95"/>
                  </a:lnTo>
                  <a:lnTo>
                    <a:pt x="74" y="96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73" y="101"/>
                  </a:lnTo>
                  <a:lnTo>
                    <a:pt x="73" y="103"/>
                  </a:lnTo>
                  <a:lnTo>
                    <a:pt x="73" y="107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1" y="111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69" y="115"/>
                  </a:lnTo>
                  <a:lnTo>
                    <a:pt x="68" y="117"/>
                  </a:lnTo>
                  <a:lnTo>
                    <a:pt x="67" y="119"/>
                  </a:lnTo>
                  <a:lnTo>
                    <a:pt x="66" y="120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3" y="125"/>
                  </a:lnTo>
                  <a:lnTo>
                    <a:pt x="61" y="126"/>
                  </a:lnTo>
                  <a:lnTo>
                    <a:pt x="60" y="127"/>
                  </a:lnTo>
                  <a:lnTo>
                    <a:pt x="59" y="128"/>
                  </a:lnTo>
                  <a:lnTo>
                    <a:pt x="57" y="129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2" y="128"/>
                  </a:lnTo>
                  <a:lnTo>
                    <a:pt x="40" y="127"/>
                  </a:lnTo>
                  <a:lnTo>
                    <a:pt x="39" y="126"/>
                  </a:lnTo>
                  <a:lnTo>
                    <a:pt x="38" y="125"/>
                  </a:lnTo>
                  <a:lnTo>
                    <a:pt x="37" y="122"/>
                  </a:lnTo>
                  <a:lnTo>
                    <a:pt x="34" y="120"/>
                  </a:lnTo>
                  <a:lnTo>
                    <a:pt x="33" y="118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29" y="111"/>
                  </a:lnTo>
                  <a:lnTo>
                    <a:pt x="27" y="108"/>
                  </a:lnTo>
                  <a:lnTo>
                    <a:pt x="26" y="104"/>
                  </a:lnTo>
                  <a:lnTo>
                    <a:pt x="0" y="43"/>
                  </a:lnTo>
                  <a:lnTo>
                    <a:pt x="15" y="30"/>
                  </a:lnTo>
                  <a:lnTo>
                    <a:pt x="34" y="75"/>
                  </a:lnTo>
                  <a:lnTo>
                    <a:pt x="36" y="79"/>
                  </a:lnTo>
                  <a:lnTo>
                    <a:pt x="38" y="83"/>
                  </a:lnTo>
                  <a:lnTo>
                    <a:pt x="40" y="88"/>
                  </a:lnTo>
                  <a:lnTo>
                    <a:pt x="41" y="91"/>
                  </a:lnTo>
                  <a:lnTo>
                    <a:pt x="43" y="95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1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2" y="98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4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3" y="76"/>
                  </a:lnTo>
                  <a:lnTo>
                    <a:pt x="62" y="73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0" y="66"/>
                  </a:lnTo>
                  <a:lnTo>
                    <a:pt x="59" y="62"/>
                  </a:lnTo>
                  <a:lnTo>
                    <a:pt x="55" y="54"/>
                  </a:lnTo>
                  <a:lnTo>
                    <a:pt x="37" y="13"/>
                  </a:lnTo>
                  <a:lnTo>
                    <a:pt x="52" y="0"/>
                  </a:lnTo>
                  <a:lnTo>
                    <a:pt x="94" y="97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2" name="Freeform 220"/>
            <p:cNvSpPr>
              <a:spLocks/>
            </p:cNvSpPr>
            <p:nvPr/>
          </p:nvSpPr>
          <p:spPr bwMode="auto">
            <a:xfrm>
              <a:off x="5048" y="3506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7"/>
                  </a:moveTo>
                  <a:lnTo>
                    <a:pt x="79" y="99"/>
                  </a:lnTo>
                  <a:lnTo>
                    <a:pt x="58" y="51"/>
                  </a:lnTo>
                  <a:lnTo>
                    <a:pt x="55" y="43"/>
                  </a:lnTo>
                  <a:lnTo>
                    <a:pt x="53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9" y="33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1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7" y="70"/>
                  </a:lnTo>
                  <a:lnTo>
                    <a:pt x="38" y="74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4"/>
                  </a:lnTo>
                  <a:lnTo>
                    <a:pt x="14" y="22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8" y="28"/>
                  </a:lnTo>
                  <a:lnTo>
                    <a:pt x="9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3" name="Freeform 221"/>
            <p:cNvSpPr>
              <a:spLocks/>
            </p:cNvSpPr>
            <p:nvPr/>
          </p:nvSpPr>
          <p:spPr bwMode="auto">
            <a:xfrm>
              <a:off x="5065" y="3488"/>
              <a:ext cx="19" cy="34"/>
            </a:xfrm>
            <a:custGeom>
              <a:avLst/>
              <a:gdLst>
                <a:gd name="T0" fmla="*/ 0 w 76"/>
                <a:gd name="T1" fmla="*/ 0 h 138"/>
                <a:gd name="T2" fmla="*/ 0 w 76"/>
                <a:gd name="T3" fmla="*/ 0 h 138"/>
                <a:gd name="T4" fmla="*/ 0 w 76"/>
                <a:gd name="T5" fmla="*/ 0 h 138"/>
                <a:gd name="T6" fmla="*/ 0 w 76"/>
                <a:gd name="T7" fmla="*/ 0 h 138"/>
                <a:gd name="T8" fmla="*/ 0 w 76"/>
                <a:gd name="T9" fmla="*/ 0 h 138"/>
                <a:gd name="T10" fmla="*/ 0 w 76"/>
                <a:gd name="T11" fmla="*/ 0 h 138"/>
                <a:gd name="T12" fmla="*/ 0 w 76"/>
                <a:gd name="T13" fmla="*/ 0 h 138"/>
                <a:gd name="T14" fmla="*/ 0 w 76"/>
                <a:gd name="T15" fmla="*/ 0 h 138"/>
                <a:gd name="T16" fmla="*/ 0 w 76"/>
                <a:gd name="T17" fmla="*/ 0 h 138"/>
                <a:gd name="T18" fmla="*/ 0 w 76"/>
                <a:gd name="T19" fmla="*/ 0 h 138"/>
                <a:gd name="T20" fmla="*/ 0 w 76"/>
                <a:gd name="T21" fmla="*/ 0 h 138"/>
                <a:gd name="T22" fmla="*/ 0 w 76"/>
                <a:gd name="T23" fmla="*/ 0 h 138"/>
                <a:gd name="T24" fmla="*/ 0 w 76"/>
                <a:gd name="T25" fmla="*/ 0 h 138"/>
                <a:gd name="T26" fmla="*/ 0 w 76"/>
                <a:gd name="T27" fmla="*/ 0 h 138"/>
                <a:gd name="T28" fmla="*/ 0 w 76"/>
                <a:gd name="T29" fmla="*/ 0 h 138"/>
                <a:gd name="T30" fmla="*/ 0 w 76"/>
                <a:gd name="T31" fmla="*/ 0 h 138"/>
                <a:gd name="T32" fmla="*/ 0 w 76"/>
                <a:gd name="T33" fmla="*/ 0 h 138"/>
                <a:gd name="T34" fmla="*/ 0 w 76"/>
                <a:gd name="T35" fmla="*/ 0 h 138"/>
                <a:gd name="T36" fmla="*/ 0 w 76"/>
                <a:gd name="T37" fmla="*/ 0 h 138"/>
                <a:gd name="T38" fmla="*/ 0 w 76"/>
                <a:gd name="T39" fmla="*/ 0 h 138"/>
                <a:gd name="T40" fmla="*/ 0 w 76"/>
                <a:gd name="T41" fmla="*/ 0 h 138"/>
                <a:gd name="T42" fmla="*/ 0 w 76"/>
                <a:gd name="T43" fmla="*/ 0 h 138"/>
                <a:gd name="T44" fmla="*/ 0 w 76"/>
                <a:gd name="T45" fmla="*/ 0 h 138"/>
                <a:gd name="T46" fmla="*/ 0 w 76"/>
                <a:gd name="T47" fmla="*/ 0 h 138"/>
                <a:gd name="T48" fmla="*/ 0 w 76"/>
                <a:gd name="T49" fmla="*/ 0 h 138"/>
                <a:gd name="T50" fmla="*/ 0 w 76"/>
                <a:gd name="T51" fmla="*/ 0 h 138"/>
                <a:gd name="T52" fmla="*/ 0 w 76"/>
                <a:gd name="T53" fmla="*/ 0 h 138"/>
                <a:gd name="T54" fmla="*/ 0 w 76"/>
                <a:gd name="T55" fmla="*/ 0 h 138"/>
                <a:gd name="T56" fmla="*/ 0 w 76"/>
                <a:gd name="T57" fmla="*/ 0 h 138"/>
                <a:gd name="T58" fmla="*/ 0 w 76"/>
                <a:gd name="T59" fmla="*/ 0 h 138"/>
                <a:gd name="T60" fmla="*/ 0 w 76"/>
                <a:gd name="T61" fmla="*/ 0 h 138"/>
                <a:gd name="T62" fmla="*/ 0 w 76"/>
                <a:gd name="T63" fmla="*/ 0 h 138"/>
                <a:gd name="T64" fmla="*/ 0 w 76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38"/>
                <a:gd name="T101" fmla="*/ 76 w 76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38">
                  <a:moveTo>
                    <a:pt x="35" y="25"/>
                  </a:moveTo>
                  <a:lnTo>
                    <a:pt x="44" y="46"/>
                  </a:lnTo>
                  <a:lnTo>
                    <a:pt x="33" y="55"/>
                  </a:lnTo>
                  <a:lnTo>
                    <a:pt x="50" y="93"/>
                  </a:lnTo>
                  <a:lnTo>
                    <a:pt x="52" y="99"/>
                  </a:lnTo>
                  <a:lnTo>
                    <a:pt x="54" y="104"/>
                  </a:lnTo>
                  <a:lnTo>
                    <a:pt x="55" y="106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0" y="109"/>
                  </a:lnTo>
                  <a:lnTo>
                    <a:pt x="62" y="108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4" y="107"/>
                  </a:lnTo>
                  <a:lnTo>
                    <a:pt x="64" y="106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7" y="101"/>
                  </a:lnTo>
                  <a:lnTo>
                    <a:pt x="76" y="120"/>
                  </a:lnTo>
                  <a:lnTo>
                    <a:pt x="75" y="122"/>
                  </a:lnTo>
                  <a:lnTo>
                    <a:pt x="74" y="124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1" y="129"/>
                  </a:lnTo>
                  <a:lnTo>
                    <a:pt x="69" y="130"/>
                  </a:lnTo>
                  <a:lnTo>
                    <a:pt x="68" y="131"/>
                  </a:lnTo>
                  <a:lnTo>
                    <a:pt x="66" y="133"/>
                  </a:lnTo>
                  <a:lnTo>
                    <a:pt x="65" y="134"/>
                  </a:lnTo>
                  <a:lnTo>
                    <a:pt x="64" y="135"/>
                  </a:lnTo>
                  <a:lnTo>
                    <a:pt x="62" y="135"/>
                  </a:lnTo>
                  <a:lnTo>
                    <a:pt x="60" y="136"/>
                  </a:lnTo>
                  <a:lnTo>
                    <a:pt x="59" y="136"/>
                  </a:lnTo>
                  <a:lnTo>
                    <a:pt x="57" y="138"/>
                  </a:lnTo>
                  <a:lnTo>
                    <a:pt x="56" y="138"/>
                  </a:lnTo>
                  <a:lnTo>
                    <a:pt x="55" y="136"/>
                  </a:lnTo>
                  <a:lnTo>
                    <a:pt x="54" y="136"/>
                  </a:lnTo>
                  <a:lnTo>
                    <a:pt x="53" y="136"/>
                  </a:lnTo>
                  <a:lnTo>
                    <a:pt x="51" y="135"/>
                  </a:lnTo>
                  <a:lnTo>
                    <a:pt x="50" y="134"/>
                  </a:lnTo>
                  <a:lnTo>
                    <a:pt x="49" y="133"/>
                  </a:lnTo>
                  <a:lnTo>
                    <a:pt x="48" y="132"/>
                  </a:lnTo>
                  <a:lnTo>
                    <a:pt x="47" y="131"/>
                  </a:lnTo>
                  <a:lnTo>
                    <a:pt x="46" y="130"/>
                  </a:lnTo>
                  <a:lnTo>
                    <a:pt x="45" y="128"/>
                  </a:lnTo>
                  <a:lnTo>
                    <a:pt x="44" y="127"/>
                  </a:lnTo>
                  <a:lnTo>
                    <a:pt x="43" y="125"/>
                  </a:lnTo>
                  <a:lnTo>
                    <a:pt x="41" y="123"/>
                  </a:lnTo>
                  <a:lnTo>
                    <a:pt x="40" y="120"/>
                  </a:lnTo>
                  <a:lnTo>
                    <a:pt x="38" y="116"/>
                  </a:lnTo>
                  <a:lnTo>
                    <a:pt x="37" y="113"/>
                  </a:lnTo>
                  <a:lnTo>
                    <a:pt x="36" y="111"/>
                  </a:lnTo>
                  <a:lnTo>
                    <a:pt x="35" y="109"/>
                  </a:lnTo>
                  <a:lnTo>
                    <a:pt x="17" y="67"/>
                  </a:lnTo>
                  <a:lnTo>
                    <a:pt x="11" y="73"/>
                  </a:lnTo>
                  <a:lnTo>
                    <a:pt x="1" y="52"/>
                  </a:lnTo>
                  <a:lnTo>
                    <a:pt x="9" y="47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25" y="34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4" name="Freeform 222"/>
            <p:cNvSpPr>
              <a:spLocks noEditPoints="1"/>
            </p:cNvSpPr>
            <p:nvPr/>
          </p:nvSpPr>
          <p:spPr bwMode="auto">
            <a:xfrm>
              <a:off x="5080" y="348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5"/>
                  </a:moveTo>
                  <a:lnTo>
                    <a:pt x="71" y="56"/>
                  </a:lnTo>
                  <a:lnTo>
                    <a:pt x="72" y="61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7"/>
                  </a:lnTo>
                  <a:lnTo>
                    <a:pt x="72" y="69"/>
                  </a:lnTo>
                  <a:lnTo>
                    <a:pt x="73" y="71"/>
                  </a:lnTo>
                  <a:lnTo>
                    <a:pt x="73" y="72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5"/>
                  </a:lnTo>
                  <a:lnTo>
                    <a:pt x="71" y="86"/>
                  </a:lnTo>
                  <a:lnTo>
                    <a:pt x="70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8"/>
                  </a:lnTo>
                  <a:lnTo>
                    <a:pt x="65" y="99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59" y="106"/>
                  </a:lnTo>
                  <a:lnTo>
                    <a:pt x="56" y="107"/>
                  </a:lnTo>
                  <a:lnTo>
                    <a:pt x="55" y="108"/>
                  </a:lnTo>
                  <a:lnTo>
                    <a:pt x="53" y="109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39" y="111"/>
                  </a:lnTo>
                  <a:lnTo>
                    <a:pt x="36" y="111"/>
                  </a:lnTo>
                  <a:lnTo>
                    <a:pt x="35" y="111"/>
                  </a:lnTo>
                  <a:lnTo>
                    <a:pt x="33" y="110"/>
                  </a:lnTo>
                  <a:lnTo>
                    <a:pt x="32" y="109"/>
                  </a:lnTo>
                  <a:lnTo>
                    <a:pt x="30" y="108"/>
                  </a:lnTo>
                  <a:lnTo>
                    <a:pt x="28" y="107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4" y="103"/>
                  </a:lnTo>
                  <a:lnTo>
                    <a:pt x="22" y="101"/>
                  </a:lnTo>
                  <a:lnTo>
                    <a:pt x="21" y="99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9" y="79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5" y="20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9" y="26"/>
                  </a:lnTo>
                  <a:lnTo>
                    <a:pt x="61" y="29"/>
                  </a:lnTo>
                  <a:lnTo>
                    <a:pt x="62" y="32"/>
                  </a:lnTo>
                  <a:lnTo>
                    <a:pt x="63" y="35"/>
                  </a:lnTo>
                  <a:lnTo>
                    <a:pt x="65" y="38"/>
                  </a:lnTo>
                  <a:lnTo>
                    <a:pt x="66" y="42"/>
                  </a:lnTo>
                  <a:lnTo>
                    <a:pt x="28" y="73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80"/>
                  </a:lnTo>
                  <a:lnTo>
                    <a:pt x="33" y="82"/>
                  </a:lnTo>
                  <a:lnTo>
                    <a:pt x="34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9" y="87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7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9"/>
                  </a:lnTo>
                  <a:lnTo>
                    <a:pt x="54" y="67"/>
                  </a:lnTo>
                  <a:lnTo>
                    <a:pt x="54" y="65"/>
                  </a:lnTo>
                  <a:close/>
                  <a:moveTo>
                    <a:pt x="44" y="38"/>
                  </a:moveTo>
                  <a:lnTo>
                    <a:pt x="43" y="35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9" y="29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6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4"/>
                  </a:lnTo>
                  <a:lnTo>
                    <a:pt x="22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5" name="Freeform 223"/>
            <p:cNvSpPr>
              <a:spLocks/>
            </p:cNvSpPr>
            <p:nvPr/>
          </p:nvSpPr>
          <p:spPr bwMode="auto">
            <a:xfrm>
              <a:off x="5093" y="3471"/>
              <a:ext cx="14" cy="31"/>
            </a:xfrm>
            <a:custGeom>
              <a:avLst/>
              <a:gdLst>
                <a:gd name="T0" fmla="*/ 0 w 57"/>
                <a:gd name="T1" fmla="*/ 0 h 123"/>
                <a:gd name="T2" fmla="*/ 0 w 57"/>
                <a:gd name="T3" fmla="*/ 0 h 123"/>
                <a:gd name="T4" fmla="*/ 0 w 57"/>
                <a:gd name="T5" fmla="*/ 0 h 123"/>
                <a:gd name="T6" fmla="*/ 0 w 57"/>
                <a:gd name="T7" fmla="*/ 0 h 123"/>
                <a:gd name="T8" fmla="*/ 0 w 57"/>
                <a:gd name="T9" fmla="*/ 0 h 123"/>
                <a:gd name="T10" fmla="*/ 0 w 57"/>
                <a:gd name="T11" fmla="*/ 0 h 123"/>
                <a:gd name="T12" fmla="*/ 0 w 57"/>
                <a:gd name="T13" fmla="*/ 0 h 123"/>
                <a:gd name="T14" fmla="*/ 0 w 57"/>
                <a:gd name="T15" fmla="*/ 0 h 123"/>
                <a:gd name="T16" fmla="*/ 0 w 57"/>
                <a:gd name="T17" fmla="*/ 0 h 123"/>
                <a:gd name="T18" fmla="*/ 0 w 57"/>
                <a:gd name="T19" fmla="*/ 0 h 123"/>
                <a:gd name="T20" fmla="*/ 0 w 57"/>
                <a:gd name="T21" fmla="*/ 0 h 123"/>
                <a:gd name="T22" fmla="*/ 0 w 57"/>
                <a:gd name="T23" fmla="*/ 0 h 123"/>
                <a:gd name="T24" fmla="*/ 0 w 57"/>
                <a:gd name="T25" fmla="*/ 0 h 123"/>
                <a:gd name="T26" fmla="*/ 0 w 57"/>
                <a:gd name="T27" fmla="*/ 0 h 123"/>
                <a:gd name="T28" fmla="*/ 0 w 57"/>
                <a:gd name="T29" fmla="*/ 0 h 123"/>
                <a:gd name="T30" fmla="*/ 0 w 57"/>
                <a:gd name="T31" fmla="*/ 0 h 123"/>
                <a:gd name="T32" fmla="*/ 0 w 57"/>
                <a:gd name="T33" fmla="*/ 0 h 123"/>
                <a:gd name="T34" fmla="*/ 0 w 57"/>
                <a:gd name="T35" fmla="*/ 0 h 123"/>
                <a:gd name="T36" fmla="*/ 0 w 57"/>
                <a:gd name="T37" fmla="*/ 0 h 123"/>
                <a:gd name="T38" fmla="*/ 0 w 57"/>
                <a:gd name="T39" fmla="*/ 0 h 123"/>
                <a:gd name="T40" fmla="*/ 0 w 57"/>
                <a:gd name="T41" fmla="*/ 0 h 123"/>
                <a:gd name="T42" fmla="*/ 0 w 57"/>
                <a:gd name="T43" fmla="*/ 0 h 123"/>
                <a:gd name="T44" fmla="*/ 0 w 57"/>
                <a:gd name="T45" fmla="*/ 0 h 123"/>
                <a:gd name="T46" fmla="*/ 0 w 57"/>
                <a:gd name="T47" fmla="*/ 0 h 123"/>
                <a:gd name="T48" fmla="*/ 0 w 57"/>
                <a:gd name="T49" fmla="*/ 0 h 123"/>
                <a:gd name="T50" fmla="*/ 0 w 57"/>
                <a:gd name="T51" fmla="*/ 0 h 123"/>
                <a:gd name="T52" fmla="*/ 0 w 57"/>
                <a:gd name="T53" fmla="*/ 0 h 123"/>
                <a:gd name="T54" fmla="*/ 0 w 57"/>
                <a:gd name="T55" fmla="*/ 0 h 123"/>
                <a:gd name="T56" fmla="*/ 0 w 57"/>
                <a:gd name="T57" fmla="*/ 0 h 123"/>
                <a:gd name="T58" fmla="*/ 0 w 57"/>
                <a:gd name="T59" fmla="*/ 0 h 123"/>
                <a:gd name="T60" fmla="*/ 0 w 57"/>
                <a:gd name="T61" fmla="*/ 0 h 123"/>
                <a:gd name="T62" fmla="*/ 0 w 57"/>
                <a:gd name="T63" fmla="*/ 0 h 123"/>
                <a:gd name="T64" fmla="*/ 0 w 57"/>
                <a:gd name="T65" fmla="*/ 0 h 123"/>
                <a:gd name="T66" fmla="*/ 0 w 57"/>
                <a:gd name="T67" fmla="*/ 0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123"/>
                <a:gd name="T104" fmla="*/ 57 w 57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123">
                  <a:moveTo>
                    <a:pt x="57" y="112"/>
                  </a:moveTo>
                  <a:lnTo>
                    <a:pt x="41" y="123"/>
                  </a:lnTo>
                  <a:lnTo>
                    <a:pt x="0" y="27"/>
                  </a:lnTo>
                  <a:lnTo>
                    <a:pt x="14" y="15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3" y="52"/>
                  </a:lnTo>
                  <a:lnTo>
                    <a:pt x="33" y="55"/>
                  </a:lnTo>
                  <a:lnTo>
                    <a:pt x="34" y="57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7" y="64"/>
                  </a:lnTo>
                  <a:lnTo>
                    <a:pt x="38" y="66"/>
                  </a:lnTo>
                  <a:lnTo>
                    <a:pt x="39" y="70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4" y="81"/>
                  </a:lnTo>
                  <a:lnTo>
                    <a:pt x="57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6" name="Freeform 224"/>
            <p:cNvSpPr>
              <a:spLocks/>
            </p:cNvSpPr>
            <p:nvPr/>
          </p:nvSpPr>
          <p:spPr bwMode="auto">
            <a:xfrm>
              <a:off x="5104" y="3454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7" name="Freeform 225"/>
            <p:cNvSpPr>
              <a:spLocks noEditPoints="1"/>
            </p:cNvSpPr>
            <p:nvPr/>
          </p:nvSpPr>
          <p:spPr bwMode="auto">
            <a:xfrm>
              <a:off x="5119" y="3451"/>
              <a:ext cx="21" cy="30"/>
            </a:xfrm>
            <a:custGeom>
              <a:avLst/>
              <a:gdLst>
                <a:gd name="T0" fmla="*/ 0 w 85"/>
                <a:gd name="T1" fmla="*/ 0 h 121"/>
                <a:gd name="T2" fmla="*/ 0 w 85"/>
                <a:gd name="T3" fmla="*/ 0 h 121"/>
                <a:gd name="T4" fmla="*/ 0 w 85"/>
                <a:gd name="T5" fmla="*/ 0 h 121"/>
                <a:gd name="T6" fmla="*/ 0 w 85"/>
                <a:gd name="T7" fmla="*/ 0 h 121"/>
                <a:gd name="T8" fmla="*/ 0 w 85"/>
                <a:gd name="T9" fmla="*/ 0 h 121"/>
                <a:gd name="T10" fmla="*/ 0 w 85"/>
                <a:gd name="T11" fmla="*/ 0 h 121"/>
                <a:gd name="T12" fmla="*/ 0 w 85"/>
                <a:gd name="T13" fmla="*/ 0 h 121"/>
                <a:gd name="T14" fmla="*/ 0 w 85"/>
                <a:gd name="T15" fmla="*/ 0 h 121"/>
                <a:gd name="T16" fmla="*/ 0 w 85"/>
                <a:gd name="T17" fmla="*/ 0 h 121"/>
                <a:gd name="T18" fmla="*/ 0 w 85"/>
                <a:gd name="T19" fmla="*/ 0 h 121"/>
                <a:gd name="T20" fmla="*/ 0 w 85"/>
                <a:gd name="T21" fmla="*/ 0 h 121"/>
                <a:gd name="T22" fmla="*/ 0 w 85"/>
                <a:gd name="T23" fmla="*/ 0 h 121"/>
                <a:gd name="T24" fmla="*/ 0 w 85"/>
                <a:gd name="T25" fmla="*/ 0 h 121"/>
                <a:gd name="T26" fmla="*/ 0 w 85"/>
                <a:gd name="T27" fmla="*/ 0 h 121"/>
                <a:gd name="T28" fmla="*/ 0 w 85"/>
                <a:gd name="T29" fmla="*/ 0 h 121"/>
                <a:gd name="T30" fmla="*/ 0 w 85"/>
                <a:gd name="T31" fmla="*/ 0 h 121"/>
                <a:gd name="T32" fmla="*/ 0 w 85"/>
                <a:gd name="T33" fmla="*/ 0 h 121"/>
                <a:gd name="T34" fmla="*/ 0 w 85"/>
                <a:gd name="T35" fmla="*/ 0 h 121"/>
                <a:gd name="T36" fmla="*/ 0 w 85"/>
                <a:gd name="T37" fmla="*/ 0 h 121"/>
                <a:gd name="T38" fmla="*/ 0 w 85"/>
                <a:gd name="T39" fmla="*/ 0 h 121"/>
                <a:gd name="T40" fmla="*/ 0 w 85"/>
                <a:gd name="T41" fmla="*/ 0 h 121"/>
                <a:gd name="T42" fmla="*/ 0 w 85"/>
                <a:gd name="T43" fmla="*/ 0 h 121"/>
                <a:gd name="T44" fmla="*/ 0 w 85"/>
                <a:gd name="T45" fmla="*/ 0 h 121"/>
                <a:gd name="T46" fmla="*/ 0 w 85"/>
                <a:gd name="T47" fmla="*/ 0 h 121"/>
                <a:gd name="T48" fmla="*/ 0 w 85"/>
                <a:gd name="T49" fmla="*/ 0 h 121"/>
                <a:gd name="T50" fmla="*/ 0 w 85"/>
                <a:gd name="T51" fmla="*/ 0 h 121"/>
                <a:gd name="T52" fmla="*/ 0 w 85"/>
                <a:gd name="T53" fmla="*/ 0 h 121"/>
                <a:gd name="T54" fmla="*/ 0 w 85"/>
                <a:gd name="T55" fmla="*/ 0 h 121"/>
                <a:gd name="T56" fmla="*/ 0 w 85"/>
                <a:gd name="T57" fmla="*/ 0 h 121"/>
                <a:gd name="T58" fmla="*/ 0 w 85"/>
                <a:gd name="T59" fmla="*/ 0 h 121"/>
                <a:gd name="T60" fmla="*/ 0 w 85"/>
                <a:gd name="T61" fmla="*/ 0 h 121"/>
                <a:gd name="T62" fmla="*/ 0 w 85"/>
                <a:gd name="T63" fmla="*/ 0 h 121"/>
                <a:gd name="T64" fmla="*/ 0 w 85"/>
                <a:gd name="T65" fmla="*/ 0 h 121"/>
                <a:gd name="T66" fmla="*/ 0 w 85"/>
                <a:gd name="T67" fmla="*/ 0 h 121"/>
                <a:gd name="T68" fmla="*/ 0 w 85"/>
                <a:gd name="T69" fmla="*/ 0 h 121"/>
                <a:gd name="T70" fmla="*/ 0 w 85"/>
                <a:gd name="T71" fmla="*/ 0 h 121"/>
                <a:gd name="T72" fmla="*/ 0 w 85"/>
                <a:gd name="T73" fmla="*/ 0 h 121"/>
                <a:gd name="T74" fmla="*/ 0 w 85"/>
                <a:gd name="T75" fmla="*/ 0 h 121"/>
                <a:gd name="T76" fmla="*/ 0 w 85"/>
                <a:gd name="T77" fmla="*/ 0 h 121"/>
                <a:gd name="T78" fmla="*/ 0 w 85"/>
                <a:gd name="T79" fmla="*/ 0 h 121"/>
                <a:gd name="T80" fmla="*/ 0 w 85"/>
                <a:gd name="T81" fmla="*/ 0 h 121"/>
                <a:gd name="T82" fmla="*/ 0 w 85"/>
                <a:gd name="T83" fmla="*/ 0 h 121"/>
                <a:gd name="T84" fmla="*/ 0 w 85"/>
                <a:gd name="T85" fmla="*/ 0 h 121"/>
                <a:gd name="T86" fmla="*/ 0 w 85"/>
                <a:gd name="T87" fmla="*/ 0 h 121"/>
                <a:gd name="T88" fmla="*/ 0 w 85"/>
                <a:gd name="T89" fmla="*/ 0 h 121"/>
                <a:gd name="T90" fmla="*/ 0 w 85"/>
                <a:gd name="T91" fmla="*/ 0 h 121"/>
                <a:gd name="T92" fmla="*/ 0 w 85"/>
                <a:gd name="T93" fmla="*/ 0 h 121"/>
                <a:gd name="T94" fmla="*/ 0 w 85"/>
                <a:gd name="T95" fmla="*/ 0 h 121"/>
                <a:gd name="T96" fmla="*/ 0 w 85"/>
                <a:gd name="T97" fmla="*/ 0 h 121"/>
                <a:gd name="T98" fmla="*/ 0 w 85"/>
                <a:gd name="T99" fmla="*/ 0 h 121"/>
                <a:gd name="T100" fmla="*/ 0 w 85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"/>
                <a:gd name="T154" fmla="*/ 0 h 121"/>
                <a:gd name="T155" fmla="*/ 85 w 85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2" y="81"/>
                  </a:lnTo>
                  <a:lnTo>
                    <a:pt x="83" y="83"/>
                  </a:lnTo>
                  <a:lnTo>
                    <a:pt x="84" y="84"/>
                  </a:lnTo>
                  <a:lnTo>
                    <a:pt x="85" y="85"/>
                  </a:lnTo>
                  <a:lnTo>
                    <a:pt x="71" y="97"/>
                  </a:lnTo>
                  <a:lnTo>
                    <a:pt x="64" y="88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2" y="96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1" y="102"/>
                  </a:lnTo>
                  <a:lnTo>
                    <a:pt x="60" y="103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3" y="114"/>
                  </a:lnTo>
                  <a:lnTo>
                    <a:pt x="52" y="115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8" y="118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0"/>
                  </a:lnTo>
                  <a:lnTo>
                    <a:pt x="41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6" y="113"/>
                  </a:lnTo>
                  <a:lnTo>
                    <a:pt x="24" y="111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2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7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6" y="57"/>
                  </a:lnTo>
                  <a:lnTo>
                    <a:pt x="27" y="56"/>
                  </a:lnTo>
                  <a:lnTo>
                    <a:pt x="28" y="55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7" y="53"/>
                  </a:moveTo>
                  <a:lnTo>
                    <a:pt x="46" y="56"/>
                  </a:lnTo>
                  <a:lnTo>
                    <a:pt x="45" y="57"/>
                  </a:lnTo>
                  <a:lnTo>
                    <a:pt x="44" y="58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3" y="78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5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8" name="Freeform 226"/>
            <p:cNvSpPr>
              <a:spLocks noEditPoints="1"/>
            </p:cNvSpPr>
            <p:nvPr/>
          </p:nvSpPr>
          <p:spPr bwMode="auto">
            <a:xfrm>
              <a:off x="5136" y="3434"/>
              <a:ext cx="24" cy="42"/>
            </a:xfrm>
            <a:custGeom>
              <a:avLst/>
              <a:gdLst>
                <a:gd name="T0" fmla="*/ 0 w 93"/>
                <a:gd name="T1" fmla="*/ 0 h 167"/>
                <a:gd name="T2" fmla="*/ 0 w 93"/>
                <a:gd name="T3" fmla="*/ 0 h 167"/>
                <a:gd name="T4" fmla="*/ 0 w 93"/>
                <a:gd name="T5" fmla="*/ 0 h 167"/>
                <a:gd name="T6" fmla="*/ 0 w 93"/>
                <a:gd name="T7" fmla="*/ 0 h 167"/>
                <a:gd name="T8" fmla="*/ 0 w 93"/>
                <a:gd name="T9" fmla="*/ 0 h 167"/>
                <a:gd name="T10" fmla="*/ 0 w 93"/>
                <a:gd name="T11" fmla="*/ 0 h 167"/>
                <a:gd name="T12" fmla="*/ 0 w 93"/>
                <a:gd name="T13" fmla="*/ 0 h 167"/>
                <a:gd name="T14" fmla="*/ 0 w 93"/>
                <a:gd name="T15" fmla="*/ 0 h 167"/>
                <a:gd name="T16" fmla="*/ 0 w 93"/>
                <a:gd name="T17" fmla="*/ 0 h 167"/>
                <a:gd name="T18" fmla="*/ 0 w 93"/>
                <a:gd name="T19" fmla="*/ 0 h 167"/>
                <a:gd name="T20" fmla="*/ 0 w 93"/>
                <a:gd name="T21" fmla="*/ 0 h 167"/>
                <a:gd name="T22" fmla="*/ 0 w 93"/>
                <a:gd name="T23" fmla="*/ 0 h 167"/>
                <a:gd name="T24" fmla="*/ 0 w 93"/>
                <a:gd name="T25" fmla="*/ 0 h 167"/>
                <a:gd name="T26" fmla="*/ 0 w 93"/>
                <a:gd name="T27" fmla="*/ 0 h 167"/>
                <a:gd name="T28" fmla="*/ 0 w 93"/>
                <a:gd name="T29" fmla="*/ 0 h 167"/>
                <a:gd name="T30" fmla="*/ 0 w 93"/>
                <a:gd name="T31" fmla="*/ 0 h 167"/>
                <a:gd name="T32" fmla="*/ 0 w 93"/>
                <a:gd name="T33" fmla="*/ 0 h 167"/>
                <a:gd name="T34" fmla="*/ 0 w 93"/>
                <a:gd name="T35" fmla="*/ 0 h 167"/>
                <a:gd name="T36" fmla="*/ 0 w 93"/>
                <a:gd name="T37" fmla="*/ 0 h 167"/>
                <a:gd name="T38" fmla="*/ 0 w 93"/>
                <a:gd name="T39" fmla="*/ 0 h 167"/>
                <a:gd name="T40" fmla="*/ 0 w 93"/>
                <a:gd name="T41" fmla="*/ 0 h 167"/>
                <a:gd name="T42" fmla="*/ 0 w 93"/>
                <a:gd name="T43" fmla="*/ 0 h 167"/>
                <a:gd name="T44" fmla="*/ 0 w 93"/>
                <a:gd name="T45" fmla="*/ 0 h 167"/>
                <a:gd name="T46" fmla="*/ 0 w 93"/>
                <a:gd name="T47" fmla="*/ 0 h 167"/>
                <a:gd name="T48" fmla="*/ 0 w 93"/>
                <a:gd name="T49" fmla="*/ 0 h 167"/>
                <a:gd name="T50" fmla="*/ 0 w 93"/>
                <a:gd name="T51" fmla="*/ 0 h 167"/>
                <a:gd name="T52" fmla="*/ 0 w 93"/>
                <a:gd name="T53" fmla="*/ 0 h 167"/>
                <a:gd name="T54" fmla="*/ 0 w 93"/>
                <a:gd name="T55" fmla="*/ 0 h 167"/>
                <a:gd name="T56" fmla="*/ 0 w 93"/>
                <a:gd name="T57" fmla="*/ 0 h 167"/>
                <a:gd name="T58" fmla="*/ 0 w 93"/>
                <a:gd name="T59" fmla="*/ 0 h 167"/>
                <a:gd name="T60" fmla="*/ 0 w 93"/>
                <a:gd name="T61" fmla="*/ 0 h 167"/>
                <a:gd name="T62" fmla="*/ 0 w 93"/>
                <a:gd name="T63" fmla="*/ 0 h 167"/>
                <a:gd name="T64" fmla="*/ 0 w 93"/>
                <a:gd name="T65" fmla="*/ 0 h 167"/>
                <a:gd name="T66" fmla="*/ 0 w 93"/>
                <a:gd name="T67" fmla="*/ 0 h 167"/>
                <a:gd name="T68" fmla="*/ 0 w 93"/>
                <a:gd name="T69" fmla="*/ 0 h 167"/>
                <a:gd name="T70" fmla="*/ 0 w 93"/>
                <a:gd name="T71" fmla="*/ 0 h 167"/>
                <a:gd name="T72" fmla="*/ 0 w 93"/>
                <a:gd name="T73" fmla="*/ 0 h 167"/>
                <a:gd name="T74" fmla="*/ 0 w 93"/>
                <a:gd name="T75" fmla="*/ 0 h 167"/>
                <a:gd name="T76" fmla="*/ 0 w 93"/>
                <a:gd name="T77" fmla="*/ 0 h 167"/>
                <a:gd name="T78" fmla="*/ 0 w 93"/>
                <a:gd name="T79" fmla="*/ 0 h 167"/>
                <a:gd name="T80" fmla="*/ 0 w 93"/>
                <a:gd name="T81" fmla="*/ 0 h 167"/>
                <a:gd name="T82" fmla="*/ 0 w 93"/>
                <a:gd name="T83" fmla="*/ 0 h 167"/>
                <a:gd name="T84" fmla="*/ 0 w 93"/>
                <a:gd name="T85" fmla="*/ 0 h 167"/>
                <a:gd name="T86" fmla="*/ 0 w 93"/>
                <a:gd name="T87" fmla="*/ 0 h 167"/>
                <a:gd name="T88" fmla="*/ 0 w 93"/>
                <a:gd name="T89" fmla="*/ 0 h 167"/>
                <a:gd name="T90" fmla="*/ 0 w 93"/>
                <a:gd name="T91" fmla="*/ 0 h 167"/>
                <a:gd name="T92" fmla="*/ 0 w 93"/>
                <a:gd name="T93" fmla="*/ 0 h 167"/>
                <a:gd name="T94" fmla="*/ 0 w 93"/>
                <a:gd name="T95" fmla="*/ 0 h 167"/>
                <a:gd name="T96" fmla="*/ 0 w 93"/>
                <a:gd name="T97" fmla="*/ 0 h 167"/>
                <a:gd name="T98" fmla="*/ 0 w 93"/>
                <a:gd name="T99" fmla="*/ 0 h 167"/>
                <a:gd name="T100" fmla="*/ 0 w 93"/>
                <a:gd name="T101" fmla="*/ 0 h 167"/>
                <a:gd name="T102" fmla="*/ 0 w 93"/>
                <a:gd name="T103" fmla="*/ 0 h 167"/>
                <a:gd name="T104" fmla="*/ 0 w 93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"/>
                <a:gd name="T160" fmla="*/ 0 h 167"/>
                <a:gd name="T161" fmla="*/ 93 w 93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" h="167">
                  <a:moveTo>
                    <a:pt x="34" y="147"/>
                  </a:moveTo>
                  <a:lnTo>
                    <a:pt x="54" y="136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6" y="139"/>
                  </a:lnTo>
                  <a:lnTo>
                    <a:pt x="57" y="140"/>
                  </a:lnTo>
                  <a:lnTo>
                    <a:pt x="58" y="141"/>
                  </a:lnTo>
                  <a:lnTo>
                    <a:pt x="59" y="141"/>
                  </a:lnTo>
                  <a:lnTo>
                    <a:pt x="60" y="141"/>
                  </a:lnTo>
                  <a:lnTo>
                    <a:pt x="61" y="141"/>
                  </a:lnTo>
                  <a:lnTo>
                    <a:pt x="62" y="141"/>
                  </a:lnTo>
                  <a:lnTo>
                    <a:pt x="63" y="140"/>
                  </a:lnTo>
                  <a:lnTo>
                    <a:pt x="64" y="140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7" y="137"/>
                  </a:lnTo>
                  <a:lnTo>
                    <a:pt x="68" y="136"/>
                  </a:lnTo>
                  <a:lnTo>
                    <a:pt x="69" y="135"/>
                  </a:lnTo>
                  <a:lnTo>
                    <a:pt x="70" y="134"/>
                  </a:lnTo>
                  <a:lnTo>
                    <a:pt x="71" y="133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4" y="130"/>
                  </a:lnTo>
                  <a:lnTo>
                    <a:pt x="74" y="129"/>
                  </a:lnTo>
                  <a:lnTo>
                    <a:pt x="75" y="128"/>
                  </a:lnTo>
                  <a:lnTo>
                    <a:pt x="75" y="125"/>
                  </a:lnTo>
                  <a:lnTo>
                    <a:pt x="75" y="124"/>
                  </a:lnTo>
                  <a:lnTo>
                    <a:pt x="75" y="123"/>
                  </a:lnTo>
                  <a:lnTo>
                    <a:pt x="75" y="122"/>
                  </a:lnTo>
                  <a:lnTo>
                    <a:pt x="75" y="121"/>
                  </a:lnTo>
                  <a:lnTo>
                    <a:pt x="75" y="120"/>
                  </a:lnTo>
                  <a:lnTo>
                    <a:pt x="75" y="118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1" y="112"/>
                  </a:lnTo>
                  <a:lnTo>
                    <a:pt x="70" y="106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2" y="106"/>
                  </a:lnTo>
                  <a:lnTo>
                    <a:pt x="62" y="108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9" y="116"/>
                  </a:lnTo>
                  <a:lnTo>
                    <a:pt x="58" y="117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5" y="121"/>
                  </a:lnTo>
                  <a:lnTo>
                    <a:pt x="54" y="122"/>
                  </a:lnTo>
                  <a:lnTo>
                    <a:pt x="52" y="123"/>
                  </a:lnTo>
                  <a:lnTo>
                    <a:pt x="51" y="124"/>
                  </a:lnTo>
                  <a:lnTo>
                    <a:pt x="49" y="124"/>
                  </a:lnTo>
                  <a:lnTo>
                    <a:pt x="48" y="125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8" y="126"/>
                  </a:lnTo>
                  <a:lnTo>
                    <a:pt x="37" y="125"/>
                  </a:lnTo>
                  <a:lnTo>
                    <a:pt x="34" y="125"/>
                  </a:lnTo>
                  <a:lnTo>
                    <a:pt x="33" y="124"/>
                  </a:lnTo>
                  <a:lnTo>
                    <a:pt x="32" y="123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27" y="120"/>
                  </a:lnTo>
                  <a:lnTo>
                    <a:pt x="26" y="120"/>
                  </a:lnTo>
                  <a:lnTo>
                    <a:pt x="26" y="119"/>
                  </a:lnTo>
                  <a:lnTo>
                    <a:pt x="24" y="118"/>
                  </a:lnTo>
                  <a:lnTo>
                    <a:pt x="23" y="116"/>
                  </a:lnTo>
                  <a:lnTo>
                    <a:pt x="21" y="114"/>
                  </a:lnTo>
                  <a:lnTo>
                    <a:pt x="20" y="113"/>
                  </a:lnTo>
                  <a:lnTo>
                    <a:pt x="18" y="111"/>
                  </a:lnTo>
                  <a:lnTo>
                    <a:pt x="17" y="108"/>
                  </a:lnTo>
                  <a:lnTo>
                    <a:pt x="15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1" y="99"/>
                  </a:lnTo>
                  <a:lnTo>
                    <a:pt x="10" y="96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7" y="89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5" y="84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9" y="21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0" y="11"/>
                  </a:lnTo>
                  <a:lnTo>
                    <a:pt x="45" y="0"/>
                  </a:lnTo>
                  <a:lnTo>
                    <a:pt x="82" y="86"/>
                  </a:lnTo>
                  <a:lnTo>
                    <a:pt x="82" y="87"/>
                  </a:lnTo>
                  <a:lnTo>
                    <a:pt x="83" y="88"/>
                  </a:lnTo>
                  <a:lnTo>
                    <a:pt x="84" y="91"/>
                  </a:lnTo>
                  <a:lnTo>
                    <a:pt x="85" y="94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7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9" y="106"/>
                  </a:lnTo>
                  <a:lnTo>
                    <a:pt x="90" y="108"/>
                  </a:lnTo>
                  <a:lnTo>
                    <a:pt x="90" y="111"/>
                  </a:lnTo>
                  <a:lnTo>
                    <a:pt x="90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8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3" y="122"/>
                  </a:lnTo>
                  <a:lnTo>
                    <a:pt x="93" y="124"/>
                  </a:lnTo>
                  <a:lnTo>
                    <a:pt x="93" y="126"/>
                  </a:lnTo>
                  <a:lnTo>
                    <a:pt x="93" y="129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0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88" y="142"/>
                  </a:lnTo>
                  <a:lnTo>
                    <a:pt x="87" y="143"/>
                  </a:lnTo>
                  <a:lnTo>
                    <a:pt x="87" y="144"/>
                  </a:lnTo>
                  <a:lnTo>
                    <a:pt x="85" y="147"/>
                  </a:lnTo>
                  <a:lnTo>
                    <a:pt x="85" y="148"/>
                  </a:lnTo>
                  <a:lnTo>
                    <a:pt x="84" y="149"/>
                  </a:lnTo>
                  <a:lnTo>
                    <a:pt x="83" y="150"/>
                  </a:lnTo>
                  <a:lnTo>
                    <a:pt x="82" y="151"/>
                  </a:lnTo>
                  <a:lnTo>
                    <a:pt x="81" y="152"/>
                  </a:lnTo>
                  <a:lnTo>
                    <a:pt x="80" y="153"/>
                  </a:lnTo>
                  <a:lnTo>
                    <a:pt x="78" y="155"/>
                  </a:lnTo>
                  <a:lnTo>
                    <a:pt x="77" y="156"/>
                  </a:lnTo>
                  <a:lnTo>
                    <a:pt x="76" y="157"/>
                  </a:lnTo>
                  <a:lnTo>
                    <a:pt x="73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66" y="163"/>
                  </a:lnTo>
                  <a:lnTo>
                    <a:pt x="65" y="164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59" y="167"/>
                  </a:lnTo>
                  <a:lnTo>
                    <a:pt x="57" y="167"/>
                  </a:lnTo>
                  <a:lnTo>
                    <a:pt x="56" y="167"/>
                  </a:lnTo>
                  <a:lnTo>
                    <a:pt x="54" y="167"/>
                  </a:lnTo>
                  <a:lnTo>
                    <a:pt x="51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4"/>
                  </a:lnTo>
                  <a:lnTo>
                    <a:pt x="45" y="163"/>
                  </a:lnTo>
                  <a:lnTo>
                    <a:pt x="44" y="162"/>
                  </a:lnTo>
                  <a:lnTo>
                    <a:pt x="43" y="160"/>
                  </a:lnTo>
                  <a:lnTo>
                    <a:pt x="41" y="159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8" y="154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6" y="150"/>
                  </a:lnTo>
                  <a:lnTo>
                    <a:pt x="34" y="147"/>
                  </a:lnTo>
                  <a:close/>
                  <a:moveTo>
                    <a:pt x="24" y="79"/>
                  </a:moveTo>
                  <a:lnTo>
                    <a:pt x="25" y="82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8"/>
                  </a:lnTo>
                  <a:lnTo>
                    <a:pt x="30" y="92"/>
                  </a:lnTo>
                  <a:lnTo>
                    <a:pt x="31" y="93"/>
                  </a:lnTo>
                  <a:lnTo>
                    <a:pt x="32" y="94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6" y="100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0" y="97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6" y="83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6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4" y="67"/>
                  </a:lnTo>
                  <a:lnTo>
                    <a:pt x="52" y="65"/>
                  </a:lnTo>
                  <a:lnTo>
                    <a:pt x="51" y="64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6" y="51"/>
                  </a:lnTo>
                  <a:lnTo>
                    <a:pt x="45" y="48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1" y="71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99" name="Freeform 227"/>
            <p:cNvSpPr>
              <a:spLocks noEditPoints="1"/>
            </p:cNvSpPr>
            <p:nvPr/>
          </p:nvSpPr>
          <p:spPr bwMode="auto">
            <a:xfrm>
              <a:off x="5154" y="342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4"/>
                  </a:moveTo>
                  <a:lnTo>
                    <a:pt x="71" y="56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58" y="105"/>
                  </a:lnTo>
                  <a:lnTo>
                    <a:pt x="56" y="106"/>
                  </a:lnTo>
                  <a:lnTo>
                    <a:pt x="55" y="107"/>
                  </a:lnTo>
                  <a:lnTo>
                    <a:pt x="53" y="108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3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8" y="106"/>
                  </a:lnTo>
                  <a:lnTo>
                    <a:pt x="27" y="105"/>
                  </a:lnTo>
                  <a:lnTo>
                    <a:pt x="25" y="103"/>
                  </a:lnTo>
                  <a:lnTo>
                    <a:pt x="24" y="102"/>
                  </a:lnTo>
                  <a:lnTo>
                    <a:pt x="21" y="100"/>
                  </a:lnTo>
                  <a:lnTo>
                    <a:pt x="20" y="98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1"/>
                  </a:lnTo>
                  <a:lnTo>
                    <a:pt x="14" y="89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7" y="9"/>
                  </a:lnTo>
                  <a:lnTo>
                    <a:pt x="49" y="11"/>
                  </a:lnTo>
                  <a:lnTo>
                    <a:pt x="50" y="13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5" y="20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8"/>
                  </a:lnTo>
                  <a:lnTo>
                    <a:pt x="62" y="31"/>
                  </a:lnTo>
                  <a:lnTo>
                    <a:pt x="63" y="34"/>
                  </a:lnTo>
                  <a:lnTo>
                    <a:pt x="65" y="38"/>
                  </a:lnTo>
                  <a:lnTo>
                    <a:pt x="66" y="41"/>
                  </a:lnTo>
                  <a:lnTo>
                    <a:pt x="28" y="72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79"/>
                  </a:lnTo>
                  <a:lnTo>
                    <a:pt x="33" y="81"/>
                  </a:lnTo>
                  <a:lnTo>
                    <a:pt x="34" y="83"/>
                  </a:lnTo>
                  <a:lnTo>
                    <a:pt x="36" y="84"/>
                  </a:lnTo>
                  <a:lnTo>
                    <a:pt x="37" y="85"/>
                  </a:lnTo>
                  <a:lnTo>
                    <a:pt x="38" y="86"/>
                  </a:lnTo>
                  <a:lnTo>
                    <a:pt x="40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8" y="87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4" y="66"/>
                  </a:lnTo>
                  <a:lnTo>
                    <a:pt x="54" y="64"/>
                  </a:lnTo>
                  <a:close/>
                  <a:moveTo>
                    <a:pt x="44" y="38"/>
                  </a:moveTo>
                  <a:lnTo>
                    <a:pt x="43" y="3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0" y="53"/>
                  </a:lnTo>
                  <a:lnTo>
                    <a:pt x="21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400" name="Freeform 228"/>
            <p:cNvSpPr>
              <a:spLocks/>
            </p:cNvSpPr>
            <p:nvPr/>
          </p:nvSpPr>
          <p:spPr bwMode="auto">
            <a:xfrm>
              <a:off x="5166" y="3410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6"/>
                  </a:moveTo>
                  <a:lnTo>
                    <a:pt x="79" y="99"/>
                  </a:lnTo>
                  <a:lnTo>
                    <a:pt x="58" y="50"/>
                  </a:lnTo>
                  <a:lnTo>
                    <a:pt x="55" y="43"/>
                  </a:lnTo>
                  <a:lnTo>
                    <a:pt x="54" y="40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7" y="28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5" y="64"/>
                  </a:lnTo>
                  <a:lnTo>
                    <a:pt x="35" y="65"/>
                  </a:lnTo>
                  <a:lnTo>
                    <a:pt x="36" y="67"/>
                  </a:lnTo>
                  <a:lnTo>
                    <a:pt x="37" y="69"/>
                  </a:lnTo>
                  <a:lnTo>
                    <a:pt x="38" y="73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3"/>
                  </a:lnTo>
                  <a:lnTo>
                    <a:pt x="15" y="22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69" y="27"/>
                  </a:lnTo>
                  <a:lnTo>
                    <a:pt x="95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4282" name="Text Box 230"/>
          <p:cNvSpPr txBox="1">
            <a:spLocks noChangeArrowheads="1"/>
          </p:cNvSpPr>
          <p:nvPr/>
        </p:nvSpPr>
        <p:spPr bwMode="auto">
          <a:xfrm>
            <a:off x="755650" y="1700213"/>
            <a:ext cx="4476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54283" name="Text Box 231"/>
          <p:cNvSpPr txBox="1">
            <a:spLocks noChangeArrowheads="1"/>
          </p:cNvSpPr>
          <p:nvPr/>
        </p:nvSpPr>
        <p:spPr bwMode="auto">
          <a:xfrm>
            <a:off x="755650" y="2260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54284" name="Text Box 232"/>
          <p:cNvSpPr txBox="1">
            <a:spLocks noChangeArrowheads="1"/>
          </p:cNvSpPr>
          <p:nvPr/>
        </p:nvSpPr>
        <p:spPr bwMode="auto">
          <a:xfrm>
            <a:off x="739775" y="27813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54285" name="Text Box 233"/>
          <p:cNvSpPr txBox="1">
            <a:spLocks noChangeArrowheads="1"/>
          </p:cNvSpPr>
          <p:nvPr/>
        </p:nvSpPr>
        <p:spPr bwMode="auto">
          <a:xfrm>
            <a:off x="755650" y="3429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54286" name="Text Box 234"/>
          <p:cNvSpPr txBox="1">
            <a:spLocks noChangeArrowheads="1"/>
          </p:cNvSpPr>
          <p:nvPr/>
        </p:nvSpPr>
        <p:spPr bwMode="auto">
          <a:xfrm>
            <a:off x="755650" y="4292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54287" name="Text Box 235"/>
          <p:cNvSpPr txBox="1">
            <a:spLocks noChangeArrowheads="1"/>
          </p:cNvSpPr>
          <p:nvPr/>
        </p:nvSpPr>
        <p:spPr bwMode="auto">
          <a:xfrm>
            <a:off x="739775" y="501332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54288" name="Text Box 236"/>
          <p:cNvSpPr txBox="1">
            <a:spLocks noChangeArrowheads="1"/>
          </p:cNvSpPr>
          <p:nvPr/>
        </p:nvSpPr>
        <p:spPr bwMode="auto">
          <a:xfrm>
            <a:off x="739775" y="5589588"/>
            <a:ext cx="4476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54289" name="Rectangle 238"/>
          <p:cNvSpPr>
            <a:spLocks noChangeArrowheads="1"/>
          </p:cNvSpPr>
          <p:nvPr/>
        </p:nvSpPr>
        <p:spPr bwMode="auto">
          <a:xfrm>
            <a:off x="1187450" y="1052513"/>
            <a:ext cx="6913563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290" name="Group 138"/>
          <p:cNvGrpSpPr>
            <a:grpSpLocks/>
          </p:cNvGrpSpPr>
          <p:nvPr/>
        </p:nvGrpSpPr>
        <p:grpSpPr bwMode="auto">
          <a:xfrm>
            <a:off x="7308850" y="1125538"/>
            <a:ext cx="1600200" cy="1084262"/>
            <a:chOff x="2892" y="3049"/>
            <a:chExt cx="1336" cy="1115"/>
          </a:xfrm>
        </p:grpSpPr>
        <p:sp>
          <p:nvSpPr>
            <p:cNvPr id="54298" name="Freeform 37"/>
            <p:cNvSpPr>
              <a:spLocks/>
            </p:cNvSpPr>
            <p:nvPr/>
          </p:nvSpPr>
          <p:spPr bwMode="auto">
            <a:xfrm>
              <a:off x="3293" y="3049"/>
              <a:ext cx="935" cy="904"/>
            </a:xfrm>
            <a:custGeom>
              <a:avLst/>
              <a:gdLst>
                <a:gd name="T0" fmla="*/ 0 w 3741"/>
                <a:gd name="T1" fmla="*/ 0 h 3613"/>
                <a:gd name="T2" fmla="*/ 0 w 3741"/>
                <a:gd name="T3" fmla="*/ 0 h 3613"/>
                <a:gd name="T4" fmla="*/ 0 w 3741"/>
                <a:gd name="T5" fmla="*/ 0 h 3613"/>
                <a:gd name="T6" fmla="*/ 0 w 3741"/>
                <a:gd name="T7" fmla="*/ 0 h 3613"/>
                <a:gd name="T8" fmla="*/ 0 w 3741"/>
                <a:gd name="T9" fmla="*/ 0 h 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1"/>
                <a:gd name="T16" fmla="*/ 0 h 3613"/>
                <a:gd name="T17" fmla="*/ 3741 w 3741"/>
                <a:gd name="T18" fmla="*/ 3613 h 3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1" h="3613">
                  <a:moveTo>
                    <a:pt x="1376" y="3613"/>
                  </a:moveTo>
                  <a:lnTo>
                    <a:pt x="0" y="1908"/>
                  </a:lnTo>
                  <a:lnTo>
                    <a:pt x="2365" y="0"/>
                  </a:lnTo>
                  <a:lnTo>
                    <a:pt x="3741" y="1705"/>
                  </a:lnTo>
                  <a:lnTo>
                    <a:pt x="1376" y="3613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C2D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299" name="Freeform 38"/>
            <p:cNvSpPr>
              <a:spLocks/>
            </p:cNvSpPr>
            <p:nvPr/>
          </p:nvSpPr>
          <p:spPr bwMode="auto">
            <a:xfrm>
              <a:off x="3110" y="3617"/>
              <a:ext cx="305" cy="378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6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0" name="Freeform 39"/>
            <p:cNvSpPr>
              <a:spLocks/>
            </p:cNvSpPr>
            <p:nvPr/>
          </p:nvSpPr>
          <p:spPr bwMode="auto">
            <a:xfrm>
              <a:off x="3249" y="3647"/>
              <a:ext cx="129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2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3" y="203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39" y="426"/>
                  </a:lnTo>
                  <a:lnTo>
                    <a:pt x="135" y="428"/>
                  </a:lnTo>
                  <a:lnTo>
                    <a:pt x="131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0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1" name="Freeform 40"/>
            <p:cNvSpPr>
              <a:spLocks/>
            </p:cNvSpPr>
            <p:nvPr/>
          </p:nvSpPr>
          <p:spPr bwMode="auto">
            <a:xfrm>
              <a:off x="3148" y="3859"/>
              <a:ext cx="128" cy="108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4" y="433"/>
                  </a:lnTo>
                  <a:lnTo>
                    <a:pt x="508" y="429"/>
                  </a:lnTo>
                  <a:lnTo>
                    <a:pt x="512" y="427"/>
                  </a:lnTo>
                  <a:lnTo>
                    <a:pt x="514" y="423"/>
                  </a:lnTo>
                  <a:lnTo>
                    <a:pt x="514" y="418"/>
                  </a:lnTo>
                  <a:lnTo>
                    <a:pt x="514" y="415"/>
                  </a:lnTo>
                  <a:lnTo>
                    <a:pt x="382" y="7"/>
                  </a:lnTo>
                  <a:lnTo>
                    <a:pt x="380" y="4"/>
                  </a:lnTo>
                  <a:lnTo>
                    <a:pt x="378" y="1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3" y="1"/>
                  </a:lnTo>
                  <a:lnTo>
                    <a:pt x="7" y="223"/>
                  </a:lnTo>
                  <a:lnTo>
                    <a:pt x="6" y="223"/>
                  </a:lnTo>
                  <a:lnTo>
                    <a:pt x="1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1"/>
                  </a:lnTo>
                  <a:lnTo>
                    <a:pt x="7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2" name="Freeform 41"/>
            <p:cNvSpPr>
              <a:spLocks/>
            </p:cNvSpPr>
            <p:nvPr/>
          </p:nvSpPr>
          <p:spPr bwMode="auto">
            <a:xfrm>
              <a:off x="3139" y="3654"/>
              <a:ext cx="129" cy="247"/>
            </a:xfrm>
            <a:custGeom>
              <a:avLst/>
              <a:gdLst>
                <a:gd name="T0" fmla="*/ 0 w 514"/>
                <a:gd name="T1" fmla="*/ 0 h 989"/>
                <a:gd name="T2" fmla="*/ 0 w 514"/>
                <a:gd name="T3" fmla="*/ 0 h 989"/>
                <a:gd name="T4" fmla="*/ 0 w 514"/>
                <a:gd name="T5" fmla="*/ 0 h 989"/>
                <a:gd name="T6" fmla="*/ 0 w 514"/>
                <a:gd name="T7" fmla="*/ 0 h 989"/>
                <a:gd name="T8" fmla="*/ 0 w 514"/>
                <a:gd name="T9" fmla="*/ 0 h 989"/>
                <a:gd name="T10" fmla="*/ 0 w 514"/>
                <a:gd name="T11" fmla="*/ 0 h 989"/>
                <a:gd name="T12" fmla="*/ 0 w 514"/>
                <a:gd name="T13" fmla="*/ 0 h 989"/>
                <a:gd name="T14" fmla="*/ 0 w 514"/>
                <a:gd name="T15" fmla="*/ 0 h 989"/>
                <a:gd name="T16" fmla="*/ 0 w 514"/>
                <a:gd name="T17" fmla="*/ 0 h 989"/>
                <a:gd name="T18" fmla="*/ 0 w 514"/>
                <a:gd name="T19" fmla="*/ 0 h 989"/>
                <a:gd name="T20" fmla="*/ 0 w 514"/>
                <a:gd name="T21" fmla="*/ 0 h 989"/>
                <a:gd name="T22" fmla="*/ 0 w 514"/>
                <a:gd name="T23" fmla="*/ 0 h 989"/>
                <a:gd name="T24" fmla="*/ 0 w 514"/>
                <a:gd name="T25" fmla="*/ 0 h 989"/>
                <a:gd name="T26" fmla="*/ 0 w 514"/>
                <a:gd name="T27" fmla="*/ 0 h 989"/>
                <a:gd name="T28" fmla="*/ 0 w 514"/>
                <a:gd name="T29" fmla="*/ 0 h 989"/>
                <a:gd name="T30" fmla="*/ 0 w 514"/>
                <a:gd name="T31" fmla="*/ 0 h 989"/>
                <a:gd name="T32" fmla="*/ 0 w 514"/>
                <a:gd name="T33" fmla="*/ 0 h 989"/>
                <a:gd name="T34" fmla="*/ 0 w 514"/>
                <a:gd name="T35" fmla="*/ 0 h 989"/>
                <a:gd name="T36" fmla="*/ 0 w 514"/>
                <a:gd name="T37" fmla="*/ 0 h 989"/>
                <a:gd name="T38" fmla="*/ 0 w 514"/>
                <a:gd name="T39" fmla="*/ 0 h 989"/>
                <a:gd name="T40" fmla="*/ 0 w 514"/>
                <a:gd name="T41" fmla="*/ 0 h 989"/>
                <a:gd name="T42" fmla="*/ 0 w 514"/>
                <a:gd name="T43" fmla="*/ 0 h 989"/>
                <a:gd name="T44" fmla="*/ 0 w 514"/>
                <a:gd name="T45" fmla="*/ 0 h 989"/>
                <a:gd name="T46" fmla="*/ 0 w 514"/>
                <a:gd name="T47" fmla="*/ 0 h 989"/>
                <a:gd name="T48" fmla="*/ 0 w 514"/>
                <a:gd name="T49" fmla="*/ 0 h 989"/>
                <a:gd name="T50" fmla="*/ 0 w 514"/>
                <a:gd name="T51" fmla="*/ 0 h 989"/>
                <a:gd name="T52" fmla="*/ 0 w 514"/>
                <a:gd name="T53" fmla="*/ 0 h 989"/>
                <a:gd name="T54" fmla="*/ 0 w 514"/>
                <a:gd name="T55" fmla="*/ 0 h 989"/>
                <a:gd name="T56" fmla="*/ 0 w 514"/>
                <a:gd name="T57" fmla="*/ 0 h 989"/>
                <a:gd name="T58" fmla="*/ 0 w 514"/>
                <a:gd name="T59" fmla="*/ 0 h 989"/>
                <a:gd name="T60" fmla="*/ 0 w 514"/>
                <a:gd name="T61" fmla="*/ 0 h 989"/>
                <a:gd name="T62" fmla="*/ 0 w 514"/>
                <a:gd name="T63" fmla="*/ 0 h 989"/>
                <a:gd name="T64" fmla="*/ 0 w 514"/>
                <a:gd name="T65" fmla="*/ 0 h 989"/>
                <a:gd name="T66" fmla="*/ 0 w 514"/>
                <a:gd name="T67" fmla="*/ 0 h 989"/>
                <a:gd name="T68" fmla="*/ 0 w 514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4"/>
                <a:gd name="T106" fmla="*/ 0 h 989"/>
                <a:gd name="T107" fmla="*/ 514 w 514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4" h="989">
                  <a:moveTo>
                    <a:pt x="0" y="982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89"/>
                  </a:lnTo>
                  <a:lnTo>
                    <a:pt x="5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0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2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69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7" y="522"/>
                  </a:lnTo>
                  <a:lnTo>
                    <a:pt x="420" y="501"/>
                  </a:lnTo>
                  <a:lnTo>
                    <a:pt x="509" y="446"/>
                  </a:lnTo>
                  <a:lnTo>
                    <a:pt x="512" y="443"/>
                  </a:lnTo>
                  <a:lnTo>
                    <a:pt x="514" y="439"/>
                  </a:lnTo>
                  <a:lnTo>
                    <a:pt x="514" y="434"/>
                  </a:lnTo>
                  <a:lnTo>
                    <a:pt x="514" y="430"/>
                  </a:lnTo>
                  <a:lnTo>
                    <a:pt x="513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3" name="Freeform 42"/>
            <p:cNvSpPr>
              <a:spLocks/>
            </p:cNvSpPr>
            <p:nvPr/>
          </p:nvSpPr>
          <p:spPr bwMode="auto">
            <a:xfrm>
              <a:off x="3244" y="3712"/>
              <a:ext cx="144" cy="248"/>
            </a:xfrm>
            <a:custGeom>
              <a:avLst/>
              <a:gdLst>
                <a:gd name="T0" fmla="*/ 0 w 578"/>
                <a:gd name="T1" fmla="*/ 0 h 995"/>
                <a:gd name="T2" fmla="*/ 0 w 578"/>
                <a:gd name="T3" fmla="*/ 0 h 995"/>
                <a:gd name="T4" fmla="*/ 0 w 578"/>
                <a:gd name="T5" fmla="*/ 0 h 995"/>
                <a:gd name="T6" fmla="*/ 0 w 578"/>
                <a:gd name="T7" fmla="*/ 0 h 995"/>
                <a:gd name="T8" fmla="*/ 0 w 578"/>
                <a:gd name="T9" fmla="*/ 0 h 995"/>
                <a:gd name="T10" fmla="*/ 0 w 578"/>
                <a:gd name="T11" fmla="*/ 0 h 995"/>
                <a:gd name="T12" fmla="*/ 0 w 578"/>
                <a:gd name="T13" fmla="*/ 0 h 995"/>
                <a:gd name="T14" fmla="*/ 0 w 578"/>
                <a:gd name="T15" fmla="*/ 0 h 995"/>
                <a:gd name="T16" fmla="*/ 0 w 578"/>
                <a:gd name="T17" fmla="*/ 0 h 995"/>
                <a:gd name="T18" fmla="*/ 0 w 578"/>
                <a:gd name="T19" fmla="*/ 0 h 995"/>
                <a:gd name="T20" fmla="*/ 0 w 578"/>
                <a:gd name="T21" fmla="*/ 0 h 995"/>
                <a:gd name="T22" fmla="*/ 0 w 578"/>
                <a:gd name="T23" fmla="*/ 0 h 995"/>
                <a:gd name="T24" fmla="*/ 0 w 578"/>
                <a:gd name="T25" fmla="*/ 0 h 995"/>
                <a:gd name="T26" fmla="*/ 0 w 578"/>
                <a:gd name="T27" fmla="*/ 0 h 995"/>
                <a:gd name="T28" fmla="*/ 0 w 578"/>
                <a:gd name="T29" fmla="*/ 0 h 995"/>
                <a:gd name="T30" fmla="*/ 0 w 578"/>
                <a:gd name="T31" fmla="*/ 0 h 995"/>
                <a:gd name="T32" fmla="*/ 0 w 578"/>
                <a:gd name="T33" fmla="*/ 0 h 995"/>
                <a:gd name="T34" fmla="*/ 0 w 578"/>
                <a:gd name="T35" fmla="*/ 0 h 995"/>
                <a:gd name="T36" fmla="*/ 0 w 578"/>
                <a:gd name="T37" fmla="*/ 0 h 995"/>
                <a:gd name="T38" fmla="*/ 0 w 578"/>
                <a:gd name="T39" fmla="*/ 0 h 995"/>
                <a:gd name="T40" fmla="*/ 0 w 578"/>
                <a:gd name="T41" fmla="*/ 0 h 995"/>
                <a:gd name="T42" fmla="*/ 0 w 578"/>
                <a:gd name="T43" fmla="*/ 0 h 995"/>
                <a:gd name="T44" fmla="*/ 0 w 578"/>
                <a:gd name="T45" fmla="*/ 0 h 995"/>
                <a:gd name="T46" fmla="*/ 0 w 578"/>
                <a:gd name="T47" fmla="*/ 0 h 995"/>
                <a:gd name="T48" fmla="*/ 0 w 578"/>
                <a:gd name="T49" fmla="*/ 0 h 995"/>
                <a:gd name="T50" fmla="*/ 0 w 578"/>
                <a:gd name="T51" fmla="*/ 0 h 995"/>
                <a:gd name="T52" fmla="*/ 0 w 578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8"/>
                <a:gd name="T82" fmla="*/ 0 h 995"/>
                <a:gd name="T83" fmla="*/ 578 w 578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8" h="995">
                  <a:moveTo>
                    <a:pt x="578" y="8"/>
                  </a:moveTo>
                  <a:lnTo>
                    <a:pt x="578" y="6"/>
                  </a:lnTo>
                  <a:lnTo>
                    <a:pt x="577" y="2"/>
                  </a:lnTo>
                  <a:lnTo>
                    <a:pt x="575" y="0"/>
                  </a:lnTo>
                  <a:lnTo>
                    <a:pt x="571" y="0"/>
                  </a:lnTo>
                  <a:lnTo>
                    <a:pt x="569" y="1"/>
                  </a:lnTo>
                  <a:lnTo>
                    <a:pt x="567" y="3"/>
                  </a:lnTo>
                  <a:lnTo>
                    <a:pt x="51" y="303"/>
                  </a:lnTo>
                  <a:lnTo>
                    <a:pt x="41" y="308"/>
                  </a:lnTo>
                  <a:lnTo>
                    <a:pt x="31" y="316"/>
                  </a:lnTo>
                  <a:lnTo>
                    <a:pt x="23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5" y="360"/>
                  </a:lnTo>
                  <a:lnTo>
                    <a:pt x="2" y="372"/>
                  </a:lnTo>
                  <a:lnTo>
                    <a:pt x="0" y="385"/>
                  </a:lnTo>
                  <a:lnTo>
                    <a:pt x="2" y="398"/>
                  </a:lnTo>
                  <a:lnTo>
                    <a:pt x="3" y="409"/>
                  </a:lnTo>
                  <a:lnTo>
                    <a:pt x="6" y="423"/>
                  </a:lnTo>
                  <a:lnTo>
                    <a:pt x="191" y="986"/>
                  </a:lnTo>
                  <a:lnTo>
                    <a:pt x="193" y="989"/>
                  </a:lnTo>
                  <a:lnTo>
                    <a:pt x="194" y="993"/>
                  </a:lnTo>
                  <a:lnTo>
                    <a:pt x="196" y="995"/>
                  </a:lnTo>
                  <a:lnTo>
                    <a:pt x="199" y="995"/>
                  </a:lnTo>
                  <a:lnTo>
                    <a:pt x="203" y="992"/>
                  </a:lnTo>
                  <a:lnTo>
                    <a:pt x="204" y="990"/>
                  </a:lnTo>
                  <a:lnTo>
                    <a:pt x="578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4" name="Freeform 43"/>
            <p:cNvSpPr>
              <a:spLocks/>
            </p:cNvSpPr>
            <p:nvPr/>
          </p:nvSpPr>
          <p:spPr bwMode="auto">
            <a:xfrm>
              <a:off x="3147" y="3654"/>
              <a:ext cx="306" cy="379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5" name="Freeform 44"/>
            <p:cNvSpPr>
              <a:spLocks/>
            </p:cNvSpPr>
            <p:nvPr/>
          </p:nvSpPr>
          <p:spPr bwMode="auto">
            <a:xfrm>
              <a:off x="3287" y="3685"/>
              <a:ext cx="128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9" y="188"/>
                  </a:moveTo>
                  <a:lnTo>
                    <a:pt x="513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4" y="203"/>
                  </a:lnTo>
                  <a:lnTo>
                    <a:pt x="511" y="205"/>
                  </a:lnTo>
                  <a:lnTo>
                    <a:pt x="509" y="209"/>
                  </a:lnTo>
                  <a:lnTo>
                    <a:pt x="140" y="425"/>
                  </a:lnTo>
                  <a:lnTo>
                    <a:pt x="136" y="428"/>
                  </a:lnTo>
                  <a:lnTo>
                    <a:pt x="132" y="428"/>
                  </a:lnTo>
                  <a:lnTo>
                    <a:pt x="127" y="425"/>
                  </a:lnTo>
                  <a:lnTo>
                    <a:pt x="124" y="422"/>
                  </a:lnTo>
                  <a:lnTo>
                    <a:pt x="121" y="4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509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6" name="Freeform 45"/>
            <p:cNvSpPr>
              <a:spLocks/>
            </p:cNvSpPr>
            <p:nvPr/>
          </p:nvSpPr>
          <p:spPr bwMode="auto">
            <a:xfrm>
              <a:off x="3185" y="3896"/>
              <a:ext cx="129" cy="109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4" y="433"/>
                  </a:lnTo>
                  <a:lnTo>
                    <a:pt x="508" y="430"/>
                  </a:lnTo>
                  <a:lnTo>
                    <a:pt x="512" y="428"/>
                  </a:lnTo>
                  <a:lnTo>
                    <a:pt x="514" y="423"/>
                  </a:lnTo>
                  <a:lnTo>
                    <a:pt x="514" y="419"/>
                  </a:lnTo>
                  <a:lnTo>
                    <a:pt x="514" y="416"/>
                  </a:lnTo>
                  <a:lnTo>
                    <a:pt x="382" y="8"/>
                  </a:lnTo>
                  <a:lnTo>
                    <a:pt x="380" y="5"/>
                  </a:lnTo>
                  <a:lnTo>
                    <a:pt x="378" y="1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7" y="224"/>
                  </a:lnTo>
                  <a:lnTo>
                    <a:pt x="6" y="224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3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7" name="Freeform 46"/>
            <p:cNvSpPr>
              <a:spLocks/>
            </p:cNvSpPr>
            <p:nvPr/>
          </p:nvSpPr>
          <p:spPr bwMode="auto">
            <a:xfrm>
              <a:off x="3177" y="3692"/>
              <a:ext cx="128" cy="247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3"/>
                  </a:lnTo>
                  <a:lnTo>
                    <a:pt x="2" y="988"/>
                  </a:lnTo>
                  <a:lnTo>
                    <a:pt x="4" y="989"/>
                  </a:lnTo>
                  <a:lnTo>
                    <a:pt x="6" y="989"/>
                  </a:lnTo>
                  <a:lnTo>
                    <a:pt x="9" y="988"/>
                  </a:lnTo>
                  <a:lnTo>
                    <a:pt x="13" y="987"/>
                  </a:lnTo>
                  <a:lnTo>
                    <a:pt x="387" y="760"/>
                  </a:lnTo>
                  <a:lnTo>
                    <a:pt x="388" y="758"/>
                  </a:lnTo>
                  <a:lnTo>
                    <a:pt x="391" y="756"/>
                  </a:lnTo>
                  <a:lnTo>
                    <a:pt x="394" y="751"/>
                  </a:lnTo>
                  <a:lnTo>
                    <a:pt x="396" y="747"/>
                  </a:lnTo>
                  <a:lnTo>
                    <a:pt x="394" y="742"/>
                  </a:lnTo>
                  <a:lnTo>
                    <a:pt x="366" y="641"/>
                  </a:lnTo>
                  <a:lnTo>
                    <a:pt x="363" y="616"/>
                  </a:lnTo>
                  <a:lnTo>
                    <a:pt x="366" y="596"/>
                  </a:lnTo>
                  <a:lnTo>
                    <a:pt x="370" y="579"/>
                  </a:lnTo>
                  <a:lnTo>
                    <a:pt x="377" y="561"/>
                  </a:lnTo>
                  <a:lnTo>
                    <a:pt x="386" y="545"/>
                  </a:lnTo>
                  <a:lnTo>
                    <a:pt x="398" y="521"/>
                  </a:lnTo>
                  <a:lnTo>
                    <a:pt x="420" y="501"/>
                  </a:lnTo>
                  <a:lnTo>
                    <a:pt x="510" y="445"/>
                  </a:lnTo>
                  <a:lnTo>
                    <a:pt x="513" y="443"/>
                  </a:lnTo>
                  <a:lnTo>
                    <a:pt x="515" y="439"/>
                  </a:lnTo>
                  <a:lnTo>
                    <a:pt x="515" y="434"/>
                  </a:lnTo>
                  <a:lnTo>
                    <a:pt x="515" y="430"/>
                  </a:lnTo>
                  <a:lnTo>
                    <a:pt x="514" y="426"/>
                  </a:lnTo>
                  <a:lnTo>
                    <a:pt x="383" y="8"/>
                  </a:lnTo>
                  <a:lnTo>
                    <a:pt x="383" y="4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8" name="Freeform 47"/>
            <p:cNvSpPr>
              <a:spLocks/>
            </p:cNvSpPr>
            <p:nvPr/>
          </p:nvSpPr>
          <p:spPr bwMode="auto">
            <a:xfrm>
              <a:off x="3281" y="3749"/>
              <a:ext cx="145" cy="249"/>
            </a:xfrm>
            <a:custGeom>
              <a:avLst/>
              <a:gdLst>
                <a:gd name="T0" fmla="*/ 0 w 578"/>
                <a:gd name="T1" fmla="*/ 0 h 995"/>
                <a:gd name="T2" fmla="*/ 0 w 578"/>
                <a:gd name="T3" fmla="*/ 0 h 995"/>
                <a:gd name="T4" fmla="*/ 0 w 578"/>
                <a:gd name="T5" fmla="*/ 0 h 995"/>
                <a:gd name="T6" fmla="*/ 0 w 578"/>
                <a:gd name="T7" fmla="*/ 0 h 995"/>
                <a:gd name="T8" fmla="*/ 0 w 578"/>
                <a:gd name="T9" fmla="*/ 0 h 995"/>
                <a:gd name="T10" fmla="*/ 0 w 578"/>
                <a:gd name="T11" fmla="*/ 0 h 995"/>
                <a:gd name="T12" fmla="*/ 0 w 578"/>
                <a:gd name="T13" fmla="*/ 0 h 995"/>
                <a:gd name="T14" fmla="*/ 0 w 578"/>
                <a:gd name="T15" fmla="*/ 0 h 995"/>
                <a:gd name="T16" fmla="*/ 0 w 578"/>
                <a:gd name="T17" fmla="*/ 0 h 995"/>
                <a:gd name="T18" fmla="*/ 0 w 578"/>
                <a:gd name="T19" fmla="*/ 0 h 995"/>
                <a:gd name="T20" fmla="*/ 0 w 578"/>
                <a:gd name="T21" fmla="*/ 0 h 995"/>
                <a:gd name="T22" fmla="*/ 0 w 578"/>
                <a:gd name="T23" fmla="*/ 0 h 995"/>
                <a:gd name="T24" fmla="*/ 0 w 578"/>
                <a:gd name="T25" fmla="*/ 0 h 995"/>
                <a:gd name="T26" fmla="*/ 0 w 578"/>
                <a:gd name="T27" fmla="*/ 0 h 995"/>
                <a:gd name="T28" fmla="*/ 0 w 578"/>
                <a:gd name="T29" fmla="*/ 0 h 995"/>
                <a:gd name="T30" fmla="*/ 0 w 578"/>
                <a:gd name="T31" fmla="*/ 0 h 995"/>
                <a:gd name="T32" fmla="*/ 0 w 578"/>
                <a:gd name="T33" fmla="*/ 0 h 995"/>
                <a:gd name="T34" fmla="*/ 0 w 578"/>
                <a:gd name="T35" fmla="*/ 0 h 995"/>
                <a:gd name="T36" fmla="*/ 0 w 578"/>
                <a:gd name="T37" fmla="*/ 0 h 995"/>
                <a:gd name="T38" fmla="*/ 0 w 578"/>
                <a:gd name="T39" fmla="*/ 0 h 995"/>
                <a:gd name="T40" fmla="*/ 0 w 578"/>
                <a:gd name="T41" fmla="*/ 0 h 995"/>
                <a:gd name="T42" fmla="*/ 0 w 578"/>
                <a:gd name="T43" fmla="*/ 0 h 995"/>
                <a:gd name="T44" fmla="*/ 0 w 578"/>
                <a:gd name="T45" fmla="*/ 0 h 995"/>
                <a:gd name="T46" fmla="*/ 0 w 578"/>
                <a:gd name="T47" fmla="*/ 0 h 995"/>
                <a:gd name="T48" fmla="*/ 0 w 578"/>
                <a:gd name="T49" fmla="*/ 0 h 995"/>
                <a:gd name="T50" fmla="*/ 0 w 578"/>
                <a:gd name="T51" fmla="*/ 0 h 995"/>
                <a:gd name="T52" fmla="*/ 0 w 578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8"/>
                <a:gd name="T82" fmla="*/ 0 h 995"/>
                <a:gd name="T83" fmla="*/ 578 w 578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8" h="995">
                  <a:moveTo>
                    <a:pt x="578" y="8"/>
                  </a:moveTo>
                  <a:lnTo>
                    <a:pt x="578" y="5"/>
                  </a:lnTo>
                  <a:lnTo>
                    <a:pt x="577" y="2"/>
                  </a:lnTo>
                  <a:lnTo>
                    <a:pt x="574" y="0"/>
                  </a:lnTo>
                  <a:lnTo>
                    <a:pt x="571" y="0"/>
                  </a:lnTo>
                  <a:lnTo>
                    <a:pt x="569" y="1"/>
                  </a:lnTo>
                  <a:lnTo>
                    <a:pt x="566" y="3"/>
                  </a:lnTo>
                  <a:lnTo>
                    <a:pt x="50" y="302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3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5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1" y="397"/>
                  </a:lnTo>
                  <a:lnTo>
                    <a:pt x="2" y="408"/>
                  </a:lnTo>
                  <a:lnTo>
                    <a:pt x="6" y="423"/>
                  </a:lnTo>
                  <a:lnTo>
                    <a:pt x="191" y="986"/>
                  </a:lnTo>
                  <a:lnTo>
                    <a:pt x="192" y="989"/>
                  </a:lnTo>
                  <a:lnTo>
                    <a:pt x="193" y="992"/>
                  </a:lnTo>
                  <a:lnTo>
                    <a:pt x="196" y="995"/>
                  </a:lnTo>
                  <a:lnTo>
                    <a:pt x="199" y="995"/>
                  </a:lnTo>
                  <a:lnTo>
                    <a:pt x="202" y="991"/>
                  </a:lnTo>
                  <a:lnTo>
                    <a:pt x="203" y="990"/>
                  </a:lnTo>
                  <a:lnTo>
                    <a:pt x="578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9" name="Freeform 48"/>
            <p:cNvSpPr>
              <a:spLocks/>
            </p:cNvSpPr>
            <p:nvPr/>
          </p:nvSpPr>
          <p:spPr bwMode="auto">
            <a:xfrm>
              <a:off x="3185" y="3692"/>
              <a:ext cx="305" cy="379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0" name="Freeform 49"/>
            <p:cNvSpPr>
              <a:spLocks/>
            </p:cNvSpPr>
            <p:nvPr/>
          </p:nvSpPr>
          <p:spPr bwMode="auto">
            <a:xfrm>
              <a:off x="3324" y="3722"/>
              <a:ext cx="129" cy="107"/>
            </a:xfrm>
            <a:custGeom>
              <a:avLst/>
              <a:gdLst>
                <a:gd name="T0" fmla="*/ 0 w 515"/>
                <a:gd name="T1" fmla="*/ 0 h 427"/>
                <a:gd name="T2" fmla="*/ 0 w 515"/>
                <a:gd name="T3" fmla="*/ 0 h 427"/>
                <a:gd name="T4" fmla="*/ 0 w 515"/>
                <a:gd name="T5" fmla="*/ 0 h 427"/>
                <a:gd name="T6" fmla="*/ 0 w 515"/>
                <a:gd name="T7" fmla="*/ 0 h 427"/>
                <a:gd name="T8" fmla="*/ 0 w 515"/>
                <a:gd name="T9" fmla="*/ 0 h 427"/>
                <a:gd name="T10" fmla="*/ 0 w 515"/>
                <a:gd name="T11" fmla="*/ 0 h 427"/>
                <a:gd name="T12" fmla="*/ 0 w 515"/>
                <a:gd name="T13" fmla="*/ 0 h 427"/>
                <a:gd name="T14" fmla="*/ 0 w 515"/>
                <a:gd name="T15" fmla="*/ 0 h 427"/>
                <a:gd name="T16" fmla="*/ 0 w 515"/>
                <a:gd name="T17" fmla="*/ 0 h 427"/>
                <a:gd name="T18" fmla="*/ 0 w 515"/>
                <a:gd name="T19" fmla="*/ 0 h 427"/>
                <a:gd name="T20" fmla="*/ 0 w 515"/>
                <a:gd name="T21" fmla="*/ 0 h 427"/>
                <a:gd name="T22" fmla="*/ 0 w 515"/>
                <a:gd name="T23" fmla="*/ 0 h 427"/>
                <a:gd name="T24" fmla="*/ 0 w 515"/>
                <a:gd name="T25" fmla="*/ 0 h 427"/>
                <a:gd name="T26" fmla="*/ 0 w 515"/>
                <a:gd name="T27" fmla="*/ 0 h 427"/>
                <a:gd name="T28" fmla="*/ 0 w 515"/>
                <a:gd name="T29" fmla="*/ 0 h 427"/>
                <a:gd name="T30" fmla="*/ 0 w 515"/>
                <a:gd name="T31" fmla="*/ 0 h 427"/>
                <a:gd name="T32" fmla="*/ 0 w 515"/>
                <a:gd name="T33" fmla="*/ 0 h 427"/>
                <a:gd name="T34" fmla="*/ 0 w 515"/>
                <a:gd name="T35" fmla="*/ 0 h 427"/>
                <a:gd name="T36" fmla="*/ 0 w 515"/>
                <a:gd name="T37" fmla="*/ 0 h 427"/>
                <a:gd name="T38" fmla="*/ 0 w 515"/>
                <a:gd name="T39" fmla="*/ 0 h 427"/>
                <a:gd name="T40" fmla="*/ 0 w 515"/>
                <a:gd name="T41" fmla="*/ 0 h 427"/>
                <a:gd name="T42" fmla="*/ 0 w 515"/>
                <a:gd name="T43" fmla="*/ 0 h 4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7"/>
                <a:gd name="T68" fmla="*/ 515 w 515"/>
                <a:gd name="T69" fmla="*/ 427 h 4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7">
                  <a:moveTo>
                    <a:pt x="508" y="187"/>
                  </a:moveTo>
                  <a:lnTo>
                    <a:pt x="513" y="189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4" y="203"/>
                  </a:lnTo>
                  <a:lnTo>
                    <a:pt x="511" y="205"/>
                  </a:lnTo>
                  <a:lnTo>
                    <a:pt x="508" y="208"/>
                  </a:lnTo>
                  <a:lnTo>
                    <a:pt x="140" y="425"/>
                  </a:lnTo>
                  <a:lnTo>
                    <a:pt x="135" y="427"/>
                  </a:lnTo>
                  <a:lnTo>
                    <a:pt x="132" y="427"/>
                  </a:lnTo>
                  <a:lnTo>
                    <a:pt x="126" y="425"/>
                  </a:lnTo>
                  <a:lnTo>
                    <a:pt x="124" y="422"/>
                  </a:lnTo>
                  <a:lnTo>
                    <a:pt x="121" y="4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508" y="187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1" name="Freeform 50"/>
            <p:cNvSpPr>
              <a:spLocks/>
            </p:cNvSpPr>
            <p:nvPr/>
          </p:nvSpPr>
          <p:spPr bwMode="auto">
            <a:xfrm>
              <a:off x="3223" y="3934"/>
              <a:ext cx="128" cy="108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3" y="433"/>
                  </a:lnTo>
                  <a:lnTo>
                    <a:pt x="508" y="430"/>
                  </a:lnTo>
                  <a:lnTo>
                    <a:pt x="511" y="428"/>
                  </a:lnTo>
                  <a:lnTo>
                    <a:pt x="514" y="423"/>
                  </a:lnTo>
                  <a:lnTo>
                    <a:pt x="514" y="419"/>
                  </a:lnTo>
                  <a:lnTo>
                    <a:pt x="514" y="415"/>
                  </a:lnTo>
                  <a:lnTo>
                    <a:pt x="382" y="8"/>
                  </a:lnTo>
                  <a:lnTo>
                    <a:pt x="380" y="4"/>
                  </a:lnTo>
                  <a:lnTo>
                    <a:pt x="377" y="1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7" y="223"/>
                  </a:lnTo>
                  <a:lnTo>
                    <a:pt x="5" y="223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2" name="Freeform 51"/>
            <p:cNvSpPr>
              <a:spLocks/>
            </p:cNvSpPr>
            <p:nvPr/>
          </p:nvSpPr>
          <p:spPr bwMode="auto">
            <a:xfrm>
              <a:off x="3214" y="3729"/>
              <a:ext cx="129" cy="248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3"/>
                  </a:lnTo>
                  <a:lnTo>
                    <a:pt x="1" y="988"/>
                  </a:lnTo>
                  <a:lnTo>
                    <a:pt x="4" y="989"/>
                  </a:lnTo>
                  <a:lnTo>
                    <a:pt x="6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7" y="760"/>
                  </a:lnTo>
                  <a:lnTo>
                    <a:pt x="388" y="758"/>
                  </a:lnTo>
                  <a:lnTo>
                    <a:pt x="391" y="755"/>
                  </a:lnTo>
                  <a:lnTo>
                    <a:pt x="393" y="751"/>
                  </a:lnTo>
                  <a:lnTo>
                    <a:pt x="396" y="747"/>
                  </a:lnTo>
                  <a:lnTo>
                    <a:pt x="393" y="742"/>
                  </a:lnTo>
                  <a:lnTo>
                    <a:pt x="365" y="640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70" y="579"/>
                  </a:lnTo>
                  <a:lnTo>
                    <a:pt x="377" y="561"/>
                  </a:lnTo>
                  <a:lnTo>
                    <a:pt x="385" y="544"/>
                  </a:lnTo>
                  <a:lnTo>
                    <a:pt x="398" y="521"/>
                  </a:lnTo>
                  <a:lnTo>
                    <a:pt x="420" y="501"/>
                  </a:lnTo>
                  <a:lnTo>
                    <a:pt x="509" y="445"/>
                  </a:lnTo>
                  <a:lnTo>
                    <a:pt x="513" y="443"/>
                  </a:lnTo>
                  <a:lnTo>
                    <a:pt x="515" y="438"/>
                  </a:lnTo>
                  <a:lnTo>
                    <a:pt x="515" y="434"/>
                  </a:lnTo>
                  <a:lnTo>
                    <a:pt x="515" y="429"/>
                  </a:lnTo>
                  <a:lnTo>
                    <a:pt x="514" y="426"/>
                  </a:lnTo>
                  <a:lnTo>
                    <a:pt x="383" y="7"/>
                  </a:lnTo>
                  <a:lnTo>
                    <a:pt x="383" y="4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3" name="Freeform 52"/>
            <p:cNvSpPr>
              <a:spLocks/>
            </p:cNvSpPr>
            <p:nvPr/>
          </p:nvSpPr>
          <p:spPr bwMode="auto">
            <a:xfrm>
              <a:off x="3319" y="3787"/>
              <a:ext cx="144" cy="249"/>
            </a:xfrm>
            <a:custGeom>
              <a:avLst/>
              <a:gdLst>
                <a:gd name="T0" fmla="*/ 0 w 577"/>
                <a:gd name="T1" fmla="*/ 0 h 994"/>
                <a:gd name="T2" fmla="*/ 0 w 577"/>
                <a:gd name="T3" fmla="*/ 0 h 994"/>
                <a:gd name="T4" fmla="*/ 0 w 577"/>
                <a:gd name="T5" fmla="*/ 0 h 994"/>
                <a:gd name="T6" fmla="*/ 0 w 577"/>
                <a:gd name="T7" fmla="*/ 0 h 994"/>
                <a:gd name="T8" fmla="*/ 0 w 577"/>
                <a:gd name="T9" fmla="*/ 0 h 994"/>
                <a:gd name="T10" fmla="*/ 0 w 577"/>
                <a:gd name="T11" fmla="*/ 0 h 994"/>
                <a:gd name="T12" fmla="*/ 0 w 577"/>
                <a:gd name="T13" fmla="*/ 0 h 994"/>
                <a:gd name="T14" fmla="*/ 0 w 577"/>
                <a:gd name="T15" fmla="*/ 0 h 994"/>
                <a:gd name="T16" fmla="*/ 0 w 577"/>
                <a:gd name="T17" fmla="*/ 0 h 994"/>
                <a:gd name="T18" fmla="*/ 0 w 577"/>
                <a:gd name="T19" fmla="*/ 0 h 994"/>
                <a:gd name="T20" fmla="*/ 0 w 577"/>
                <a:gd name="T21" fmla="*/ 0 h 994"/>
                <a:gd name="T22" fmla="*/ 0 w 577"/>
                <a:gd name="T23" fmla="*/ 0 h 994"/>
                <a:gd name="T24" fmla="*/ 0 w 577"/>
                <a:gd name="T25" fmla="*/ 0 h 994"/>
                <a:gd name="T26" fmla="*/ 0 w 577"/>
                <a:gd name="T27" fmla="*/ 0 h 994"/>
                <a:gd name="T28" fmla="*/ 0 w 577"/>
                <a:gd name="T29" fmla="*/ 0 h 994"/>
                <a:gd name="T30" fmla="*/ 0 w 577"/>
                <a:gd name="T31" fmla="*/ 0 h 994"/>
                <a:gd name="T32" fmla="*/ 0 w 577"/>
                <a:gd name="T33" fmla="*/ 0 h 994"/>
                <a:gd name="T34" fmla="*/ 0 w 577"/>
                <a:gd name="T35" fmla="*/ 0 h 994"/>
                <a:gd name="T36" fmla="*/ 0 w 577"/>
                <a:gd name="T37" fmla="*/ 0 h 994"/>
                <a:gd name="T38" fmla="*/ 0 w 577"/>
                <a:gd name="T39" fmla="*/ 0 h 994"/>
                <a:gd name="T40" fmla="*/ 0 w 577"/>
                <a:gd name="T41" fmla="*/ 0 h 994"/>
                <a:gd name="T42" fmla="*/ 0 w 577"/>
                <a:gd name="T43" fmla="*/ 0 h 994"/>
                <a:gd name="T44" fmla="*/ 0 w 577"/>
                <a:gd name="T45" fmla="*/ 0 h 994"/>
                <a:gd name="T46" fmla="*/ 0 w 577"/>
                <a:gd name="T47" fmla="*/ 0 h 994"/>
                <a:gd name="T48" fmla="*/ 0 w 577"/>
                <a:gd name="T49" fmla="*/ 0 h 994"/>
                <a:gd name="T50" fmla="*/ 0 w 577"/>
                <a:gd name="T51" fmla="*/ 0 h 994"/>
                <a:gd name="T52" fmla="*/ 0 w 577"/>
                <a:gd name="T53" fmla="*/ 0 h 9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4"/>
                <a:gd name="T83" fmla="*/ 577 w 577"/>
                <a:gd name="T84" fmla="*/ 994 h 9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4">
                  <a:moveTo>
                    <a:pt x="577" y="7"/>
                  </a:moveTo>
                  <a:lnTo>
                    <a:pt x="577" y="5"/>
                  </a:lnTo>
                  <a:lnTo>
                    <a:pt x="576" y="2"/>
                  </a:lnTo>
                  <a:lnTo>
                    <a:pt x="574" y="0"/>
                  </a:lnTo>
                  <a:lnTo>
                    <a:pt x="571" y="0"/>
                  </a:lnTo>
                  <a:lnTo>
                    <a:pt x="568" y="1"/>
                  </a:lnTo>
                  <a:lnTo>
                    <a:pt x="566" y="3"/>
                  </a:lnTo>
                  <a:lnTo>
                    <a:pt x="50" y="302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4" y="359"/>
                  </a:lnTo>
                  <a:lnTo>
                    <a:pt x="1" y="371"/>
                  </a:lnTo>
                  <a:lnTo>
                    <a:pt x="0" y="385"/>
                  </a:lnTo>
                  <a:lnTo>
                    <a:pt x="1" y="397"/>
                  </a:lnTo>
                  <a:lnTo>
                    <a:pt x="2" y="408"/>
                  </a:lnTo>
                  <a:lnTo>
                    <a:pt x="6" y="423"/>
                  </a:lnTo>
                  <a:lnTo>
                    <a:pt x="191" y="985"/>
                  </a:lnTo>
                  <a:lnTo>
                    <a:pt x="192" y="989"/>
                  </a:lnTo>
                  <a:lnTo>
                    <a:pt x="193" y="992"/>
                  </a:lnTo>
                  <a:lnTo>
                    <a:pt x="195" y="994"/>
                  </a:lnTo>
                  <a:lnTo>
                    <a:pt x="199" y="994"/>
                  </a:lnTo>
                  <a:lnTo>
                    <a:pt x="202" y="991"/>
                  </a:lnTo>
                  <a:lnTo>
                    <a:pt x="203" y="990"/>
                  </a:lnTo>
                  <a:lnTo>
                    <a:pt x="577" y="7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4" name="Freeform 53"/>
            <p:cNvSpPr>
              <a:spLocks/>
            </p:cNvSpPr>
            <p:nvPr/>
          </p:nvSpPr>
          <p:spPr bwMode="auto">
            <a:xfrm>
              <a:off x="3223" y="3730"/>
              <a:ext cx="305" cy="378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5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5" name="Freeform 54"/>
            <p:cNvSpPr>
              <a:spLocks/>
            </p:cNvSpPr>
            <p:nvPr/>
          </p:nvSpPr>
          <p:spPr bwMode="auto">
            <a:xfrm>
              <a:off x="3362" y="3760"/>
              <a:ext cx="129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3" y="190"/>
                  </a:lnTo>
                  <a:lnTo>
                    <a:pt x="515" y="195"/>
                  </a:lnTo>
                  <a:lnTo>
                    <a:pt x="515" y="198"/>
                  </a:lnTo>
                  <a:lnTo>
                    <a:pt x="514" y="204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40" y="426"/>
                  </a:lnTo>
                  <a:lnTo>
                    <a:pt x="135" y="428"/>
                  </a:lnTo>
                  <a:lnTo>
                    <a:pt x="132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1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6" name="Freeform 55"/>
            <p:cNvSpPr>
              <a:spLocks/>
            </p:cNvSpPr>
            <p:nvPr/>
          </p:nvSpPr>
          <p:spPr bwMode="auto">
            <a:xfrm>
              <a:off x="3261" y="3972"/>
              <a:ext cx="128" cy="108"/>
            </a:xfrm>
            <a:custGeom>
              <a:avLst/>
              <a:gdLst>
                <a:gd name="T0" fmla="*/ 0 w 513"/>
                <a:gd name="T1" fmla="*/ 0 h 433"/>
                <a:gd name="T2" fmla="*/ 0 w 513"/>
                <a:gd name="T3" fmla="*/ 0 h 433"/>
                <a:gd name="T4" fmla="*/ 0 w 513"/>
                <a:gd name="T5" fmla="*/ 0 h 433"/>
                <a:gd name="T6" fmla="*/ 0 w 513"/>
                <a:gd name="T7" fmla="*/ 0 h 433"/>
                <a:gd name="T8" fmla="*/ 0 w 513"/>
                <a:gd name="T9" fmla="*/ 0 h 433"/>
                <a:gd name="T10" fmla="*/ 0 w 513"/>
                <a:gd name="T11" fmla="*/ 0 h 433"/>
                <a:gd name="T12" fmla="*/ 0 w 513"/>
                <a:gd name="T13" fmla="*/ 0 h 433"/>
                <a:gd name="T14" fmla="*/ 0 w 513"/>
                <a:gd name="T15" fmla="*/ 0 h 433"/>
                <a:gd name="T16" fmla="*/ 0 w 513"/>
                <a:gd name="T17" fmla="*/ 0 h 433"/>
                <a:gd name="T18" fmla="*/ 0 w 513"/>
                <a:gd name="T19" fmla="*/ 0 h 433"/>
                <a:gd name="T20" fmla="*/ 0 w 513"/>
                <a:gd name="T21" fmla="*/ 0 h 433"/>
                <a:gd name="T22" fmla="*/ 0 w 513"/>
                <a:gd name="T23" fmla="*/ 0 h 433"/>
                <a:gd name="T24" fmla="*/ 0 w 513"/>
                <a:gd name="T25" fmla="*/ 0 h 433"/>
                <a:gd name="T26" fmla="*/ 0 w 513"/>
                <a:gd name="T27" fmla="*/ 0 h 433"/>
                <a:gd name="T28" fmla="*/ 0 w 513"/>
                <a:gd name="T29" fmla="*/ 0 h 433"/>
                <a:gd name="T30" fmla="*/ 0 w 513"/>
                <a:gd name="T31" fmla="*/ 0 h 433"/>
                <a:gd name="T32" fmla="*/ 0 w 513"/>
                <a:gd name="T33" fmla="*/ 0 h 433"/>
                <a:gd name="T34" fmla="*/ 0 w 513"/>
                <a:gd name="T35" fmla="*/ 0 h 433"/>
                <a:gd name="T36" fmla="*/ 0 w 513"/>
                <a:gd name="T37" fmla="*/ 0 h 433"/>
                <a:gd name="T38" fmla="*/ 0 w 513"/>
                <a:gd name="T39" fmla="*/ 0 h 433"/>
                <a:gd name="T40" fmla="*/ 0 w 513"/>
                <a:gd name="T41" fmla="*/ 0 h 433"/>
                <a:gd name="T42" fmla="*/ 0 w 513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3"/>
                <a:gd name="T67" fmla="*/ 0 h 433"/>
                <a:gd name="T68" fmla="*/ 513 w 513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3" h="433">
                  <a:moveTo>
                    <a:pt x="499" y="431"/>
                  </a:moveTo>
                  <a:lnTo>
                    <a:pt x="503" y="433"/>
                  </a:lnTo>
                  <a:lnTo>
                    <a:pt x="508" y="430"/>
                  </a:lnTo>
                  <a:lnTo>
                    <a:pt x="511" y="427"/>
                  </a:lnTo>
                  <a:lnTo>
                    <a:pt x="513" y="423"/>
                  </a:lnTo>
                  <a:lnTo>
                    <a:pt x="513" y="418"/>
                  </a:lnTo>
                  <a:lnTo>
                    <a:pt x="513" y="415"/>
                  </a:lnTo>
                  <a:lnTo>
                    <a:pt x="382" y="8"/>
                  </a:lnTo>
                  <a:lnTo>
                    <a:pt x="379" y="4"/>
                  </a:lnTo>
                  <a:lnTo>
                    <a:pt x="377" y="1"/>
                  </a:lnTo>
                  <a:lnTo>
                    <a:pt x="371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6" y="223"/>
                  </a:lnTo>
                  <a:lnTo>
                    <a:pt x="5" y="223"/>
                  </a:lnTo>
                  <a:lnTo>
                    <a:pt x="1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6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7" name="Freeform 56"/>
            <p:cNvSpPr>
              <a:spLocks/>
            </p:cNvSpPr>
            <p:nvPr/>
          </p:nvSpPr>
          <p:spPr bwMode="auto">
            <a:xfrm>
              <a:off x="3252" y="3767"/>
              <a:ext cx="129" cy="247"/>
            </a:xfrm>
            <a:custGeom>
              <a:avLst/>
              <a:gdLst>
                <a:gd name="T0" fmla="*/ 0 w 515"/>
                <a:gd name="T1" fmla="*/ 0 h 990"/>
                <a:gd name="T2" fmla="*/ 0 w 515"/>
                <a:gd name="T3" fmla="*/ 0 h 990"/>
                <a:gd name="T4" fmla="*/ 0 w 515"/>
                <a:gd name="T5" fmla="*/ 0 h 990"/>
                <a:gd name="T6" fmla="*/ 0 w 515"/>
                <a:gd name="T7" fmla="*/ 0 h 990"/>
                <a:gd name="T8" fmla="*/ 0 w 515"/>
                <a:gd name="T9" fmla="*/ 0 h 990"/>
                <a:gd name="T10" fmla="*/ 0 w 515"/>
                <a:gd name="T11" fmla="*/ 0 h 990"/>
                <a:gd name="T12" fmla="*/ 0 w 515"/>
                <a:gd name="T13" fmla="*/ 0 h 990"/>
                <a:gd name="T14" fmla="*/ 0 w 515"/>
                <a:gd name="T15" fmla="*/ 0 h 990"/>
                <a:gd name="T16" fmla="*/ 0 w 515"/>
                <a:gd name="T17" fmla="*/ 0 h 990"/>
                <a:gd name="T18" fmla="*/ 0 w 515"/>
                <a:gd name="T19" fmla="*/ 0 h 990"/>
                <a:gd name="T20" fmla="*/ 0 w 515"/>
                <a:gd name="T21" fmla="*/ 0 h 990"/>
                <a:gd name="T22" fmla="*/ 0 w 515"/>
                <a:gd name="T23" fmla="*/ 0 h 990"/>
                <a:gd name="T24" fmla="*/ 0 w 515"/>
                <a:gd name="T25" fmla="*/ 0 h 990"/>
                <a:gd name="T26" fmla="*/ 0 w 515"/>
                <a:gd name="T27" fmla="*/ 0 h 990"/>
                <a:gd name="T28" fmla="*/ 0 w 515"/>
                <a:gd name="T29" fmla="*/ 0 h 990"/>
                <a:gd name="T30" fmla="*/ 0 w 515"/>
                <a:gd name="T31" fmla="*/ 0 h 990"/>
                <a:gd name="T32" fmla="*/ 0 w 515"/>
                <a:gd name="T33" fmla="*/ 0 h 990"/>
                <a:gd name="T34" fmla="*/ 0 w 515"/>
                <a:gd name="T35" fmla="*/ 0 h 990"/>
                <a:gd name="T36" fmla="*/ 0 w 515"/>
                <a:gd name="T37" fmla="*/ 0 h 990"/>
                <a:gd name="T38" fmla="*/ 0 w 515"/>
                <a:gd name="T39" fmla="*/ 0 h 990"/>
                <a:gd name="T40" fmla="*/ 0 w 515"/>
                <a:gd name="T41" fmla="*/ 0 h 990"/>
                <a:gd name="T42" fmla="*/ 0 w 515"/>
                <a:gd name="T43" fmla="*/ 0 h 990"/>
                <a:gd name="T44" fmla="*/ 0 w 515"/>
                <a:gd name="T45" fmla="*/ 0 h 990"/>
                <a:gd name="T46" fmla="*/ 0 w 515"/>
                <a:gd name="T47" fmla="*/ 0 h 990"/>
                <a:gd name="T48" fmla="*/ 0 w 515"/>
                <a:gd name="T49" fmla="*/ 0 h 990"/>
                <a:gd name="T50" fmla="*/ 0 w 515"/>
                <a:gd name="T51" fmla="*/ 0 h 990"/>
                <a:gd name="T52" fmla="*/ 0 w 515"/>
                <a:gd name="T53" fmla="*/ 0 h 990"/>
                <a:gd name="T54" fmla="*/ 0 w 515"/>
                <a:gd name="T55" fmla="*/ 0 h 990"/>
                <a:gd name="T56" fmla="*/ 0 w 515"/>
                <a:gd name="T57" fmla="*/ 0 h 990"/>
                <a:gd name="T58" fmla="*/ 0 w 515"/>
                <a:gd name="T59" fmla="*/ 0 h 990"/>
                <a:gd name="T60" fmla="*/ 0 w 515"/>
                <a:gd name="T61" fmla="*/ 0 h 990"/>
                <a:gd name="T62" fmla="*/ 0 w 515"/>
                <a:gd name="T63" fmla="*/ 0 h 990"/>
                <a:gd name="T64" fmla="*/ 0 w 515"/>
                <a:gd name="T65" fmla="*/ 0 h 990"/>
                <a:gd name="T66" fmla="*/ 0 w 515"/>
                <a:gd name="T67" fmla="*/ 0 h 990"/>
                <a:gd name="T68" fmla="*/ 0 w 515"/>
                <a:gd name="T69" fmla="*/ 0 h 9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90"/>
                <a:gd name="T107" fmla="*/ 515 w 515"/>
                <a:gd name="T108" fmla="*/ 990 h 9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90">
                  <a:moveTo>
                    <a:pt x="0" y="982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90"/>
                  </a:lnTo>
                  <a:lnTo>
                    <a:pt x="6" y="990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1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2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7"/>
                  </a:lnTo>
                  <a:lnTo>
                    <a:pt x="365" y="597"/>
                  </a:lnTo>
                  <a:lnTo>
                    <a:pt x="370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8" y="522"/>
                  </a:lnTo>
                  <a:lnTo>
                    <a:pt x="420" y="502"/>
                  </a:lnTo>
                  <a:lnTo>
                    <a:pt x="509" y="446"/>
                  </a:lnTo>
                  <a:lnTo>
                    <a:pt x="513" y="444"/>
                  </a:lnTo>
                  <a:lnTo>
                    <a:pt x="515" y="439"/>
                  </a:lnTo>
                  <a:lnTo>
                    <a:pt x="515" y="435"/>
                  </a:lnTo>
                  <a:lnTo>
                    <a:pt x="515" y="430"/>
                  </a:lnTo>
                  <a:lnTo>
                    <a:pt x="514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3" y="3"/>
                  </a:lnTo>
                  <a:lnTo>
                    <a:pt x="372" y="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8" name="Freeform 57"/>
            <p:cNvSpPr>
              <a:spLocks/>
            </p:cNvSpPr>
            <p:nvPr/>
          </p:nvSpPr>
          <p:spPr bwMode="auto">
            <a:xfrm>
              <a:off x="3357" y="3825"/>
              <a:ext cx="144" cy="248"/>
            </a:xfrm>
            <a:custGeom>
              <a:avLst/>
              <a:gdLst>
                <a:gd name="T0" fmla="*/ 0 w 577"/>
                <a:gd name="T1" fmla="*/ 0 h 995"/>
                <a:gd name="T2" fmla="*/ 0 w 577"/>
                <a:gd name="T3" fmla="*/ 0 h 995"/>
                <a:gd name="T4" fmla="*/ 0 w 577"/>
                <a:gd name="T5" fmla="*/ 0 h 995"/>
                <a:gd name="T6" fmla="*/ 0 w 577"/>
                <a:gd name="T7" fmla="*/ 0 h 995"/>
                <a:gd name="T8" fmla="*/ 0 w 577"/>
                <a:gd name="T9" fmla="*/ 0 h 995"/>
                <a:gd name="T10" fmla="*/ 0 w 577"/>
                <a:gd name="T11" fmla="*/ 0 h 995"/>
                <a:gd name="T12" fmla="*/ 0 w 577"/>
                <a:gd name="T13" fmla="*/ 0 h 995"/>
                <a:gd name="T14" fmla="*/ 0 w 577"/>
                <a:gd name="T15" fmla="*/ 0 h 995"/>
                <a:gd name="T16" fmla="*/ 0 w 577"/>
                <a:gd name="T17" fmla="*/ 0 h 995"/>
                <a:gd name="T18" fmla="*/ 0 w 577"/>
                <a:gd name="T19" fmla="*/ 0 h 995"/>
                <a:gd name="T20" fmla="*/ 0 w 577"/>
                <a:gd name="T21" fmla="*/ 0 h 995"/>
                <a:gd name="T22" fmla="*/ 0 w 577"/>
                <a:gd name="T23" fmla="*/ 0 h 995"/>
                <a:gd name="T24" fmla="*/ 0 w 577"/>
                <a:gd name="T25" fmla="*/ 0 h 995"/>
                <a:gd name="T26" fmla="*/ 0 w 577"/>
                <a:gd name="T27" fmla="*/ 0 h 995"/>
                <a:gd name="T28" fmla="*/ 0 w 577"/>
                <a:gd name="T29" fmla="*/ 0 h 995"/>
                <a:gd name="T30" fmla="*/ 0 w 577"/>
                <a:gd name="T31" fmla="*/ 0 h 995"/>
                <a:gd name="T32" fmla="*/ 0 w 577"/>
                <a:gd name="T33" fmla="*/ 0 h 995"/>
                <a:gd name="T34" fmla="*/ 0 w 577"/>
                <a:gd name="T35" fmla="*/ 0 h 995"/>
                <a:gd name="T36" fmla="*/ 0 w 577"/>
                <a:gd name="T37" fmla="*/ 0 h 995"/>
                <a:gd name="T38" fmla="*/ 0 w 577"/>
                <a:gd name="T39" fmla="*/ 0 h 995"/>
                <a:gd name="T40" fmla="*/ 0 w 577"/>
                <a:gd name="T41" fmla="*/ 0 h 995"/>
                <a:gd name="T42" fmla="*/ 0 w 577"/>
                <a:gd name="T43" fmla="*/ 0 h 995"/>
                <a:gd name="T44" fmla="*/ 0 w 577"/>
                <a:gd name="T45" fmla="*/ 0 h 995"/>
                <a:gd name="T46" fmla="*/ 0 w 577"/>
                <a:gd name="T47" fmla="*/ 0 h 995"/>
                <a:gd name="T48" fmla="*/ 0 w 577"/>
                <a:gd name="T49" fmla="*/ 0 h 995"/>
                <a:gd name="T50" fmla="*/ 0 w 577"/>
                <a:gd name="T51" fmla="*/ 0 h 995"/>
                <a:gd name="T52" fmla="*/ 0 w 577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5"/>
                <a:gd name="T83" fmla="*/ 577 w 577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5">
                  <a:moveTo>
                    <a:pt x="577" y="8"/>
                  </a:moveTo>
                  <a:lnTo>
                    <a:pt x="577" y="6"/>
                  </a:lnTo>
                  <a:lnTo>
                    <a:pt x="576" y="3"/>
                  </a:lnTo>
                  <a:lnTo>
                    <a:pt x="574" y="0"/>
                  </a:lnTo>
                  <a:lnTo>
                    <a:pt x="570" y="0"/>
                  </a:lnTo>
                  <a:lnTo>
                    <a:pt x="568" y="1"/>
                  </a:lnTo>
                  <a:lnTo>
                    <a:pt x="566" y="4"/>
                  </a:lnTo>
                  <a:lnTo>
                    <a:pt x="50" y="303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4" y="336"/>
                  </a:lnTo>
                  <a:lnTo>
                    <a:pt x="9" y="348"/>
                  </a:lnTo>
                  <a:lnTo>
                    <a:pt x="4" y="360"/>
                  </a:lnTo>
                  <a:lnTo>
                    <a:pt x="1" y="372"/>
                  </a:lnTo>
                  <a:lnTo>
                    <a:pt x="0" y="386"/>
                  </a:lnTo>
                  <a:lnTo>
                    <a:pt x="1" y="398"/>
                  </a:lnTo>
                  <a:lnTo>
                    <a:pt x="2" y="409"/>
                  </a:lnTo>
                  <a:lnTo>
                    <a:pt x="5" y="423"/>
                  </a:lnTo>
                  <a:lnTo>
                    <a:pt x="191" y="986"/>
                  </a:lnTo>
                  <a:lnTo>
                    <a:pt x="192" y="990"/>
                  </a:lnTo>
                  <a:lnTo>
                    <a:pt x="193" y="993"/>
                  </a:lnTo>
                  <a:lnTo>
                    <a:pt x="195" y="995"/>
                  </a:lnTo>
                  <a:lnTo>
                    <a:pt x="199" y="995"/>
                  </a:lnTo>
                  <a:lnTo>
                    <a:pt x="202" y="992"/>
                  </a:lnTo>
                  <a:lnTo>
                    <a:pt x="203" y="991"/>
                  </a:lnTo>
                  <a:lnTo>
                    <a:pt x="577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9" name="Freeform 58"/>
            <p:cNvSpPr>
              <a:spLocks/>
            </p:cNvSpPr>
            <p:nvPr/>
          </p:nvSpPr>
          <p:spPr bwMode="auto">
            <a:xfrm>
              <a:off x="3260" y="3767"/>
              <a:ext cx="306" cy="379"/>
            </a:xfrm>
            <a:custGeom>
              <a:avLst/>
              <a:gdLst>
                <a:gd name="T0" fmla="*/ 0 w 1222"/>
                <a:gd name="T1" fmla="*/ 0 h 1516"/>
                <a:gd name="T2" fmla="*/ 0 w 1222"/>
                <a:gd name="T3" fmla="*/ 0 h 1516"/>
                <a:gd name="T4" fmla="*/ 0 w 1222"/>
                <a:gd name="T5" fmla="*/ 0 h 1516"/>
                <a:gd name="T6" fmla="*/ 0 w 1222"/>
                <a:gd name="T7" fmla="*/ 0 h 1516"/>
                <a:gd name="T8" fmla="*/ 0 w 1222"/>
                <a:gd name="T9" fmla="*/ 0 h 1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6"/>
                <a:gd name="T17" fmla="*/ 1222 w 1222"/>
                <a:gd name="T18" fmla="*/ 1516 h 15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6">
                  <a:moveTo>
                    <a:pt x="466" y="0"/>
                  </a:moveTo>
                  <a:lnTo>
                    <a:pt x="1222" y="287"/>
                  </a:lnTo>
                  <a:lnTo>
                    <a:pt x="757" y="1516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0" name="Freeform 59"/>
            <p:cNvSpPr>
              <a:spLocks/>
            </p:cNvSpPr>
            <p:nvPr/>
          </p:nvSpPr>
          <p:spPr bwMode="auto">
            <a:xfrm>
              <a:off x="3400" y="3798"/>
              <a:ext cx="128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2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4" y="203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39" y="426"/>
                  </a:lnTo>
                  <a:lnTo>
                    <a:pt x="135" y="428"/>
                  </a:lnTo>
                  <a:lnTo>
                    <a:pt x="132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0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1" name="Freeform 60"/>
            <p:cNvSpPr>
              <a:spLocks/>
            </p:cNvSpPr>
            <p:nvPr/>
          </p:nvSpPr>
          <p:spPr bwMode="auto">
            <a:xfrm>
              <a:off x="3298" y="4009"/>
              <a:ext cx="129" cy="109"/>
            </a:xfrm>
            <a:custGeom>
              <a:avLst/>
              <a:gdLst>
                <a:gd name="T0" fmla="*/ 0 w 514"/>
                <a:gd name="T1" fmla="*/ 0 h 434"/>
                <a:gd name="T2" fmla="*/ 0 w 514"/>
                <a:gd name="T3" fmla="*/ 0 h 434"/>
                <a:gd name="T4" fmla="*/ 0 w 514"/>
                <a:gd name="T5" fmla="*/ 0 h 434"/>
                <a:gd name="T6" fmla="*/ 0 w 514"/>
                <a:gd name="T7" fmla="*/ 0 h 434"/>
                <a:gd name="T8" fmla="*/ 0 w 514"/>
                <a:gd name="T9" fmla="*/ 0 h 434"/>
                <a:gd name="T10" fmla="*/ 0 w 514"/>
                <a:gd name="T11" fmla="*/ 0 h 434"/>
                <a:gd name="T12" fmla="*/ 0 w 514"/>
                <a:gd name="T13" fmla="*/ 0 h 434"/>
                <a:gd name="T14" fmla="*/ 0 w 514"/>
                <a:gd name="T15" fmla="*/ 0 h 434"/>
                <a:gd name="T16" fmla="*/ 0 w 514"/>
                <a:gd name="T17" fmla="*/ 0 h 434"/>
                <a:gd name="T18" fmla="*/ 0 w 514"/>
                <a:gd name="T19" fmla="*/ 0 h 434"/>
                <a:gd name="T20" fmla="*/ 0 w 514"/>
                <a:gd name="T21" fmla="*/ 0 h 434"/>
                <a:gd name="T22" fmla="*/ 0 w 514"/>
                <a:gd name="T23" fmla="*/ 0 h 434"/>
                <a:gd name="T24" fmla="*/ 0 w 514"/>
                <a:gd name="T25" fmla="*/ 0 h 434"/>
                <a:gd name="T26" fmla="*/ 0 w 514"/>
                <a:gd name="T27" fmla="*/ 0 h 434"/>
                <a:gd name="T28" fmla="*/ 0 w 514"/>
                <a:gd name="T29" fmla="*/ 0 h 434"/>
                <a:gd name="T30" fmla="*/ 0 w 514"/>
                <a:gd name="T31" fmla="*/ 0 h 434"/>
                <a:gd name="T32" fmla="*/ 0 w 514"/>
                <a:gd name="T33" fmla="*/ 0 h 434"/>
                <a:gd name="T34" fmla="*/ 0 w 514"/>
                <a:gd name="T35" fmla="*/ 0 h 434"/>
                <a:gd name="T36" fmla="*/ 0 w 514"/>
                <a:gd name="T37" fmla="*/ 0 h 434"/>
                <a:gd name="T38" fmla="*/ 0 w 514"/>
                <a:gd name="T39" fmla="*/ 0 h 434"/>
                <a:gd name="T40" fmla="*/ 0 w 514"/>
                <a:gd name="T41" fmla="*/ 0 h 434"/>
                <a:gd name="T42" fmla="*/ 0 w 514"/>
                <a:gd name="T43" fmla="*/ 0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4"/>
                <a:gd name="T68" fmla="*/ 514 w 514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4">
                  <a:moveTo>
                    <a:pt x="500" y="431"/>
                  </a:moveTo>
                  <a:lnTo>
                    <a:pt x="504" y="434"/>
                  </a:lnTo>
                  <a:lnTo>
                    <a:pt x="509" y="430"/>
                  </a:lnTo>
                  <a:lnTo>
                    <a:pt x="512" y="428"/>
                  </a:lnTo>
                  <a:lnTo>
                    <a:pt x="514" y="424"/>
                  </a:lnTo>
                  <a:lnTo>
                    <a:pt x="514" y="419"/>
                  </a:lnTo>
                  <a:lnTo>
                    <a:pt x="514" y="416"/>
                  </a:lnTo>
                  <a:lnTo>
                    <a:pt x="382" y="8"/>
                  </a:lnTo>
                  <a:lnTo>
                    <a:pt x="380" y="5"/>
                  </a:lnTo>
                  <a:lnTo>
                    <a:pt x="378" y="2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3" y="2"/>
                  </a:lnTo>
                  <a:lnTo>
                    <a:pt x="7" y="224"/>
                  </a:lnTo>
                  <a:lnTo>
                    <a:pt x="6" y="224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1" y="239"/>
                  </a:lnTo>
                  <a:lnTo>
                    <a:pt x="4" y="242"/>
                  </a:lnTo>
                  <a:lnTo>
                    <a:pt x="7" y="243"/>
                  </a:lnTo>
                  <a:lnTo>
                    <a:pt x="500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2" name="Freeform 61"/>
            <p:cNvSpPr>
              <a:spLocks/>
            </p:cNvSpPr>
            <p:nvPr/>
          </p:nvSpPr>
          <p:spPr bwMode="auto">
            <a:xfrm>
              <a:off x="3290" y="3805"/>
              <a:ext cx="128" cy="247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89"/>
                  </a:lnTo>
                  <a:lnTo>
                    <a:pt x="5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0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1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69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7" y="521"/>
                  </a:lnTo>
                  <a:lnTo>
                    <a:pt x="420" y="501"/>
                  </a:lnTo>
                  <a:lnTo>
                    <a:pt x="509" y="446"/>
                  </a:lnTo>
                  <a:lnTo>
                    <a:pt x="512" y="443"/>
                  </a:lnTo>
                  <a:lnTo>
                    <a:pt x="515" y="439"/>
                  </a:lnTo>
                  <a:lnTo>
                    <a:pt x="515" y="434"/>
                  </a:lnTo>
                  <a:lnTo>
                    <a:pt x="515" y="430"/>
                  </a:lnTo>
                  <a:lnTo>
                    <a:pt x="513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3" name="Freeform 62"/>
            <p:cNvSpPr>
              <a:spLocks/>
            </p:cNvSpPr>
            <p:nvPr/>
          </p:nvSpPr>
          <p:spPr bwMode="auto">
            <a:xfrm>
              <a:off x="3394" y="3862"/>
              <a:ext cx="145" cy="249"/>
            </a:xfrm>
            <a:custGeom>
              <a:avLst/>
              <a:gdLst>
                <a:gd name="T0" fmla="*/ 0 w 577"/>
                <a:gd name="T1" fmla="*/ 0 h 995"/>
                <a:gd name="T2" fmla="*/ 0 w 577"/>
                <a:gd name="T3" fmla="*/ 0 h 995"/>
                <a:gd name="T4" fmla="*/ 0 w 577"/>
                <a:gd name="T5" fmla="*/ 0 h 995"/>
                <a:gd name="T6" fmla="*/ 0 w 577"/>
                <a:gd name="T7" fmla="*/ 0 h 995"/>
                <a:gd name="T8" fmla="*/ 0 w 577"/>
                <a:gd name="T9" fmla="*/ 0 h 995"/>
                <a:gd name="T10" fmla="*/ 0 w 577"/>
                <a:gd name="T11" fmla="*/ 0 h 995"/>
                <a:gd name="T12" fmla="*/ 0 w 577"/>
                <a:gd name="T13" fmla="*/ 0 h 995"/>
                <a:gd name="T14" fmla="*/ 0 w 577"/>
                <a:gd name="T15" fmla="*/ 0 h 995"/>
                <a:gd name="T16" fmla="*/ 0 w 577"/>
                <a:gd name="T17" fmla="*/ 0 h 995"/>
                <a:gd name="T18" fmla="*/ 0 w 577"/>
                <a:gd name="T19" fmla="*/ 0 h 995"/>
                <a:gd name="T20" fmla="*/ 0 w 577"/>
                <a:gd name="T21" fmla="*/ 0 h 995"/>
                <a:gd name="T22" fmla="*/ 0 w 577"/>
                <a:gd name="T23" fmla="*/ 0 h 995"/>
                <a:gd name="T24" fmla="*/ 0 w 577"/>
                <a:gd name="T25" fmla="*/ 0 h 995"/>
                <a:gd name="T26" fmla="*/ 0 w 577"/>
                <a:gd name="T27" fmla="*/ 0 h 995"/>
                <a:gd name="T28" fmla="*/ 0 w 577"/>
                <a:gd name="T29" fmla="*/ 0 h 995"/>
                <a:gd name="T30" fmla="*/ 0 w 577"/>
                <a:gd name="T31" fmla="*/ 0 h 995"/>
                <a:gd name="T32" fmla="*/ 0 w 577"/>
                <a:gd name="T33" fmla="*/ 0 h 995"/>
                <a:gd name="T34" fmla="*/ 0 w 577"/>
                <a:gd name="T35" fmla="*/ 0 h 995"/>
                <a:gd name="T36" fmla="*/ 0 w 577"/>
                <a:gd name="T37" fmla="*/ 0 h 995"/>
                <a:gd name="T38" fmla="*/ 0 w 577"/>
                <a:gd name="T39" fmla="*/ 0 h 995"/>
                <a:gd name="T40" fmla="*/ 0 w 577"/>
                <a:gd name="T41" fmla="*/ 0 h 995"/>
                <a:gd name="T42" fmla="*/ 0 w 577"/>
                <a:gd name="T43" fmla="*/ 0 h 995"/>
                <a:gd name="T44" fmla="*/ 0 w 577"/>
                <a:gd name="T45" fmla="*/ 0 h 995"/>
                <a:gd name="T46" fmla="*/ 0 w 577"/>
                <a:gd name="T47" fmla="*/ 0 h 995"/>
                <a:gd name="T48" fmla="*/ 0 w 577"/>
                <a:gd name="T49" fmla="*/ 0 h 995"/>
                <a:gd name="T50" fmla="*/ 0 w 577"/>
                <a:gd name="T51" fmla="*/ 0 h 995"/>
                <a:gd name="T52" fmla="*/ 0 w 577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5"/>
                <a:gd name="T83" fmla="*/ 577 w 577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5">
                  <a:moveTo>
                    <a:pt x="577" y="8"/>
                  </a:moveTo>
                  <a:lnTo>
                    <a:pt x="577" y="6"/>
                  </a:lnTo>
                  <a:lnTo>
                    <a:pt x="576" y="2"/>
                  </a:lnTo>
                  <a:lnTo>
                    <a:pt x="574" y="0"/>
                  </a:lnTo>
                  <a:lnTo>
                    <a:pt x="570" y="0"/>
                  </a:lnTo>
                  <a:lnTo>
                    <a:pt x="568" y="1"/>
                  </a:lnTo>
                  <a:lnTo>
                    <a:pt x="566" y="3"/>
                  </a:lnTo>
                  <a:lnTo>
                    <a:pt x="50" y="303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4" y="336"/>
                  </a:lnTo>
                  <a:lnTo>
                    <a:pt x="8" y="347"/>
                  </a:lnTo>
                  <a:lnTo>
                    <a:pt x="4" y="360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1" y="398"/>
                  </a:lnTo>
                  <a:lnTo>
                    <a:pt x="2" y="409"/>
                  </a:lnTo>
                  <a:lnTo>
                    <a:pt x="5" y="423"/>
                  </a:lnTo>
                  <a:lnTo>
                    <a:pt x="191" y="986"/>
                  </a:lnTo>
                  <a:lnTo>
                    <a:pt x="192" y="989"/>
                  </a:lnTo>
                  <a:lnTo>
                    <a:pt x="193" y="993"/>
                  </a:lnTo>
                  <a:lnTo>
                    <a:pt x="195" y="995"/>
                  </a:lnTo>
                  <a:lnTo>
                    <a:pt x="198" y="995"/>
                  </a:lnTo>
                  <a:lnTo>
                    <a:pt x="202" y="992"/>
                  </a:lnTo>
                  <a:lnTo>
                    <a:pt x="203" y="990"/>
                  </a:lnTo>
                  <a:lnTo>
                    <a:pt x="577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4" name="Rectangle 63"/>
            <p:cNvSpPr>
              <a:spLocks noChangeArrowheads="1"/>
            </p:cNvSpPr>
            <p:nvPr/>
          </p:nvSpPr>
          <p:spPr bwMode="auto">
            <a:xfrm rot="-2280000">
              <a:off x="3483" y="3361"/>
              <a:ext cx="6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C2DFF"/>
                  </a:solidFill>
                  <a:latin typeface="Arial Narrow" pitchFamily="34" charset="0"/>
                </a:rPr>
                <a:t>Wahlurne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4325" name="Line 64"/>
            <p:cNvSpPr>
              <a:spLocks noChangeShapeType="1"/>
            </p:cNvSpPr>
            <p:nvPr/>
          </p:nvSpPr>
          <p:spPr bwMode="auto">
            <a:xfrm>
              <a:off x="2892" y="4163"/>
              <a:ext cx="106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4291" name="Rectangle 239"/>
          <p:cNvSpPr>
            <a:spLocks noChangeArrowheads="1"/>
          </p:cNvSpPr>
          <p:nvPr/>
        </p:nvSpPr>
        <p:spPr bwMode="auto">
          <a:xfrm>
            <a:off x="1187450" y="6021388"/>
            <a:ext cx="4537075" cy="4318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92" name="Rectangle 9"/>
          <p:cNvSpPr>
            <a:spLocks noChangeArrowheads="1"/>
          </p:cNvSpPr>
          <p:nvPr/>
        </p:nvSpPr>
        <p:spPr bwMode="auto">
          <a:xfrm>
            <a:off x="395288" y="1143000"/>
            <a:ext cx="7993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2000" b="1">
                <a:solidFill>
                  <a:srgbClr val="000000"/>
                </a:solidFill>
              </a:rPr>
              <a:t> 	Aufgaben des Wahlvorstand unmittelbar nach der Wahl </a:t>
            </a: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endParaRPr lang="de-DE" sz="19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Öffentliche Stimmauszählung </a:t>
            </a: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Ermittlung der Wahlbeteiligung</a:t>
            </a:r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Vergleich mit der Wählerliste</a:t>
            </a: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Ermittlung der ungültigen Stimmzettel</a:t>
            </a: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     	(der Wille muss eindeutig erkennbar sein)</a:t>
            </a: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Bei der Briefwahl müssen die vollständigen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     	Unterlagen eingegangen sein</a:t>
            </a:r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Ermittlung der gültigen Stimmen</a:t>
            </a:r>
            <a:endParaRPr lang="de-DE" sz="1800"/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8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Verteilung der Sitze im Betriebsrat</a:t>
            </a:r>
          </a:p>
          <a:p>
            <a:pPr>
              <a:buClr>
                <a:srgbClr val="FF3300"/>
              </a:buClr>
              <a:buFont typeface="Wingdings 3" pitchFamily="18" charset="2"/>
              <a:buChar char="â"/>
            </a:pPr>
            <a:endParaRPr lang="de-DE" sz="1600" b="1">
              <a:solidFill>
                <a:srgbClr val="000000"/>
              </a:solidFill>
            </a:endParaRPr>
          </a:p>
          <a:p>
            <a:r>
              <a:rPr lang="de-DE" sz="2000" b="1">
                <a:solidFill>
                  <a:srgbClr val="000000"/>
                </a:solidFill>
              </a:rPr>
              <a:t> 	Niederschrift des Wahlergebnisses</a:t>
            </a:r>
          </a:p>
        </p:txBody>
      </p:sp>
      <p:sp>
        <p:nvSpPr>
          <p:cNvPr id="186" name="Rectangle 67"/>
          <p:cNvSpPr>
            <a:spLocks noChangeArrowheads="1"/>
          </p:cNvSpPr>
          <p:nvPr/>
        </p:nvSpPr>
        <p:spPr bwMode="auto">
          <a:xfrm>
            <a:off x="5286375" y="1714500"/>
            <a:ext cx="1439863" cy="338138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accent2"/>
                </a:solidFill>
              </a:rPr>
              <a:t>§13 WO</a:t>
            </a:r>
          </a:p>
        </p:txBody>
      </p:sp>
      <p:sp>
        <p:nvSpPr>
          <p:cNvPr id="54294" name="Rectangle 67"/>
          <p:cNvSpPr>
            <a:spLocks noChangeArrowheads="1"/>
          </p:cNvSpPr>
          <p:nvPr/>
        </p:nvSpPr>
        <p:spPr bwMode="auto">
          <a:xfrm>
            <a:off x="5214938" y="5500688"/>
            <a:ext cx="1439862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§15 WO</a:t>
            </a:r>
          </a:p>
        </p:txBody>
      </p:sp>
      <p:sp>
        <p:nvSpPr>
          <p:cNvPr id="54295" name="Rectangle 67"/>
          <p:cNvSpPr>
            <a:spLocks noChangeArrowheads="1"/>
          </p:cNvSpPr>
          <p:nvPr/>
        </p:nvSpPr>
        <p:spPr bwMode="auto">
          <a:xfrm>
            <a:off x="5929313" y="6072188"/>
            <a:ext cx="1439862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§16 WO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8"/>
          <p:cNvSpPr>
            <a:spLocks noChangeArrowheads="1"/>
          </p:cNvSpPr>
          <p:nvPr/>
        </p:nvSpPr>
        <p:spPr bwMode="auto">
          <a:xfrm>
            <a:off x="1019175" y="836613"/>
            <a:ext cx="6553200" cy="56165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299" name="Rectangle 197"/>
          <p:cNvSpPr>
            <a:spLocks noChangeArrowheads="1"/>
          </p:cNvSpPr>
          <p:nvPr/>
        </p:nvSpPr>
        <p:spPr bwMode="auto">
          <a:xfrm>
            <a:off x="1090613" y="5589588"/>
            <a:ext cx="5281612" cy="719137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00" name="Group 188"/>
          <p:cNvGrpSpPr>
            <a:grpSpLocks/>
          </p:cNvGrpSpPr>
          <p:nvPr/>
        </p:nvGrpSpPr>
        <p:grpSpPr bwMode="auto">
          <a:xfrm>
            <a:off x="6791325" y="5416550"/>
            <a:ext cx="1452563" cy="1014413"/>
            <a:chOff x="3840" y="3412"/>
            <a:chExt cx="915" cy="639"/>
          </a:xfrm>
        </p:grpSpPr>
        <p:sp>
          <p:nvSpPr>
            <p:cNvPr id="55321" name="Freeform 33"/>
            <p:cNvSpPr>
              <a:spLocks/>
            </p:cNvSpPr>
            <p:nvPr/>
          </p:nvSpPr>
          <p:spPr bwMode="auto">
            <a:xfrm>
              <a:off x="3840" y="3584"/>
              <a:ext cx="252" cy="98"/>
            </a:xfrm>
            <a:custGeom>
              <a:avLst/>
              <a:gdLst>
                <a:gd name="T0" fmla="*/ 0 w 1009"/>
                <a:gd name="T1" fmla="*/ 0 h 393"/>
                <a:gd name="T2" fmla="*/ 0 w 1009"/>
                <a:gd name="T3" fmla="*/ 0 h 393"/>
                <a:gd name="T4" fmla="*/ 0 w 1009"/>
                <a:gd name="T5" fmla="*/ 0 h 393"/>
                <a:gd name="T6" fmla="*/ 0 w 1009"/>
                <a:gd name="T7" fmla="*/ 0 h 393"/>
                <a:gd name="T8" fmla="*/ 0 w 1009"/>
                <a:gd name="T9" fmla="*/ 0 h 393"/>
                <a:gd name="T10" fmla="*/ 0 w 1009"/>
                <a:gd name="T11" fmla="*/ 0 h 393"/>
                <a:gd name="T12" fmla="*/ 0 w 1009"/>
                <a:gd name="T13" fmla="*/ 0 h 393"/>
                <a:gd name="T14" fmla="*/ 0 w 1009"/>
                <a:gd name="T15" fmla="*/ 0 h 393"/>
                <a:gd name="T16" fmla="*/ 0 w 1009"/>
                <a:gd name="T17" fmla="*/ 0 h 393"/>
                <a:gd name="T18" fmla="*/ 0 w 1009"/>
                <a:gd name="T19" fmla="*/ 0 h 393"/>
                <a:gd name="T20" fmla="*/ 0 w 1009"/>
                <a:gd name="T21" fmla="*/ 0 h 393"/>
                <a:gd name="T22" fmla="*/ 0 w 1009"/>
                <a:gd name="T23" fmla="*/ 0 h 393"/>
                <a:gd name="T24" fmla="*/ 0 w 1009"/>
                <a:gd name="T25" fmla="*/ 0 h 393"/>
                <a:gd name="T26" fmla="*/ 0 w 1009"/>
                <a:gd name="T27" fmla="*/ 0 h 393"/>
                <a:gd name="T28" fmla="*/ 0 w 1009"/>
                <a:gd name="T29" fmla="*/ 0 h 393"/>
                <a:gd name="T30" fmla="*/ 0 w 1009"/>
                <a:gd name="T31" fmla="*/ 0 h 393"/>
                <a:gd name="T32" fmla="*/ 0 w 1009"/>
                <a:gd name="T33" fmla="*/ 0 h 393"/>
                <a:gd name="T34" fmla="*/ 0 w 1009"/>
                <a:gd name="T35" fmla="*/ 0 h 393"/>
                <a:gd name="T36" fmla="*/ 0 w 1009"/>
                <a:gd name="T37" fmla="*/ 0 h 393"/>
                <a:gd name="T38" fmla="*/ 0 w 1009"/>
                <a:gd name="T39" fmla="*/ 0 h 393"/>
                <a:gd name="T40" fmla="*/ 0 w 1009"/>
                <a:gd name="T41" fmla="*/ 0 h 393"/>
                <a:gd name="T42" fmla="*/ 0 w 1009"/>
                <a:gd name="T43" fmla="*/ 0 h 393"/>
                <a:gd name="T44" fmla="*/ 0 w 1009"/>
                <a:gd name="T45" fmla="*/ 0 h 393"/>
                <a:gd name="T46" fmla="*/ 0 w 1009"/>
                <a:gd name="T47" fmla="*/ 0 h 393"/>
                <a:gd name="T48" fmla="*/ 0 w 1009"/>
                <a:gd name="T49" fmla="*/ 0 h 393"/>
                <a:gd name="T50" fmla="*/ 0 w 1009"/>
                <a:gd name="T51" fmla="*/ 0 h 393"/>
                <a:gd name="T52" fmla="*/ 0 w 1009"/>
                <a:gd name="T53" fmla="*/ 0 h 393"/>
                <a:gd name="T54" fmla="*/ 0 w 1009"/>
                <a:gd name="T55" fmla="*/ 0 h 393"/>
                <a:gd name="T56" fmla="*/ 0 w 1009"/>
                <a:gd name="T57" fmla="*/ 0 h 393"/>
                <a:gd name="T58" fmla="*/ 0 w 1009"/>
                <a:gd name="T59" fmla="*/ 0 h 393"/>
                <a:gd name="T60" fmla="*/ 0 w 1009"/>
                <a:gd name="T61" fmla="*/ 0 h 393"/>
                <a:gd name="T62" fmla="*/ 0 w 1009"/>
                <a:gd name="T63" fmla="*/ 0 h 393"/>
                <a:gd name="T64" fmla="*/ 0 w 1009"/>
                <a:gd name="T65" fmla="*/ 0 h 393"/>
                <a:gd name="T66" fmla="*/ 0 w 1009"/>
                <a:gd name="T67" fmla="*/ 0 h 393"/>
                <a:gd name="T68" fmla="*/ 0 w 1009"/>
                <a:gd name="T69" fmla="*/ 0 h 393"/>
                <a:gd name="T70" fmla="*/ 0 w 1009"/>
                <a:gd name="T71" fmla="*/ 0 h 393"/>
                <a:gd name="T72" fmla="*/ 0 w 1009"/>
                <a:gd name="T73" fmla="*/ 0 h 393"/>
                <a:gd name="T74" fmla="*/ 0 w 1009"/>
                <a:gd name="T75" fmla="*/ 0 h 393"/>
                <a:gd name="T76" fmla="*/ 0 w 1009"/>
                <a:gd name="T77" fmla="*/ 0 h 393"/>
                <a:gd name="T78" fmla="*/ 0 w 1009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9"/>
                <a:gd name="T121" fmla="*/ 0 h 393"/>
                <a:gd name="T122" fmla="*/ 1009 w 1009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9" h="393">
                  <a:moveTo>
                    <a:pt x="271" y="0"/>
                  </a:moveTo>
                  <a:lnTo>
                    <a:pt x="254" y="0"/>
                  </a:lnTo>
                  <a:lnTo>
                    <a:pt x="237" y="1"/>
                  </a:lnTo>
                  <a:lnTo>
                    <a:pt x="220" y="4"/>
                  </a:lnTo>
                  <a:lnTo>
                    <a:pt x="202" y="7"/>
                  </a:lnTo>
                  <a:lnTo>
                    <a:pt x="187" y="11"/>
                  </a:lnTo>
                  <a:lnTo>
                    <a:pt x="170" y="18"/>
                  </a:lnTo>
                  <a:lnTo>
                    <a:pt x="153" y="24"/>
                  </a:lnTo>
                  <a:lnTo>
                    <a:pt x="139" y="33"/>
                  </a:lnTo>
                  <a:lnTo>
                    <a:pt x="123" y="41"/>
                  </a:lnTo>
                  <a:lnTo>
                    <a:pt x="108" y="52"/>
                  </a:lnTo>
                  <a:lnTo>
                    <a:pt x="95" y="63"/>
                  </a:lnTo>
                  <a:lnTo>
                    <a:pt x="83" y="75"/>
                  </a:lnTo>
                  <a:lnTo>
                    <a:pt x="69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39" y="132"/>
                  </a:lnTo>
                  <a:lnTo>
                    <a:pt x="30" y="148"/>
                  </a:lnTo>
                  <a:lnTo>
                    <a:pt x="22" y="164"/>
                  </a:lnTo>
                  <a:lnTo>
                    <a:pt x="16" y="181"/>
                  </a:lnTo>
                  <a:lnTo>
                    <a:pt x="10" y="198"/>
                  </a:lnTo>
                  <a:lnTo>
                    <a:pt x="6" y="216"/>
                  </a:lnTo>
                  <a:lnTo>
                    <a:pt x="3" y="234"/>
                  </a:lnTo>
                  <a:lnTo>
                    <a:pt x="1" y="252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7" y="393"/>
                  </a:lnTo>
                  <a:lnTo>
                    <a:pt x="1009" y="270"/>
                  </a:lnTo>
                  <a:lnTo>
                    <a:pt x="1009" y="251"/>
                  </a:lnTo>
                  <a:lnTo>
                    <a:pt x="1007" y="234"/>
                  </a:lnTo>
                  <a:lnTo>
                    <a:pt x="1004" y="216"/>
                  </a:lnTo>
                  <a:lnTo>
                    <a:pt x="1001" y="198"/>
                  </a:lnTo>
                  <a:lnTo>
                    <a:pt x="995" y="182"/>
                  </a:lnTo>
                  <a:lnTo>
                    <a:pt x="990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4" y="75"/>
                  </a:lnTo>
                  <a:lnTo>
                    <a:pt x="920" y="64"/>
                  </a:lnTo>
                  <a:lnTo>
                    <a:pt x="907" y="53"/>
                  </a:lnTo>
                  <a:lnTo>
                    <a:pt x="894" y="41"/>
                  </a:lnTo>
                  <a:lnTo>
                    <a:pt x="879" y="33"/>
                  </a:lnTo>
                  <a:lnTo>
                    <a:pt x="867" y="26"/>
                  </a:lnTo>
                  <a:lnTo>
                    <a:pt x="848" y="18"/>
                  </a:lnTo>
                  <a:lnTo>
                    <a:pt x="832" y="11"/>
                  </a:lnTo>
                  <a:lnTo>
                    <a:pt x="816" y="7"/>
                  </a:lnTo>
                  <a:lnTo>
                    <a:pt x="799" y="4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4" y="10"/>
                  </a:lnTo>
                  <a:lnTo>
                    <a:pt x="638" y="22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9" y="73"/>
                  </a:lnTo>
                  <a:lnTo>
                    <a:pt x="577" y="81"/>
                  </a:lnTo>
                  <a:lnTo>
                    <a:pt x="565" y="86"/>
                  </a:lnTo>
                  <a:lnTo>
                    <a:pt x="552" y="91"/>
                  </a:lnTo>
                  <a:lnTo>
                    <a:pt x="538" y="94"/>
                  </a:lnTo>
                  <a:lnTo>
                    <a:pt x="525" y="97"/>
                  </a:lnTo>
                  <a:lnTo>
                    <a:pt x="512" y="98"/>
                  </a:lnTo>
                  <a:lnTo>
                    <a:pt x="498" y="98"/>
                  </a:lnTo>
                  <a:lnTo>
                    <a:pt x="485" y="97"/>
                  </a:lnTo>
                  <a:lnTo>
                    <a:pt x="471" y="95"/>
                  </a:lnTo>
                  <a:lnTo>
                    <a:pt x="458" y="92"/>
                  </a:lnTo>
                  <a:lnTo>
                    <a:pt x="445" y="87"/>
                  </a:lnTo>
                  <a:lnTo>
                    <a:pt x="433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9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4" y="14"/>
                  </a:lnTo>
                  <a:lnTo>
                    <a:pt x="357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2" name="Freeform 34"/>
            <p:cNvSpPr>
              <a:spLocks/>
            </p:cNvSpPr>
            <p:nvPr/>
          </p:nvSpPr>
          <p:spPr bwMode="auto">
            <a:xfrm>
              <a:off x="3896" y="3417"/>
              <a:ext cx="136" cy="144"/>
            </a:xfrm>
            <a:custGeom>
              <a:avLst/>
              <a:gdLst>
                <a:gd name="T0" fmla="*/ 0 w 542"/>
                <a:gd name="T1" fmla="*/ 0 h 574"/>
                <a:gd name="T2" fmla="*/ 0 w 542"/>
                <a:gd name="T3" fmla="*/ 0 h 574"/>
                <a:gd name="T4" fmla="*/ 0 w 542"/>
                <a:gd name="T5" fmla="*/ 0 h 574"/>
                <a:gd name="T6" fmla="*/ 0 w 542"/>
                <a:gd name="T7" fmla="*/ 0 h 574"/>
                <a:gd name="T8" fmla="*/ 0 w 542"/>
                <a:gd name="T9" fmla="*/ 0 h 574"/>
                <a:gd name="T10" fmla="*/ 0 w 542"/>
                <a:gd name="T11" fmla="*/ 0 h 574"/>
                <a:gd name="T12" fmla="*/ 0 w 542"/>
                <a:gd name="T13" fmla="*/ 0 h 574"/>
                <a:gd name="T14" fmla="*/ 0 w 542"/>
                <a:gd name="T15" fmla="*/ 0 h 574"/>
                <a:gd name="T16" fmla="*/ 0 w 542"/>
                <a:gd name="T17" fmla="*/ 0 h 574"/>
                <a:gd name="T18" fmla="*/ 0 w 542"/>
                <a:gd name="T19" fmla="*/ 0 h 574"/>
                <a:gd name="T20" fmla="*/ 0 w 542"/>
                <a:gd name="T21" fmla="*/ 0 h 574"/>
                <a:gd name="T22" fmla="*/ 0 w 542"/>
                <a:gd name="T23" fmla="*/ 0 h 574"/>
                <a:gd name="T24" fmla="*/ 0 w 542"/>
                <a:gd name="T25" fmla="*/ 0 h 574"/>
                <a:gd name="T26" fmla="*/ 0 w 542"/>
                <a:gd name="T27" fmla="*/ 0 h 574"/>
                <a:gd name="T28" fmla="*/ 0 w 542"/>
                <a:gd name="T29" fmla="*/ 0 h 574"/>
                <a:gd name="T30" fmla="*/ 0 w 542"/>
                <a:gd name="T31" fmla="*/ 0 h 574"/>
                <a:gd name="T32" fmla="*/ 0 w 542"/>
                <a:gd name="T33" fmla="*/ 0 h 574"/>
                <a:gd name="T34" fmla="*/ 0 w 542"/>
                <a:gd name="T35" fmla="*/ 0 h 574"/>
                <a:gd name="T36" fmla="*/ 0 w 542"/>
                <a:gd name="T37" fmla="*/ 0 h 574"/>
                <a:gd name="T38" fmla="*/ 0 w 542"/>
                <a:gd name="T39" fmla="*/ 0 h 574"/>
                <a:gd name="T40" fmla="*/ 0 w 542"/>
                <a:gd name="T41" fmla="*/ 0 h 574"/>
                <a:gd name="T42" fmla="*/ 0 w 542"/>
                <a:gd name="T43" fmla="*/ 0 h 574"/>
                <a:gd name="T44" fmla="*/ 0 w 542"/>
                <a:gd name="T45" fmla="*/ 0 h 574"/>
                <a:gd name="T46" fmla="*/ 0 w 542"/>
                <a:gd name="T47" fmla="*/ 0 h 574"/>
                <a:gd name="T48" fmla="*/ 0 w 542"/>
                <a:gd name="T49" fmla="*/ 0 h 574"/>
                <a:gd name="T50" fmla="*/ 0 w 542"/>
                <a:gd name="T51" fmla="*/ 0 h 574"/>
                <a:gd name="T52" fmla="*/ 0 w 542"/>
                <a:gd name="T53" fmla="*/ 0 h 574"/>
                <a:gd name="T54" fmla="*/ 0 w 542"/>
                <a:gd name="T55" fmla="*/ 0 h 574"/>
                <a:gd name="T56" fmla="*/ 0 w 542"/>
                <a:gd name="T57" fmla="*/ 0 h 574"/>
                <a:gd name="T58" fmla="*/ 0 w 542"/>
                <a:gd name="T59" fmla="*/ 0 h 574"/>
                <a:gd name="T60" fmla="*/ 0 w 542"/>
                <a:gd name="T61" fmla="*/ 0 h 574"/>
                <a:gd name="T62" fmla="*/ 0 w 542"/>
                <a:gd name="T63" fmla="*/ 0 h 574"/>
                <a:gd name="T64" fmla="*/ 0 w 542"/>
                <a:gd name="T65" fmla="*/ 0 h 574"/>
                <a:gd name="T66" fmla="*/ 0 w 542"/>
                <a:gd name="T67" fmla="*/ 0 h 574"/>
                <a:gd name="T68" fmla="*/ 0 w 542"/>
                <a:gd name="T69" fmla="*/ 0 h 574"/>
                <a:gd name="T70" fmla="*/ 0 w 542"/>
                <a:gd name="T71" fmla="*/ 0 h 574"/>
                <a:gd name="T72" fmla="*/ 0 w 542"/>
                <a:gd name="T73" fmla="*/ 0 h 574"/>
                <a:gd name="T74" fmla="*/ 0 w 542"/>
                <a:gd name="T75" fmla="*/ 0 h 574"/>
                <a:gd name="T76" fmla="*/ 0 w 542"/>
                <a:gd name="T77" fmla="*/ 0 h 574"/>
                <a:gd name="T78" fmla="*/ 0 w 542"/>
                <a:gd name="T79" fmla="*/ 0 h 574"/>
                <a:gd name="T80" fmla="*/ 0 w 542"/>
                <a:gd name="T81" fmla="*/ 0 h 574"/>
                <a:gd name="T82" fmla="*/ 0 w 542"/>
                <a:gd name="T83" fmla="*/ 0 h 574"/>
                <a:gd name="T84" fmla="*/ 0 w 542"/>
                <a:gd name="T85" fmla="*/ 0 h 574"/>
                <a:gd name="T86" fmla="*/ 0 w 542"/>
                <a:gd name="T87" fmla="*/ 0 h 574"/>
                <a:gd name="T88" fmla="*/ 0 w 542"/>
                <a:gd name="T89" fmla="*/ 0 h 574"/>
                <a:gd name="T90" fmla="*/ 0 w 542"/>
                <a:gd name="T91" fmla="*/ 0 h 574"/>
                <a:gd name="T92" fmla="*/ 0 w 542"/>
                <a:gd name="T93" fmla="*/ 0 h 574"/>
                <a:gd name="T94" fmla="*/ 0 w 542"/>
                <a:gd name="T95" fmla="*/ 0 h 574"/>
                <a:gd name="T96" fmla="*/ 0 w 542"/>
                <a:gd name="T97" fmla="*/ 0 h 5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2"/>
                <a:gd name="T148" fmla="*/ 0 h 574"/>
                <a:gd name="T149" fmla="*/ 542 w 542"/>
                <a:gd name="T150" fmla="*/ 574 h 5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2" h="574">
                  <a:moveTo>
                    <a:pt x="542" y="287"/>
                  </a:moveTo>
                  <a:lnTo>
                    <a:pt x="541" y="268"/>
                  </a:lnTo>
                  <a:lnTo>
                    <a:pt x="540" y="250"/>
                  </a:lnTo>
                  <a:lnTo>
                    <a:pt x="537" y="231"/>
                  </a:lnTo>
                  <a:lnTo>
                    <a:pt x="532" y="213"/>
                  </a:lnTo>
                  <a:lnTo>
                    <a:pt x="528" y="195"/>
                  </a:lnTo>
                  <a:lnTo>
                    <a:pt x="521" y="177"/>
                  </a:lnTo>
                  <a:lnTo>
                    <a:pt x="515" y="160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2"/>
                  </a:lnTo>
                  <a:lnTo>
                    <a:pt x="475" y="99"/>
                  </a:lnTo>
                  <a:lnTo>
                    <a:pt x="463" y="85"/>
                  </a:lnTo>
                  <a:lnTo>
                    <a:pt x="451" y="72"/>
                  </a:lnTo>
                  <a:lnTo>
                    <a:pt x="436" y="60"/>
                  </a:lnTo>
                  <a:lnTo>
                    <a:pt x="423" y="49"/>
                  </a:lnTo>
                  <a:lnTo>
                    <a:pt x="407" y="39"/>
                  </a:lnTo>
                  <a:lnTo>
                    <a:pt x="393" y="30"/>
                  </a:lnTo>
                  <a:lnTo>
                    <a:pt x="376" y="22"/>
                  </a:lnTo>
                  <a:lnTo>
                    <a:pt x="359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8" y="2"/>
                  </a:lnTo>
                  <a:lnTo>
                    <a:pt x="290" y="0"/>
                  </a:lnTo>
                  <a:lnTo>
                    <a:pt x="273" y="0"/>
                  </a:lnTo>
                  <a:lnTo>
                    <a:pt x="255" y="0"/>
                  </a:lnTo>
                  <a:lnTo>
                    <a:pt x="238" y="2"/>
                  </a:lnTo>
                  <a:lnTo>
                    <a:pt x="221" y="4"/>
                  </a:lnTo>
                  <a:lnTo>
                    <a:pt x="204" y="9"/>
                  </a:lnTo>
                  <a:lnTo>
                    <a:pt x="186" y="14"/>
                  </a:lnTo>
                  <a:lnTo>
                    <a:pt x="171" y="21"/>
                  </a:lnTo>
                  <a:lnTo>
                    <a:pt x="154" y="29"/>
                  </a:lnTo>
                  <a:lnTo>
                    <a:pt x="138" y="37"/>
                  </a:lnTo>
                  <a:lnTo>
                    <a:pt x="124" y="47"/>
                  </a:lnTo>
                  <a:lnTo>
                    <a:pt x="109" y="58"/>
                  </a:lnTo>
                  <a:lnTo>
                    <a:pt x="95" y="69"/>
                  </a:lnTo>
                  <a:lnTo>
                    <a:pt x="82" y="81"/>
                  </a:lnTo>
                  <a:lnTo>
                    <a:pt x="70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0" y="156"/>
                  </a:lnTo>
                  <a:lnTo>
                    <a:pt x="22" y="173"/>
                  </a:lnTo>
                  <a:lnTo>
                    <a:pt x="16" y="191"/>
                  </a:lnTo>
                  <a:lnTo>
                    <a:pt x="10" y="209"/>
                  </a:lnTo>
                  <a:lnTo>
                    <a:pt x="6" y="226"/>
                  </a:lnTo>
                  <a:lnTo>
                    <a:pt x="3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2" y="320"/>
                  </a:lnTo>
                  <a:lnTo>
                    <a:pt x="4" y="338"/>
                  </a:lnTo>
                  <a:lnTo>
                    <a:pt x="9" y="357"/>
                  </a:lnTo>
                  <a:lnTo>
                    <a:pt x="13" y="376"/>
                  </a:lnTo>
                  <a:lnTo>
                    <a:pt x="20" y="392"/>
                  </a:lnTo>
                  <a:lnTo>
                    <a:pt x="25" y="409"/>
                  </a:lnTo>
                  <a:lnTo>
                    <a:pt x="34" y="426"/>
                  </a:lnTo>
                  <a:lnTo>
                    <a:pt x="43" y="442"/>
                  </a:lnTo>
                  <a:lnTo>
                    <a:pt x="54" y="457"/>
                  </a:lnTo>
                  <a:lnTo>
                    <a:pt x="64" y="472"/>
                  </a:lnTo>
                  <a:lnTo>
                    <a:pt x="76" y="487"/>
                  </a:lnTo>
                  <a:lnTo>
                    <a:pt x="89" y="500"/>
                  </a:lnTo>
                  <a:lnTo>
                    <a:pt x="101" y="511"/>
                  </a:lnTo>
                  <a:lnTo>
                    <a:pt x="117" y="522"/>
                  </a:lnTo>
                  <a:lnTo>
                    <a:pt x="131" y="532"/>
                  </a:lnTo>
                  <a:lnTo>
                    <a:pt x="146" y="542"/>
                  </a:lnTo>
                  <a:lnTo>
                    <a:pt x="163" y="550"/>
                  </a:lnTo>
                  <a:lnTo>
                    <a:pt x="179" y="557"/>
                  </a:lnTo>
                  <a:lnTo>
                    <a:pt x="196" y="562"/>
                  </a:lnTo>
                  <a:lnTo>
                    <a:pt x="213" y="567"/>
                  </a:lnTo>
                  <a:lnTo>
                    <a:pt x="231" y="571"/>
                  </a:lnTo>
                  <a:lnTo>
                    <a:pt x="248" y="572"/>
                  </a:lnTo>
                  <a:lnTo>
                    <a:pt x="265" y="574"/>
                  </a:lnTo>
                  <a:lnTo>
                    <a:pt x="282" y="574"/>
                  </a:lnTo>
                  <a:lnTo>
                    <a:pt x="300" y="572"/>
                  </a:lnTo>
                  <a:lnTo>
                    <a:pt x="318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69" y="555"/>
                  </a:lnTo>
                  <a:lnTo>
                    <a:pt x="385" y="547"/>
                  </a:lnTo>
                  <a:lnTo>
                    <a:pt x="402" y="539"/>
                  </a:lnTo>
                  <a:lnTo>
                    <a:pt x="415" y="530"/>
                  </a:lnTo>
                  <a:lnTo>
                    <a:pt x="431" y="519"/>
                  </a:lnTo>
                  <a:lnTo>
                    <a:pt x="444" y="508"/>
                  </a:lnTo>
                  <a:lnTo>
                    <a:pt x="458" y="494"/>
                  </a:lnTo>
                  <a:lnTo>
                    <a:pt x="470" y="481"/>
                  </a:lnTo>
                  <a:lnTo>
                    <a:pt x="482" y="468"/>
                  </a:lnTo>
                  <a:lnTo>
                    <a:pt x="492" y="452"/>
                  </a:lnTo>
                  <a:lnTo>
                    <a:pt x="502" y="437"/>
                  </a:lnTo>
                  <a:lnTo>
                    <a:pt x="511" y="421"/>
                  </a:lnTo>
                  <a:lnTo>
                    <a:pt x="519" y="404"/>
                  </a:lnTo>
                  <a:lnTo>
                    <a:pt x="526" y="387"/>
                  </a:lnTo>
                  <a:lnTo>
                    <a:pt x="531" y="369"/>
                  </a:lnTo>
                  <a:lnTo>
                    <a:pt x="536" y="351"/>
                  </a:lnTo>
                  <a:lnTo>
                    <a:pt x="538" y="332"/>
                  </a:lnTo>
                  <a:lnTo>
                    <a:pt x="541" y="313"/>
                  </a:lnTo>
                  <a:lnTo>
                    <a:pt x="542" y="294"/>
                  </a:lnTo>
                  <a:lnTo>
                    <a:pt x="542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3" name="Freeform 35"/>
            <p:cNvSpPr>
              <a:spLocks/>
            </p:cNvSpPr>
            <p:nvPr/>
          </p:nvSpPr>
          <p:spPr bwMode="auto">
            <a:xfrm>
              <a:off x="4178" y="3583"/>
              <a:ext cx="253" cy="99"/>
            </a:xfrm>
            <a:custGeom>
              <a:avLst/>
              <a:gdLst>
                <a:gd name="T0" fmla="*/ 0 w 1008"/>
                <a:gd name="T1" fmla="*/ 0 h 393"/>
                <a:gd name="T2" fmla="*/ 0 w 1008"/>
                <a:gd name="T3" fmla="*/ 0 h 393"/>
                <a:gd name="T4" fmla="*/ 0 w 1008"/>
                <a:gd name="T5" fmla="*/ 0 h 393"/>
                <a:gd name="T6" fmla="*/ 0 w 1008"/>
                <a:gd name="T7" fmla="*/ 0 h 393"/>
                <a:gd name="T8" fmla="*/ 0 w 1008"/>
                <a:gd name="T9" fmla="*/ 0 h 393"/>
                <a:gd name="T10" fmla="*/ 0 w 1008"/>
                <a:gd name="T11" fmla="*/ 0 h 393"/>
                <a:gd name="T12" fmla="*/ 0 w 1008"/>
                <a:gd name="T13" fmla="*/ 0 h 393"/>
                <a:gd name="T14" fmla="*/ 0 w 1008"/>
                <a:gd name="T15" fmla="*/ 0 h 393"/>
                <a:gd name="T16" fmla="*/ 0 w 1008"/>
                <a:gd name="T17" fmla="*/ 0 h 393"/>
                <a:gd name="T18" fmla="*/ 0 w 1008"/>
                <a:gd name="T19" fmla="*/ 0 h 393"/>
                <a:gd name="T20" fmla="*/ 0 w 1008"/>
                <a:gd name="T21" fmla="*/ 0 h 393"/>
                <a:gd name="T22" fmla="*/ 0 w 1008"/>
                <a:gd name="T23" fmla="*/ 0 h 393"/>
                <a:gd name="T24" fmla="*/ 0 w 1008"/>
                <a:gd name="T25" fmla="*/ 0 h 393"/>
                <a:gd name="T26" fmla="*/ 0 w 1008"/>
                <a:gd name="T27" fmla="*/ 0 h 393"/>
                <a:gd name="T28" fmla="*/ 0 w 1008"/>
                <a:gd name="T29" fmla="*/ 0 h 393"/>
                <a:gd name="T30" fmla="*/ 0 w 1008"/>
                <a:gd name="T31" fmla="*/ 0 h 393"/>
                <a:gd name="T32" fmla="*/ 0 w 1008"/>
                <a:gd name="T33" fmla="*/ 0 h 393"/>
                <a:gd name="T34" fmla="*/ 0 w 1008"/>
                <a:gd name="T35" fmla="*/ 0 h 393"/>
                <a:gd name="T36" fmla="*/ 0 w 1008"/>
                <a:gd name="T37" fmla="*/ 0 h 393"/>
                <a:gd name="T38" fmla="*/ 0 w 1008"/>
                <a:gd name="T39" fmla="*/ 0 h 393"/>
                <a:gd name="T40" fmla="*/ 0 w 1008"/>
                <a:gd name="T41" fmla="*/ 0 h 393"/>
                <a:gd name="T42" fmla="*/ 0 w 1008"/>
                <a:gd name="T43" fmla="*/ 0 h 393"/>
                <a:gd name="T44" fmla="*/ 0 w 1008"/>
                <a:gd name="T45" fmla="*/ 0 h 393"/>
                <a:gd name="T46" fmla="*/ 0 w 1008"/>
                <a:gd name="T47" fmla="*/ 0 h 393"/>
                <a:gd name="T48" fmla="*/ 0 w 1008"/>
                <a:gd name="T49" fmla="*/ 0 h 393"/>
                <a:gd name="T50" fmla="*/ 0 w 1008"/>
                <a:gd name="T51" fmla="*/ 0 h 393"/>
                <a:gd name="T52" fmla="*/ 0 w 1008"/>
                <a:gd name="T53" fmla="*/ 0 h 393"/>
                <a:gd name="T54" fmla="*/ 0 w 1008"/>
                <a:gd name="T55" fmla="*/ 0 h 393"/>
                <a:gd name="T56" fmla="*/ 0 w 1008"/>
                <a:gd name="T57" fmla="*/ 0 h 393"/>
                <a:gd name="T58" fmla="*/ 0 w 1008"/>
                <a:gd name="T59" fmla="*/ 0 h 393"/>
                <a:gd name="T60" fmla="*/ 0 w 1008"/>
                <a:gd name="T61" fmla="*/ 0 h 393"/>
                <a:gd name="T62" fmla="*/ 0 w 1008"/>
                <a:gd name="T63" fmla="*/ 0 h 393"/>
                <a:gd name="T64" fmla="*/ 0 w 1008"/>
                <a:gd name="T65" fmla="*/ 0 h 393"/>
                <a:gd name="T66" fmla="*/ 0 w 1008"/>
                <a:gd name="T67" fmla="*/ 0 h 393"/>
                <a:gd name="T68" fmla="*/ 0 w 1008"/>
                <a:gd name="T69" fmla="*/ 0 h 393"/>
                <a:gd name="T70" fmla="*/ 0 w 1008"/>
                <a:gd name="T71" fmla="*/ 0 h 393"/>
                <a:gd name="T72" fmla="*/ 0 w 1008"/>
                <a:gd name="T73" fmla="*/ 0 h 393"/>
                <a:gd name="T74" fmla="*/ 0 w 1008"/>
                <a:gd name="T75" fmla="*/ 0 h 393"/>
                <a:gd name="T76" fmla="*/ 0 w 1008"/>
                <a:gd name="T77" fmla="*/ 0 h 393"/>
                <a:gd name="T78" fmla="*/ 0 w 1008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8"/>
                <a:gd name="T121" fmla="*/ 0 h 393"/>
                <a:gd name="T122" fmla="*/ 1008 w 1008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8" h="393">
                  <a:moveTo>
                    <a:pt x="271" y="0"/>
                  </a:moveTo>
                  <a:lnTo>
                    <a:pt x="253" y="0"/>
                  </a:lnTo>
                  <a:lnTo>
                    <a:pt x="237" y="1"/>
                  </a:lnTo>
                  <a:lnTo>
                    <a:pt x="220" y="3"/>
                  </a:lnTo>
                  <a:lnTo>
                    <a:pt x="202" y="7"/>
                  </a:lnTo>
                  <a:lnTo>
                    <a:pt x="186" y="11"/>
                  </a:lnTo>
                  <a:lnTo>
                    <a:pt x="170" y="18"/>
                  </a:lnTo>
                  <a:lnTo>
                    <a:pt x="153" y="23"/>
                  </a:lnTo>
                  <a:lnTo>
                    <a:pt x="138" y="32"/>
                  </a:lnTo>
                  <a:lnTo>
                    <a:pt x="123" y="41"/>
                  </a:lnTo>
                  <a:lnTo>
                    <a:pt x="108" y="51"/>
                  </a:lnTo>
                  <a:lnTo>
                    <a:pt x="95" y="63"/>
                  </a:lnTo>
                  <a:lnTo>
                    <a:pt x="82" y="75"/>
                  </a:lnTo>
                  <a:lnTo>
                    <a:pt x="69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39" y="132"/>
                  </a:lnTo>
                  <a:lnTo>
                    <a:pt x="30" y="147"/>
                  </a:lnTo>
                  <a:lnTo>
                    <a:pt x="22" y="164"/>
                  </a:lnTo>
                  <a:lnTo>
                    <a:pt x="15" y="181"/>
                  </a:lnTo>
                  <a:lnTo>
                    <a:pt x="10" y="198"/>
                  </a:lnTo>
                  <a:lnTo>
                    <a:pt x="5" y="216"/>
                  </a:lnTo>
                  <a:lnTo>
                    <a:pt x="3" y="233"/>
                  </a:lnTo>
                  <a:lnTo>
                    <a:pt x="1" y="252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7" y="393"/>
                  </a:lnTo>
                  <a:lnTo>
                    <a:pt x="1008" y="270"/>
                  </a:lnTo>
                  <a:lnTo>
                    <a:pt x="1008" y="251"/>
                  </a:lnTo>
                  <a:lnTo>
                    <a:pt x="1007" y="233"/>
                  </a:lnTo>
                  <a:lnTo>
                    <a:pt x="1004" y="216"/>
                  </a:lnTo>
                  <a:lnTo>
                    <a:pt x="1000" y="198"/>
                  </a:lnTo>
                  <a:lnTo>
                    <a:pt x="995" y="182"/>
                  </a:lnTo>
                  <a:lnTo>
                    <a:pt x="989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3" y="75"/>
                  </a:lnTo>
                  <a:lnTo>
                    <a:pt x="920" y="64"/>
                  </a:lnTo>
                  <a:lnTo>
                    <a:pt x="907" y="53"/>
                  </a:lnTo>
                  <a:lnTo>
                    <a:pt x="893" y="41"/>
                  </a:lnTo>
                  <a:lnTo>
                    <a:pt x="879" y="32"/>
                  </a:lnTo>
                  <a:lnTo>
                    <a:pt x="866" y="26"/>
                  </a:lnTo>
                  <a:lnTo>
                    <a:pt x="847" y="18"/>
                  </a:lnTo>
                  <a:lnTo>
                    <a:pt x="832" y="11"/>
                  </a:lnTo>
                  <a:lnTo>
                    <a:pt x="816" y="7"/>
                  </a:lnTo>
                  <a:lnTo>
                    <a:pt x="798" y="3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4" y="10"/>
                  </a:lnTo>
                  <a:lnTo>
                    <a:pt x="637" y="22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8" y="73"/>
                  </a:lnTo>
                  <a:lnTo>
                    <a:pt x="577" y="80"/>
                  </a:lnTo>
                  <a:lnTo>
                    <a:pt x="565" y="86"/>
                  </a:lnTo>
                  <a:lnTo>
                    <a:pt x="551" y="90"/>
                  </a:lnTo>
                  <a:lnTo>
                    <a:pt x="538" y="94"/>
                  </a:lnTo>
                  <a:lnTo>
                    <a:pt x="525" y="97"/>
                  </a:lnTo>
                  <a:lnTo>
                    <a:pt x="511" y="98"/>
                  </a:lnTo>
                  <a:lnTo>
                    <a:pt x="498" y="98"/>
                  </a:lnTo>
                  <a:lnTo>
                    <a:pt x="484" y="97"/>
                  </a:lnTo>
                  <a:lnTo>
                    <a:pt x="471" y="95"/>
                  </a:lnTo>
                  <a:lnTo>
                    <a:pt x="458" y="92"/>
                  </a:lnTo>
                  <a:lnTo>
                    <a:pt x="444" y="87"/>
                  </a:lnTo>
                  <a:lnTo>
                    <a:pt x="433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8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4" y="13"/>
                  </a:lnTo>
                  <a:lnTo>
                    <a:pt x="357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4" name="Freeform 36"/>
            <p:cNvSpPr>
              <a:spLocks/>
            </p:cNvSpPr>
            <p:nvPr/>
          </p:nvSpPr>
          <p:spPr bwMode="auto">
            <a:xfrm>
              <a:off x="4235" y="3417"/>
              <a:ext cx="136" cy="143"/>
            </a:xfrm>
            <a:custGeom>
              <a:avLst/>
              <a:gdLst>
                <a:gd name="T0" fmla="*/ 0 w 543"/>
                <a:gd name="T1" fmla="*/ 0 h 573"/>
                <a:gd name="T2" fmla="*/ 0 w 543"/>
                <a:gd name="T3" fmla="*/ 0 h 573"/>
                <a:gd name="T4" fmla="*/ 0 w 543"/>
                <a:gd name="T5" fmla="*/ 0 h 573"/>
                <a:gd name="T6" fmla="*/ 0 w 543"/>
                <a:gd name="T7" fmla="*/ 0 h 573"/>
                <a:gd name="T8" fmla="*/ 0 w 543"/>
                <a:gd name="T9" fmla="*/ 0 h 573"/>
                <a:gd name="T10" fmla="*/ 0 w 543"/>
                <a:gd name="T11" fmla="*/ 0 h 573"/>
                <a:gd name="T12" fmla="*/ 0 w 543"/>
                <a:gd name="T13" fmla="*/ 0 h 573"/>
                <a:gd name="T14" fmla="*/ 0 w 543"/>
                <a:gd name="T15" fmla="*/ 0 h 573"/>
                <a:gd name="T16" fmla="*/ 0 w 543"/>
                <a:gd name="T17" fmla="*/ 0 h 573"/>
                <a:gd name="T18" fmla="*/ 0 w 543"/>
                <a:gd name="T19" fmla="*/ 0 h 573"/>
                <a:gd name="T20" fmla="*/ 0 w 543"/>
                <a:gd name="T21" fmla="*/ 0 h 573"/>
                <a:gd name="T22" fmla="*/ 0 w 543"/>
                <a:gd name="T23" fmla="*/ 0 h 573"/>
                <a:gd name="T24" fmla="*/ 0 w 543"/>
                <a:gd name="T25" fmla="*/ 0 h 573"/>
                <a:gd name="T26" fmla="*/ 0 w 543"/>
                <a:gd name="T27" fmla="*/ 0 h 573"/>
                <a:gd name="T28" fmla="*/ 0 w 543"/>
                <a:gd name="T29" fmla="*/ 0 h 573"/>
                <a:gd name="T30" fmla="*/ 0 w 543"/>
                <a:gd name="T31" fmla="*/ 0 h 573"/>
                <a:gd name="T32" fmla="*/ 0 w 543"/>
                <a:gd name="T33" fmla="*/ 0 h 573"/>
                <a:gd name="T34" fmla="*/ 0 w 543"/>
                <a:gd name="T35" fmla="*/ 0 h 573"/>
                <a:gd name="T36" fmla="*/ 0 w 543"/>
                <a:gd name="T37" fmla="*/ 0 h 573"/>
                <a:gd name="T38" fmla="*/ 0 w 543"/>
                <a:gd name="T39" fmla="*/ 0 h 573"/>
                <a:gd name="T40" fmla="*/ 0 w 543"/>
                <a:gd name="T41" fmla="*/ 0 h 573"/>
                <a:gd name="T42" fmla="*/ 0 w 543"/>
                <a:gd name="T43" fmla="*/ 0 h 573"/>
                <a:gd name="T44" fmla="*/ 0 w 543"/>
                <a:gd name="T45" fmla="*/ 0 h 573"/>
                <a:gd name="T46" fmla="*/ 0 w 543"/>
                <a:gd name="T47" fmla="*/ 0 h 573"/>
                <a:gd name="T48" fmla="*/ 0 w 543"/>
                <a:gd name="T49" fmla="*/ 0 h 573"/>
                <a:gd name="T50" fmla="*/ 0 w 543"/>
                <a:gd name="T51" fmla="*/ 0 h 573"/>
                <a:gd name="T52" fmla="*/ 0 w 543"/>
                <a:gd name="T53" fmla="*/ 0 h 573"/>
                <a:gd name="T54" fmla="*/ 0 w 543"/>
                <a:gd name="T55" fmla="*/ 0 h 573"/>
                <a:gd name="T56" fmla="*/ 0 w 543"/>
                <a:gd name="T57" fmla="*/ 0 h 573"/>
                <a:gd name="T58" fmla="*/ 0 w 543"/>
                <a:gd name="T59" fmla="*/ 0 h 573"/>
                <a:gd name="T60" fmla="*/ 0 w 543"/>
                <a:gd name="T61" fmla="*/ 0 h 573"/>
                <a:gd name="T62" fmla="*/ 0 w 543"/>
                <a:gd name="T63" fmla="*/ 0 h 573"/>
                <a:gd name="T64" fmla="*/ 0 w 543"/>
                <a:gd name="T65" fmla="*/ 0 h 573"/>
                <a:gd name="T66" fmla="*/ 0 w 543"/>
                <a:gd name="T67" fmla="*/ 0 h 573"/>
                <a:gd name="T68" fmla="*/ 0 w 543"/>
                <a:gd name="T69" fmla="*/ 0 h 573"/>
                <a:gd name="T70" fmla="*/ 0 w 543"/>
                <a:gd name="T71" fmla="*/ 0 h 573"/>
                <a:gd name="T72" fmla="*/ 0 w 543"/>
                <a:gd name="T73" fmla="*/ 0 h 573"/>
                <a:gd name="T74" fmla="*/ 0 w 543"/>
                <a:gd name="T75" fmla="*/ 0 h 573"/>
                <a:gd name="T76" fmla="*/ 0 w 543"/>
                <a:gd name="T77" fmla="*/ 0 h 573"/>
                <a:gd name="T78" fmla="*/ 0 w 543"/>
                <a:gd name="T79" fmla="*/ 0 h 573"/>
                <a:gd name="T80" fmla="*/ 0 w 543"/>
                <a:gd name="T81" fmla="*/ 0 h 573"/>
                <a:gd name="T82" fmla="*/ 0 w 543"/>
                <a:gd name="T83" fmla="*/ 0 h 573"/>
                <a:gd name="T84" fmla="*/ 0 w 543"/>
                <a:gd name="T85" fmla="*/ 0 h 573"/>
                <a:gd name="T86" fmla="*/ 0 w 543"/>
                <a:gd name="T87" fmla="*/ 0 h 573"/>
                <a:gd name="T88" fmla="*/ 0 w 543"/>
                <a:gd name="T89" fmla="*/ 0 h 573"/>
                <a:gd name="T90" fmla="*/ 0 w 543"/>
                <a:gd name="T91" fmla="*/ 0 h 573"/>
                <a:gd name="T92" fmla="*/ 0 w 543"/>
                <a:gd name="T93" fmla="*/ 0 h 573"/>
                <a:gd name="T94" fmla="*/ 0 w 543"/>
                <a:gd name="T95" fmla="*/ 0 h 573"/>
                <a:gd name="T96" fmla="*/ 0 w 543"/>
                <a:gd name="T97" fmla="*/ 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73"/>
                <a:gd name="T149" fmla="*/ 543 w 543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73">
                  <a:moveTo>
                    <a:pt x="543" y="287"/>
                  </a:moveTo>
                  <a:lnTo>
                    <a:pt x="542" y="268"/>
                  </a:lnTo>
                  <a:lnTo>
                    <a:pt x="541" y="250"/>
                  </a:lnTo>
                  <a:lnTo>
                    <a:pt x="538" y="231"/>
                  </a:lnTo>
                  <a:lnTo>
                    <a:pt x="533" y="213"/>
                  </a:lnTo>
                  <a:lnTo>
                    <a:pt x="529" y="195"/>
                  </a:lnTo>
                  <a:lnTo>
                    <a:pt x="522" y="177"/>
                  </a:lnTo>
                  <a:lnTo>
                    <a:pt x="515" y="160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2"/>
                  </a:lnTo>
                  <a:lnTo>
                    <a:pt x="476" y="99"/>
                  </a:lnTo>
                  <a:lnTo>
                    <a:pt x="464" y="84"/>
                  </a:lnTo>
                  <a:lnTo>
                    <a:pt x="452" y="72"/>
                  </a:lnTo>
                  <a:lnTo>
                    <a:pt x="437" y="60"/>
                  </a:lnTo>
                  <a:lnTo>
                    <a:pt x="424" y="49"/>
                  </a:lnTo>
                  <a:lnTo>
                    <a:pt x="408" y="39"/>
                  </a:lnTo>
                  <a:lnTo>
                    <a:pt x="394" y="30"/>
                  </a:lnTo>
                  <a:lnTo>
                    <a:pt x="377" y="22"/>
                  </a:lnTo>
                  <a:lnTo>
                    <a:pt x="360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9" y="2"/>
                  </a:lnTo>
                  <a:lnTo>
                    <a:pt x="291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38" y="2"/>
                  </a:lnTo>
                  <a:lnTo>
                    <a:pt x="222" y="4"/>
                  </a:lnTo>
                  <a:lnTo>
                    <a:pt x="205" y="9"/>
                  </a:lnTo>
                  <a:lnTo>
                    <a:pt x="187" y="14"/>
                  </a:lnTo>
                  <a:lnTo>
                    <a:pt x="171" y="21"/>
                  </a:lnTo>
                  <a:lnTo>
                    <a:pt x="155" y="29"/>
                  </a:lnTo>
                  <a:lnTo>
                    <a:pt x="139" y="36"/>
                  </a:lnTo>
                  <a:lnTo>
                    <a:pt x="124" y="46"/>
                  </a:lnTo>
                  <a:lnTo>
                    <a:pt x="110" y="58"/>
                  </a:lnTo>
                  <a:lnTo>
                    <a:pt x="95" y="69"/>
                  </a:lnTo>
                  <a:lnTo>
                    <a:pt x="83" y="81"/>
                  </a:lnTo>
                  <a:lnTo>
                    <a:pt x="71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1" y="156"/>
                  </a:lnTo>
                  <a:lnTo>
                    <a:pt x="23" y="173"/>
                  </a:lnTo>
                  <a:lnTo>
                    <a:pt x="17" y="191"/>
                  </a:lnTo>
                  <a:lnTo>
                    <a:pt x="10" y="208"/>
                  </a:lnTo>
                  <a:lnTo>
                    <a:pt x="7" y="226"/>
                  </a:lnTo>
                  <a:lnTo>
                    <a:pt x="4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3" y="320"/>
                  </a:lnTo>
                  <a:lnTo>
                    <a:pt x="5" y="338"/>
                  </a:lnTo>
                  <a:lnTo>
                    <a:pt x="9" y="357"/>
                  </a:lnTo>
                  <a:lnTo>
                    <a:pt x="14" y="376"/>
                  </a:lnTo>
                  <a:lnTo>
                    <a:pt x="20" y="391"/>
                  </a:lnTo>
                  <a:lnTo>
                    <a:pt x="26" y="409"/>
                  </a:lnTo>
                  <a:lnTo>
                    <a:pt x="35" y="426"/>
                  </a:lnTo>
                  <a:lnTo>
                    <a:pt x="44" y="442"/>
                  </a:lnTo>
                  <a:lnTo>
                    <a:pt x="55" y="457"/>
                  </a:lnTo>
                  <a:lnTo>
                    <a:pt x="65" y="472"/>
                  </a:lnTo>
                  <a:lnTo>
                    <a:pt x="76" y="486"/>
                  </a:lnTo>
                  <a:lnTo>
                    <a:pt x="90" y="500"/>
                  </a:lnTo>
                  <a:lnTo>
                    <a:pt x="102" y="511"/>
                  </a:lnTo>
                  <a:lnTo>
                    <a:pt x="118" y="522"/>
                  </a:lnTo>
                  <a:lnTo>
                    <a:pt x="132" y="532"/>
                  </a:lnTo>
                  <a:lnTo>
                    <a:pt x="147" y="542"/>
                  </a:lnTo>
                  <a:lnTo>
                    <a:pt x="163" y="550"/>
                  </a:lnTo>
                  <a:lnTo>
                    <a:pt x="180" y="557"/>
                  </a:lnTo>
                  <a:lnTo>
                    <a:pt x="197" y="562"/>
                  </a:lnTo>
                  <a:lnTo>
                    <a:pt x="214" y="567"/>
                  </a:lnTo>
                  <a:lnTo>
                    <a:pt x="232" y="571"/>
                  </a:lnTo>
                  <a:lnTo>
                    <a:pt x="248" y="572"/>
                  </a:lnTo>
                  <a:lnTo>
                    <a:pt x="266" y="573"/>
                  </a:lnTo>
                  <a:lnTo>
                    <a:pt x="283" y="573"/>
                  </a:lnTo>
                  <a:lnTo>
                    <a:pt x="301" y="572"/>
                  </a:lnTo>
                  <a:lnTo>
                    <a:pt x="319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70" y="555"/>
                  </a:lnTo>
                  <a:lnTo>
                    <a:pt x="386" y="547"/>
                  </a:lnTo>
                  <a:lnTo>
                    <a:pt x="402" y="539"/>
                  </a:lnTo>
                  <a:lnTo>
                    <a:pt x="416" y="530"/>
                  </a:lnTo>
                  <a:lnTo>
                    <a:pt x="431" y="519"/>
                  </a:lnTo>
                  <a:lnTo>
                    <a:pt x="445" y="508"/>
                  </a:lnTo>
                  <a:lnTo>
                    <a:pt x="458" y="494"/>
                  </a:lnTo>
                  <a:lnTo>
                    <a:pt x="471" y="481"/>
                  </a:lnTo>
                  <a:lnTo>
                    <a:pt x="483" y="467"/>
                  </a:lnTo>
                  <a:lnTo>
                    <a:pt x="493" y="452"/>
                  </a:lnTo>
                  <a:lnTo>
                    <a:pt x="503" y="437"/>
                  </a:lnTo>
                  <a:lnTo>
                    <a:pt x="512" y="421"/>
                  </a:lnTo>
                  <a:lnTo>
                    <a:pt x="520" y="404"/>
                  </a:lnTo>
                  <a:lnTo>
                    <a:pt x="526" y="387"/>
                  </a:lnTo>
                  <a:lnTo>
                    <a:pt x="532" y="369"/>
                  </a:lnTo>
                  <a:lnTo>
                    <a:pt x="536" y="351"/>
                  </a:lnTo>
                  <a:lnTo>
                    <a:pt x="539" y="332"/>
                  </a:lnTo>
                  <a:lnTo>
                    <a:pt x="542" y="313"/>
                  </a:lnTo>
                  <a:lnTo>
                    <a:pt x="543" y="294"/>
                  </a:lnTo>
                  <a:lnTo>
                    <a:pt x="543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5" name="Freeform 37"/>
            <p:cNvSpPr>
              <a:spLocks/>
            </p:cNvSpPr>
            <p:nvPr/>
          </p:nvSpPr>
          <p:spPr bwMode="auto">
            <a:xfrm>
              <a:off x="4503" y="3579"/>
              <a:ext cx="252" cy="98"/>
            </a:xfrm>
            <a:custGeom>
              <a:avLst/>
              <a:gdLst>
                <a:gd name="T0" fmla="*/ 0 w 1009"/>
                <a:gd name="T1" fmla="*/ 0 h 393"/>
                <a:gd name="T2" fmla="*/ 0 w 1009"/>
                <a:gd name="T3" fmla="*/ 0 h 393"/>
                <a:gd name="T4" fmla="*/ 0 w 1009"/>
                <a:gd name="T5" fmla="*/ 0 h 393"/>
                <a:gd name="T6" fmla="*/ 0 w 1009"/>
                <a:gd name="T7" fmla="*/ 0 h 393"/>
                <a:gd name="T8" fmla="*/ 0 w 1009"/>
                <a:gd name="T9" fmla="*/ 0 h 393"/>
                <a:gd name="T10" fmla="*/ 0 w 1009"/>
                <a:gd name="T11" fmla="*/ 0 h 393"/>
                <a:gd name="T12" fmla="*/ 0 w 1009"/>
                <a:gd name="T13" fmla="*/ 0 h 393"/>
                <a:gd name="T14" fmla="*/ 0 w 1009"/>
                <a:gd name="T15" fmla="*/ 0 h 393"/>
                <a:gd name="T16" fmla="*/ 0 w 1009"/>
                <a:gd name="T17" fmla="*/ 0 h 393"/>
                <a:gd name="T18" fmla="*/ 0 w 1009"/>
                <a:gd name="T19" fmla="*/ 0 h 393"/>
                <a:gd name="T20" fmla="*/ 0 w 1009"/>
                <a:gd name="T21" fmla="*/ 0 h 393"/>
                <a:gd name="T22" fmla="*/ 0 w 1009"/>
                <a:gd name="T23" fmla="*/ 0 h 393"/>
                <a:gd name="T24" fmla="*/ 0 w 1009"/>
                <a:gd name="T25" fmla="*/ 0 h 393"/>
                <a:gd name="T26" fmla="*/ 0 w 1009"/>
                <a:gd name="T27" fmla="*/ 0 h 393"/>
                <a:gd name="T28" fmla="*/ 0 w 1009"/>
                <a:gd name="T29" fmla="*/ 0 h 393"/>
                <a:gd name="T30" fmla="*/ 0 w 1009"/>
                <a:gd name="T31" fmla="*/ 0 h 393"/>
                <a:gd name="T32" fmla="*/ 0 w 1009"/>
                <a:gd name="T33" fmla="*/ 0 h 393"/>
                <a:gd name="T34" fmla="*/ 0 w 1009"/>
                <a:gd name="T35" fmla="*/ 0 h 393"/>
                <a:gd name="T36" fmla="*/ 0 w 1009"/>
                <a:gd name="T37" fmla="*/ 0 h 393"/>
                <a:gd name="T38" fmla="*/ 0 w 1009"/>
                <a:gd name="T39" fmla="*/ 0 h 393"/>
                <a:gd name="T40" fmla="*/ 0 w 1009"/>
                <a:gd name="T41" fmla="*/ 0 h 393"/>
                <a:gd name="T42" fmla="*/ 0 w 1009"/>
                <a:gd name="T43" fmla="*/ 0 h 393"/>
                <a:gd name="T44" fmla="*/ 0 w 1009"/>
                <a:gd name="T45" fmla="*/ 0 h 393"/>
                <a:gd name="T46" fmla="*/ 0 w 1009"/>
                <a:gd name="T47" fmla="*/ 0 h 393"/>
                <a:gd name="T48" fmla="*/ 0 w 1009"/>
                <a:gd name="T49" fmla="*/ 0 h 393"/>
                <a:gd name="T50" fmla="*/ 0 w 1009"/>
                <a:gd name="T51" fmla="*/ 0 h 393"/>
                <a:gd name="T52" fmla="*/ 0 w 1009"/>
                <a:gd name="T53" fmla="*/ 0 h 393"/>
                <a:gd name="T54" fmla="*/ 0 w 1009"/>
                <a:gd name="T55" fmla="*/ 0 h 393"/>
                <a:gd name="T56" fmla="*/ 0 w 1009"/>
                <a:gd name="T57" fmla="*/ 0 h 393"/>
                <a:gd name="T58" fmla="*/ 0 w 1009"/>
                <a:gd name="T59" fmla="*/ 0 h 393"/>
                <a:gd name="T60" fmla="*/ 0 w 1009"/>
                <a:gd name="T61" fmla="*/ 0 h 393"/>
                <a:gd name="T62" fmla="*/ 0 w 1009"/>
                <a:gd name="T63" fmla="*/ 0 h 393"/>
                <a:gd name="T64" fmla="*/ 0 w 1009"/>
                <a:gd name="T65" fmla="*/ 0 h 393"/>
                <a:gd name="T66" fmla="*/ 0 w 1009"/>
                <a:gd name="T67" fmla="*/ 0 h 393"/>
                <a:gd name="T68" fmla="*/ 0 w 1009"/>
                <a:gd name="T69" fmla="*/ 0 h 393"/>
                <a:gd name="T70" fmla="*/ 0 w 1009"/>
                <a:gd name="T71" fmla="*/ 0 h 393"/>
                <a:gd name="T72" fmla="*/ 0 w 1009"/>
                <a:gd name="T73" fmla="*/ 0 h 393"/>
                <a:gd name="T74" fmla="*/ 0 w 1009"/>
                <a:gd name="T75" fmla="*/ 0 h 393"/>
                <a:gd name="T76" fmla="*/ 0 w 1009"/>
                <a:gd name="T77" fmla="*/ 0 h 393"/>
                <a:gd name="T78" fmla="*/ 0 w 1009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09"/>
                <a:gd name="T121" fmla="*/ 0 h 393"/>
                <a:gd name="T122" fmla="*/ 1009 w 1009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09" h="393">
                  <a:moveTo>
                    <a:pt x="272" y="0"/>
                  </a:moveTo>
                  <a:lnTo>
                    <a:pt x="254" y="0"/>
                  </a:lnTo>
                  <a:lnTo>
                    <a:pt x="237" y="1"/>
                  </a:lnTo>
                  <a:lnTo>
                    <a:pt x="220" y="4"/>
                  </a:lnTo>
                  <a:lnTo>
                    <a:pt x="203" y="7"/>
                  </a:lnTo>
                  <a:lnTo>
                    <a:pt x="187" y="11"/>
                  </a:lnTo>
                  <a:lnTo>
                    <a:pt x="170" y="18"/>
                  </a:lnTo>
                  <a:lnTo>
                    <a:pt x="153" y="24"/>
                  </a:lnTo>
                  <a:lnTo>
                    <a:pt x="139" y="33"/>
                  </a:lnTo>
                  <a:lnTo>
                    <a:pt x="123" y="41"/>
                  </a:lnTo>
                  <a:lnTo>
                    <a:pt x="109" y="52"/>
                  </a:lnTo>
                  <a:lnTo>
                    <a:pt x="95" y="63"/>
                  </a:lnTo>
                  <a:lnTo>
                    <a:pt x="83" y="75"/>
                  </a:lnTo>
                  <a:lnTo>
                    <a:pt x="70" y="87"/>
                  </a:lnTo>
                  <a:lnTo>
                    <a:pt x="58" y="101"/>
                  </a:lnTo>
                  <a:lnTo>
                    <a:pt x="48" y="116"/>
                  </a:lnTo>
                  <a:lnTo>
                    <a:pt x="40" y="132"/>
                  </a:lnTo>
                  <a:lnTo>
                    <a:pt x="31" y="148"/>
                  </a:lnTo>
                  <a:lnTo>
                    <a:pt x="23" y="164"/>
                  </a:lnTo>
                  <a:lnTo>
                    <a:pt x="16" y="181"/>
                  </a:lnTo>
                  <a:lnTo>
                    <a:pt x="10" y="198"/>
                  </a:lnTo>
                  <a:lnTo>
                    <a:pt x="6" y="216"/>
                  </a:lnTo>
                  <a:lnTo>
                    <a:pt x="4" y="234"/>
                  </a:lnTo>
                  <a:lnTo>
                    <a:pt x="2" y="253"/>
                  </a:lnTo>
                  <a:lnTo>
                    <a:pt x="0" y="274"/>
                  </a:lnTo>
                  <a:lnTo>
                    <a:pt x="0" y="393"/>
                  </a:lnTo>
                  <a:lnTo>
                    <a:pt x="1008" y="393"/>
                  </a:lnTo>
                  <a:lnTo>
                    <a:pt x="1009" y="270"/>
                  </a:lnTo>
                  <a:lnTo>
                    <a:pt x="1009" y="251"/>
                  </a:lnTo>
                  <a:lnTo>
                    <a:pt x="1008" y="234"/>
                  </a:lnTo>
                  <a:lnTo>
                    <a:pt x="1004" y="216"/>
                  </a:lnTo>
                  <a:lnTo>
                    <a:pt x="1001" y="198"/>
                  </a:lnTo>
                  <a:lnTo>
                    <a:pt x="996" y="182"/>
                  </a:lnTo>
                  <a:lnTo>
                    <a:pt x="990" y="164"/>
                  </a:lnTo>
                  <a:lnTo>
                    <a:pt x="983" y="149"/>
                  </a:lnTo>
                  <a:lnTo>
                    <a:pt x="975" y="132"/>
                  </a:lnTo>
                  <a:lnTo>
                    <a:pt x="966" y="116"/>
                  </a:lnTo>
                  <a:lnTo>
                    <a:pt x="956" y="102"/>
                  </a:lnTo>
                  <a:lnTo>
                    <a:pt x="945" y="88"/>
                  </a:lnTo>
                  <a:lnTo>
                    <a:pt x="934" y="75"/>
                  </a:lnTo>
                  <a:lnTo>
                    <a:pt x="921" y="64"/>
                  </a:lnTo>
                  <a:lnTo>
                    <a:pt x="907" y="53"/>
                  </a:lnTo>
                  <a:lnTo>
                    <a:pt x="894" y="41"/>
                  </a:lnTo>
                  <a:lnTo>
                    <a:pt x="879" y="33"/>
                  </a:lnTo>
                  <a:lnTo>
                    <a:pt x="867" y="26"/>
                  </a:lnTo>
                  <a:lnTo>
                    <a:pt x="848" y="18"/>
                  </a:lnTo>
                  <a:lnTo>
                    <a:pt x="832" y="11"/>
                  </a:lnTo>
                  <a:lnTo>
                    <a:pt x="817" y="7"/>
                  </a:lnTo>
                  <a:lnTo>
                    <a:pt x="799" y="4"/>
                  </a:lnTo>
                  <a:lnTo>
                    <a:pt x="782" y="1"/>
                  </a:lnTo>
                  <a:lnTo>
                    <a:pt x="765" y="0"/>
                  </a:lnTo>
                  <a:lnTo>
                    <a:pt x="650" y="0"/>
                  </a:lnTo>
                  <a:lnTo>
                    <a:pt x="645" y="10"/>
                  </a:lnTo>
                  <a:lnTo>
                    <a:pt x="638" y="23"/>
                  </a:lnTo>
                  <a:lnTo>
                    <a:pt x="629" y="35"/>
                  </a:lnTo>
                  <a:lnTo>
                    <a:pt x="621" y="46"/>
                  </a:lnTo>
                  <a:lnTo>
                    <a:pt x="612" y="55"/>
                  </a:lnTo>
                  <a:lnTo>
                    <a:pt x="600" y="65"/>
                  </a:lnTo>
                  <a:lnTo>
                    <a:pt x="589" y="73"/>
                  </a:lnTo>
                  <a:lnTo>
                    <a:pt x="578" y="81"/>
                  </a:lnTo>
                  <a:lnTo>
                    <a:pt x="566" y="86"/>
                  </a:lnTo>
                  <a:lnTo>
                    <a:pt x="552" y="91"/>
                  </a:lnTo>
                  <a:lnTo>
                    <a:pt x="539" y="94"/>
                  </a:lnTo>
                  <a:lnTo>
                    <a:pt x="525" y="97"/>
                  </a:lnTo>
                  <a:lnTo>
                    <a:pt x="512" y="98"/>
                  </a:lnTo>
                  <a:lnTo>
                    <a:pt x="499" y="98"/>
                  </a:lnTo>
                  <a:lnTo>
                    <a:pt x="485" y="97"/>
                  </a:lnTo>
                  <a:lnTo>
                    <a:pt x="472" y="95"/>
                  </a:lnTo>
                  <a:lnTo>
                    <a:pt x="458" y="92"/>
                  </a:lnTo>
                  <a:lnTo>
                    <a:pt x="445" y="87"/>
                  </a:lnTo>
                  <a:lnTo>
                    <a:pt x="434" y="82"/>
                  </a:lnTo>
                  <a:lnTo>
                    <a:pt x="421" y="74"/>
                  </a:lnTo>
                  <a:lnTo>
                    <a:pt x="409" y="67"/>
                  </a:lnTo>
                  <a:lnTo>
                    <a:pt x="399" y="57"/>
                  </a:lnTo>
                  <a:lnTo>
                    <a:pt x="390" y="48"/>
                  </a:lnTo>
                  <a:lnTo>
                    <a:pt x="380" y="37"/>
                  </a:lnTo>
                  <a:lnTo>
                    <a:pt x="372" y="26"/>
                  </a:lnTo>
                  <a:lnTo>
                    <a:pt x="365" y="14"/>
                  </a:lnTo>
                  <a:lnTo>
                    <a:pt x="358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6" name="Freeform 38"/>
            <p:cNvSpPr>
              <a:spLocks/>
            </p:cNvSpPr>
            <p:nvPr/>
          </p:nvSpPr>
          <p:spPr bwMode="auto">
            <a:xfrm>
              <a:off x="4559" y="3412"/>
              <a:ext cx="136" cy="144"/>
            </a:xfrm>
            <a:custGeom>
              <a:avLst/>
              <a:gdLst>
                <a:gd name="T0" fmla="*/ 0 w 543"/>
                <a:gd name="T1" fmla="*/ 0 h 574"/>
                <a:gd name="T2" fmla="*/ 0 w 543"/>
                <a:gd name="T3" fmla="*/ 0 h 574"/>
                <a:gd name="T4" fmla="*/ 0 w 543"/>
                <a:gd name="T5" fmla="*/ 0 h 574"/>
                <a:gd name="T6" fmla="*/ 0 w 543"/>
                <a:gd name="T7" fmla="*/ 0 h 574"/>
                <a:gd name="T8" fmla="*/ 0 w 543"/>
                <a:gd name="T9" fmla="*/ 0 h 574"/>
                <a:gd name="T10" fmla="*/ 0 w 543"/>
                <a:gd name="T11" fmla="*/ 0 h 574"/>
                <a:gd name="T12" fmla="*/ 0 w 543"/>
                <a:gd name="T13" fmla="*/ 0 h 574"/>
                <a:gd name="T14" fmla="*/ 0 w 543"/>
                <a:gd name="T15" fmla="*/ 0 h 574"/>
                <a:gd name="T16" fmla="*/ 0 w 543"/>
                <a:gd name="T17" fmla="*/ 0 h 574"/>
                <a:gd name="T18" fmla="*/ 0 w 543"/>
                <a:gd name="T19" fmla="*/ 0 h 574"/>
                <a:gd name="T20" fmla="*/ 0 w 543"/>
                <a:gd name="T21" fmla="*/ 0 h 574"/>
                <a:gd name="T22" fmla="*/ 0 w 543"/>
                <a:gd name="T23" fmla="*/ 0 h 574"/>
                <a:gd name="T24" fmla="*/ 0 w 543"/>
                <a:gd name="T25" fmla="*/ 0 h 574"/>
                <a:gd name="T26" fmla="*/ 0 w 543"/>
                <a:gd name="T27" fmla="*/ 0 h 574"/>
                <a:gd name="T28" fmla="*/ 0 w 543"/>
                <a:gd name="T29" fmla="*/ 0 h 574"/>
                <a:gd name="T30" fmla="*/ 0 w 543"/>
                <a:gd name="T31" fmla="*/ 0 h 574"/>
                <a:gd name="T32" fmla="*/ 0 w 543"/>
                <a:gd name="T33" fmla="*/ 0 h 574"/>
                <a:gd name="T34" fmla="*/ 0 w 543"/>
                <a:gd name="T35" fmla="*/ 0 h 574"/>
                <a:gd name="T36" fmla="*/ 0 w 543"/>
                <a:gd name="T37" fmla="*/ 0 h 574"/>
                <a:gd name="T38" fmla="*/ 0 w 543"/>
                <a:gd name="T39" fmla="*/ 0 h 574"/>
                <a:gd name="T40" fmla="*/ 0 w 543"/>
                <a:gd name="T41" fmla="*/ 0 h 574"/>
                <a:gd name="T42" fmla="*/ 0 w 543"/>
                <a:gd name="T43" fmla="*/ 0 h 574"/>
                <a:gd name="T44" fmla="*/ 0 w 543"/>
                <a:gd name="T45" fmla="*/ 0 h 574"/>
                <a:gd name="T46" fmla="*/ 0 w 543"/>
                <a:gd name="T47" fmla="*/ 0 h 574"/>
                <a:gd name="T48" fmla="*/ 0 w 543"/>
                <a:gd name="T49" fmla="*/ 0 h 574"/>
                <a:gd name="T50" fmla="*/ 0 w 543"/>
                <a:gd name="T51" fmla="*/ 0 h 574"/>
                <a:gd name="T52" fmla="*/ 0 w 543"/>
                <a:gd name="T53" fmla="*/ 0 h 574"/>
                <a:gd name="T54" fmla="*/ 0 w 543"/>
                <a:gd name="T55" fmla="*/ 0 h 574"/>
                <a:gd name="T56" fmla="*/ 0 w 543"/>
                <a:gd name="T57" fmla="*/ 0 h 574"/>
                <a:gd name="T58" fmla="*/ 0 w 543"/>
                <a:gd name="T59" fmla="*/ 0 h 574"/>
                <a:gd name="T60" fmla="*/ 0 w 543"/>
                <a:gd name="T61" fmla="*/ 0 h 574"/>
                <a:gd name="T62" fmla="*/ 0 w 543"/>
                <a:gd name="T63" fmla="*/ 0 h 574"/>
                <a:gd name="T64" fmla="*/ 0 w 543"/>
                <a:gd name="T65" fmla="*/ 0 h 574"/>
                <a:gd name="T66" fmla="*/ 0 w 543"/>
                <a:gd name="T67" fmla="*/ 0 h 574"/>
                <a:gd name="T68" fmla="*/ 0 w 543"/>
                <a:gd name="T69" fmla="*/ 0 h 574"/>
                <a:gd name="T70" fmla="*/ 0 w 543"/>
                <a:gd name="T71" fmla="*/ 0 h 574"/>
                <a:gd name="T72" fmla="*/ 0 w 543"/>
                <a:gd name="T73" fmla="*/ 0 h 574"/>
                <a:gd name="T74" fmla="*/ 0 w 543"/>
                <a:gd name="T75" fmla="*/ 0 h 574"/>
                <a:gd name="T76" fmla="*/ 0 w 543"/>
                <a:gd name="T77" fmla="*/ 0 h 574"/>
                <a:gd name="T78" fmla="*/ 0 w 543"/>
                <a:gd name="T79" fmla="*/ 0 h 574"/>
                <a:gd name="T80" fmla="*/ 0 w 543"/>
                <a:gd name="T81" fmla="*/ 0 h 574"/>
                <a:gd name="T82" fmla="*/ 0 w 543"/>
                <a:gd name="T83" fmla="*/ 0 h 574"/>
                <a:gd name="T84" fmla="*/ 0 w 543"/>
                <a:gd name="T85" fmla="*/ 0 h 574"/>
                <a:gd name="T86" fmla="*/ 0 w 543"/>
                <a:gd name="T87" fmla="*/ 0 h 574"/>
                <a:gd name="T88" fmla="*/ 0 w 543"/>
                <a:gd name="T89" fmla="*/ 0 h 574"/>
                <a:gd name="T90" fmla="*/ 0 w 543"/>
                <a:gd name="T91" fmla="*/ 0 h 574"/>
                <a:gd name="T92" fmla="*/ 0 w 543"/>
                <a:gd name="T93" fmla="*/ 0 h 574"/>
                <a:gd name="T94" fmla="*/ 0 w 543"/>
                <a:gd name="T95" fmla="*/ 0 h 574"/>
                <a:gd name="T96" fmla="*/ 0 w 543"/>
                <a:gd name="T97" fmla="*/ 0 h 5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3"/>
                <a:gd name="T148" fmla="*/ 0 h 574"/>
                <a:gd name="T149" fmla="*/ 543 w 543"/>
                <a:gd name="T150" fmla="*/ 574 h 5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3" h="574">
                  <a:moveTo>
                    <a:pt x="543" y="287"/>
                  </a:moveTo>
                  <a:lnTo>
                    <a:pt x="542" y="268"/>
                  </a:lnTo>
                  <a:lnTo>
                    <a:pt x="541" y="250"/>
                  </a:lnTo>
                  <a:lnTo>
                    <a:pt x="537" y="231"/>
                  </a:lnTo>
                  <a:lnTo>
                    <a:pt x="533" y="213"/>
                  </a:lnTo>
                  <a:lnTo>
                    <a:pt x="528" y="195"/>
                  </a:lnTo>
                  <a:lnTo>
                    <a:pt x="522" y="177"/>
                  </a:lnTo>
                  <a:lnTo>
                    <a:pt x="515" y="161"/>
                  </a:lnTo>
                  <a:lnTo>
                    <a:pt x="506" y="144"/>
                  </a:lnTo>
                  <a:lnTo>
                    <a:pt x="497" y="128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5"/>
                  </a:lnTo>
                  <a:lnTo>
                    <a:pt x="451" y="72"/>
                  </a:lnTo>
                  <a:lnTo>
                    <a:pt x="437" y="60"/>
                  </a:lnTo>
                  <a:lnTo>
                    <a:pt x="423" y="49"/>
                  </a:lnTo>
                  <a:lnTo>
                    <a:pt x="408" y="39"/>
                  </a:lnTo>
                  <a:lnTo>
                    <a:pt x="393" y="30"/>
                  </a:lnTo>
                  <a:lnTo>
                    <a:pt x="376" y="22"/>
                  </a:lnTo>
                  <a:lnTo>
                    <a:pt x="360" y="15"/>
                  </a:lnTo>
                  <a:lnTo>
                    <a:pt x="344" y="9"/>
                  </a:lnTo>
                  <a:lnTo>
                    <a:pt x="326" y="5"/>
                  </a:lnTo>
                  <a:lnTo>
                    <a:pt x="308" y="2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56" y="0"/>
                  </a:lnTo>
                  <a:lnTo>
                    <a:pt x="238" y="2"/>
                  </a:lnTo>
                  <a:lnTo>
                    <a:pt x="221" y="4"/>
                  </a:lnTo>
                  <a:lnTo>
                    <a:pt x="204" y="9"/>
                  </a:lnTo>
                  <a:lnTo>
                    <a:pt x="187" y="14"/>
                  </a:lnTo>
                  <a:lnTo>
                    <a:pt x="171" y="21"/>
                  </a:lnTo>
                  <a:lnTo>
                    <a:pt x="154" y="29"/>
                  </a:lnTo>
                  <a:lnTo>
                    <a:pt x="139" y="37"/>
                  </a:lnTo>
                  <a:lnTo>
                    <a:pt x="124" y="47"/>
                  </a:lnTo>
                  <a:lnTo>
                    <a:pt x="109" y="58"/>
                  </a:lnTo>
                  <a:lnTo>
                    <a:pt x="95" y="69"/>
                  </a:lnTo>
                  <a:lnTo>
                    <a:pt x="83" y="81"/>
                  </a:lnTo>
                  <a:lnTo>
                    <a:pt x="70" y="96"/>
                  </a:lnTo>
                  <a:lnTo>
                    <a:pt x="58" y="109"/>
                  </a:lnTo>
                  <a:lnTo>
                    <a:pt x="48" y="125"/>
                  </a:lnTo>
                  <a:lnTo>
                    <a:pt x="39" y="139"/>
                  </a:lnTo>
                  <a:lnTo>
                    <a:pt x="30" y="156"/>
                  </a:lnTo>
                  <a:lnTo>
                    <a:pt x="22" y="173"/>
                  </a:lnTo>
                  <a:lnTo>
                    <a:pt x="17" y="191"/>
                  </a:lnTo>
                  <a:lnTo>
                    <a:pt x="10" y="209"/>
                  </a:lnTo>
                  <a:lnTo>
                    <a:pt x="7" y="226"/>
                  </a:lnTo>
                  <a:lnTo>
                    <a:pt x="3" y="245"/>
                  </a:lnTo>
                  <a:lnTo>
                    <a:pt x="1" y="264"/>
                  </a:lnTo>
                  <a:lnTo>
                    <a:pt x="0" y="283"/>
                  </a:lnTo>
                  <a:lnTo>
                    <a:pt x="1" y="301"/>
                  </a:lnTo>
                  <a:lnTo>
                    <a:pt x="2" y="320"/>
                  </a:lnTo>
                  <a:lnTo>
                    <a:pt x="4" y="338"/>
                  </a:lnTo>
                  <a:lnTo>
                    <a:pt x="9" y="357"/>
                  </a:lnTo>
                  <a:lnTo>
                    <a:pt x="13" y="376"/>
                  </a:lnTo>
                  <a:lnTo>
                    <a:pt x="20" y="392"/>
                  </a:lnTo>
                  <a:lnTo>
                    <a:pt x="26" y="409"/>
                  </a:lnTo>
                  <a:lnTo>
                    <a:pt x="35" y="426"/>
                  </a:lnTo>
                  <a:lnTo>
                    <a:pt x="44" y="442"/>
                  </a:lnTo>
                  <a:lnTo>
                    <a:pt x="55" y="458"/>
                  </a:lnTo>
                  <a:lnTo>
                    <a:pt x="65" y="472"/>
                  </a:lnTo>
                  <a:lnTo>
                    <a:pt x="76" y="487"/>
                  </a:lnTo>
                  <a:lnTo>
                    <a:pt x="89" y="500"/>
                  </a:lnTo>
                  <a:lnTo>
                    <a:pt x="102" y="511"/>
                  </a:lnTo>
                  <a:lnTo>
                    <a:pt x="117" y="522"/>
                  </a:lnTo>
                  <a:lnTo>
                    <a:pt x="132" y="532"/>
                  </a:lnTo>
                  <a:lnTo>
                    <a:pt x="146" y="542"/>
                  </a:lnTo>
                  <a:lnTo>
                    <a:pt x="163" y="550"/>
                  </a:lnTo>
                  <a:lnTo>
                    <a:pt x="180" y="557"/>
                  </a:lnTo>
                  <a:lnTo>
                    <a:pt x="197" y="562"/>
                  </a:lnTo>
                  <a:lnTo>
                    <a:pt x="213" y="567"/>
                  </a:lnTo>
                  <a:lnTo>
                    <a:pt x="231" y="571"/>
                  </a:lnTo>
                  <a:lnTo>
                    <a:pt x="248" y="573"/>
                  </a:lnTo>
                  <a:lnTo>
                    <a:pt x="266" y="574"/>
                  </a:lnTo>
                  <a:lnTo>
                    <a:pt x="283" y="574"/>
                  </a:lnTo>
                  <a:lnTo>
                    <a:pt x="300" y="573"/>
                  </a:lnTo>
                  <a:lnTo>
                    <a:pt x="318" y="570"/>
                  </a:lnTo>
                  <a:lnTo>
                    <a:pt x="335" y="566"/>
                  </a:lnTo>
                  <a:lnTo>
                    <a:pt x="353" y="561"/>
                  </a:lnTo>
                  <a:lnTo>
                    <a:pt x="370" y="555"/>
                  </a:lnTo>
                  <a:lnTo>
                    <a:pt x="385" y="547"/>
                  </a:lnTo>
                  <a:lnTo>
                    <a:pt x="402" y="539"/>
                  </a:lnTo>
                  <a:lnTo>
                    <a:pt x="415" y="530"/>
                  </a:lnTo>
                  <a:lnTo>
                    <a:pt x="431" y="519"/>
                  </a:lnTo>
                  <a:lnTo>
                    <a:pt x="445" y="508"/>
                  </a:lnTo>
                  <a:lnTo>
                    <a:pt x="458" y="494"/>
                  </a:lnTo>
                  <a:lnTo>
                    <a:pt x="470" y="481"/>
                  </a:lnTo>
                  <a:lnTo>
                    <a:pt x="482" y="468"/>
                  </a:lnTo>
                  <a:lnTo>
                    <a:pt x="493" y="452"/>
                  </a:lnTo>
                  <a:lnTo>
                    <a:pt x="503" y="437"/>
                  </a:lnTo>
                  <a:lnTo>
                    <a:pt x="512" y="421"/>
                  </a:lnTo>
                  <a:lnTo>
                    <a:pt x="519" y="404"/>
                  </a:lnTo>
                  <a:lnTo>
                    <a:pt x="526" y="387"/>
                  </a:lnTo>
                  <a:lnTo>
                    <a:pt x="532" y="369"/>
                  </a:lnTo>
                  <a:lnTo>
                    <a:pt x="536" y="351"/>
                  </a:lnTo>
                  <a:lnTo>
                    <a:pt x="538" y="332"/>
                  </a:lnTo>
                  <a:lnTo>
                    <a:pt x="542" y="313"/>
                  </a:lnTo>
                  <a:lnTo>
                    <a:pt x="543" y="294"/>
                  </a:lnTo>
                  <a:lnTo>
                    <a:pt x="543" y="287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7" name="Rectangle 41"/>
            <p:cNvSpPr>
              <a:spLocks noChangeArrowheads="1"/>
            </p:cNvSpPr>
            <p:nvPr/>
          </p:nvSpPr>
          <p:spPr bwMode="auto">
            <a:xfrm>
              <a:off x="3933" y="3432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A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5328" name="Rectangle 42"/>
            <p:cNvSpPr>
              <a:spLocks noChangeArrowheads="1"/>
            </p:cNvSpPr>
            <p:nvPr/>
          </p:nvSpPr>
          <p:spPr bwMode="auto">
            <a:xfrm>
              <a:off x="4271" y="3431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5329" name="Rectangle 43"/>
            <p:cNvSpPr>
              <a:spLocks noChangeArrowheads="1"/>
            </p:cNvSpPr>
            <p:nvPr/>
          </p:nvSpPr>
          <p:spPr bwMode="auto">
            <a:xfrm>
              <a:off x="4591" y="3427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100" b="1">
                  <a:solidFill>
                    <a:srgbClr val="000000"/>
                  </a:solidFill>
                  <a:latin typeface="Arial Narrow" pitchFamily="34" charset="0"/>
                </a:rPr>
                <a:t>C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5330" name="Line 45"/>
            <p:cNvSpPr>
              <a:spLocks noChangeShapeType="1"/>
            </p:cNvSpPr>
            <p:nvPr/>
          </p:nvSpPr>
          <p:spPr bwMode="auto">
            <a:xfrm flipV="1">
              <a:off x="3945" y="3706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1" name="Line 46"/>
            <p:cNvSpPr>
              <a:spLocks noChangeShapeType="1"/>
            </p:cNvSpPr>
            <p:nvPr/>
          </p:nvSpPr>
          <p:spPr bwMode="auto">
            <a:xfrm>
              <a:off x="3943" y="3702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2" name="Line 47"/>
            <p:cNvSpPr>
              <a:spLocks noChangeShapeType="1"/>
            </p:cNvSpPr>
            <p:nvPr/>
          </p:nvSpPr>
          <p:spPr bwMode="auto">
            <a:xfrm flipV="1">
              <a:off x="4022" y="370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3" name="Line 48"/>
            <p:cNvSpPr>
              <a:spLocks noChangeShapeType="1"/>
            </p:cNvSpPr>
            <p:nvPr/>
          </p:nvSpPr>
          <p:spPr bwMode="auto">
            <a:xfrm>
              <a:off x="4020" y="3700"/>
              <a:ext cx="61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4" name="Line 49"/>
            <p:cNvSpPr>
              <a:spLocks noChangeShapeType="1"/>
            </p:cNvSpPr>
            <p:nvPr/>
          </p:nvSpPr>
          <p:spPr bwMode="auto">
            <a:xfrm flipV="1">
              <a:off x="3948" y="382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5" name="Line 50"/>
            <p:cNvSpPr>
              <a:spLocks noChangeShapeType="1"/>
            </p:cNvSpPr>
            <p:nvPr/>
          </p:nvSpPr>
          <p:spPr bwMode="auto">
            <a:xfrm>
              <a:off x="3945" y="3819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6" name="Line 51"/>
            <p:cNvSpPr>
              <a:spLocks noChangeShapeType="1"/>
            </p:cNvSpPr>
            <p:nvPr/>
          </p:nvSpPr>
          <p:spPr bwMode="auto">
            <a:xfrm flipV="1">
              <a:off x="4516" y="369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7" name="Line 52"/>
            <p:cNvSpPr>
              <a:spLocks noChangeShapeType="1"/>
            </p:cNvSpPr>
            <p:nvPr/>
          </p:nvSpPr>
          <p:spPr bwMode="auto">
            <a:xfrm>
              <a:off x="4513" y="369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8" name="Line 53"/>
            <p:cNvSpPr>
              <a:spLocks noChangeShapeType="1"/>
            </p:cNvSpPr>
            <p:nvPr/>
          </p:nvSpPr>
          <p:spPr bwMode="auto">
            <a:xfrm flipV="1">
              <a:off x="4603" y="37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9" name="Line 54"/>
            <p:cNvSpPr>
              <a:spLocks noChangeShapeType="1"/>
            </p:cNvSpPr>
            <p:nvPr/>
          </p:nvSpPr>
          <p:spPr bwMode="auto">
            <a:xfrm>
              <a:off x="4601" y="3697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0" name="Line 55"/>
            <p:cNvSpPr>
              <a:spLocks noChangeShapeType="1"/>
            </p:cNvSpPr>
            <p:nvPr/>
          </p:nvSpPr>
          <p:spPr bwMode="auto">
            <a:xfrm flipV="1">
              <a:off x="4680" y="369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1" name="Line 56"/>
            <p:cNvSpPr>
              <a:spLocks noChangeShapeType="1"/>
            </p:cNvSpPr>
            <p:nvPr/>
          </p:nvSpPr>
          <p:spPr bwMode="auto">
            <a:xfrm>
              <a:off x="4678" y="369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2" name="Line 57"/>
            <p:cNvSpPr>
              <a:spLocks noChangeShapeType="1"/>
            </p:cNvSpPr>
            <p:nvPr/>
          </p:nvSpPr>
          <p:spPr bwMode="auto">
            <a:xfrm flipV="1">
              <a:off x="4516" y="38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3" name="Line 58"/>
            <p:cNvSpPr>
              <a:spLocks noChangeShapeType="1"/>
            </p:cNvSpPr>
            <p:nvPr/>
          </p:nvSpPr>
          <p:spPr bwMode="auto">
            <a:xfrm>
              <a:off x="4514" y="3798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4" name="Line 59"/>
            <p:cNvSpPr>
              <a:spLocks noChangeShapeType="1"/>
            </p:cNvSpPr>
            <p:nvPr/>
          </p:nvSpPr>
          <p:spPr bwMode="auto">
            <a:xfrm flipV="1">
              <a:off x="4603" y="3805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5" name="Line 60"/>
            <p:cNvSpPr>
              <a:spLocks noChangeShapeType="1"/>
            </p:cNvSpPr>
            <p:nvPr/>
          </p:nvSpPr>
          <p:spPr bwMode="auto">
            <a:xfrm>
              <a:off x="4601" y="3801"/>
              <a:ext cx="60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6" name="Line 61"/>
            <p:cNvSpPr>
              <a:spLocks noChangeShapeType="1"/>
            </p:cNvSpPr>
            <p:nvPr/>
          </p:nvSpPr>
          <p:spPr bwMode="auto">
            <a:xfrm flipV="1">
              <a:off x="4680" y="3803"/>
              <a:ext cx="57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7" name="Line 62"/>
            <p:cNvSpPr>
              <a:spLocks noChangeShapeType="1"/>
            </p:cNvSpPr>
            <p:nvPr/>
          </p:nvSpPr>
          <p:spPr bwMode="auto">
            <a:xfrm>
              <a:off x="4678" y="3798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8" name="Line 63"/>
            <p:cNvSpPr>
              <a:spLocks noChangeShapeType="1"/>
            </p:cNvSpPr>
            <p:nvPr/>
          </p:nvSpPr>
          <p:spPr bwMode="auto">
            <a:xfrm flipV="1">
              <a:off x="4513" y="3901"/>
              <a:ext cx="57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9" name="Line 64"/>
            <p:cNvSpPr>
              <a:spLocks noChangeShapeType="1"/>
            </p:cNvSpPr>
            <p:nvPr/>
          </p:nvSpPr>
          <p:spPr bwMode="auto">
            <a:xfrm>
              <a:off x="4511" y="3897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0" name="Line 65"/>
            <p:cNvSpPr>
              <a:spLocks noChangeShapeType="1"/>
            </p:cNvSpPr>
            <p:nvPr/>
          </p:nvSpPr>
          <p:spPr bwMode="auto">
            <a:xfrm flipV="1">
              <a:off x="4601" y="3904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1" name="Line 66"/>
            <p:cNvSpPr>
              <a:spLocks noChangeShapeType="1"/>
            </p:cNvSpPr>
            <p:nvPr/>
          </p:nvSpPr>
          <p:spPr bwMode="auto">
            <a:xfrm>
              <a:off x="4598" y="3900"/>
              <a:ext cx="61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2" name="Line 67"/>
            <p:cNvSpPr>
              <a:spLocks noChangeShapeType="1"/>
            </p:cNvSpPr>
            <p:nvPr/>
          </p:nvSpPr>
          <p:spPr bwMode="auto">
            <a:xfrm flipV="1">
              <a:off x="4678" y="390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3" name="Line 68"/>
            <p:cNvSpPr>
              <a:spLocks noChangeShapeType="1"/>
            </p:cNvSpPr>
            <p:nvPr/>
          </p:nvSpPr>
          <p:spPr bwMode="auto">
            <a:xfrm>
              <a:off x="4676" y="3898"/>
              <a:ext cx="60" cy="6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4" name="Line 69"/>
            <p:cNvSpPr>
              <a:spLocks noChangeShapeType="1"/>
            </p:cNvSpPr>
            <p:nvPr/>
          </p:nvSpPr>
          <p:spPr bwMode="auto">
            <a:xfrm flipV="1">
              <a:off x="4511" y="3993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5" name="Line 70"/>
            <p:cNvSpPr>
              <a:spLocks noChangeShapeType="1"/>
            </p:cNvSpPr>
            <p:nvPr/>
          </p:nvSpPr>
          <p:spPr bwMode="auto">
            <a:xfrm>
              <a:off x="4509" y="3989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6" name="Line 71"/>
            <p:cNvSpPr>
              <a:spLocks noChangeShapeType="1"/>
            </p:cNvSpPr>
            <p:nvPr/>
          </p:nvSpPr>
          <p:spPr bwMode="auto">
            <a:xfrm flipV="1">
              <a:off x="4190" y="3709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7" name="Line 72"/>
            <p:cNvSpPr>
              <a:spLocks noChangeShapeType="1"/>
            </p:cNvSpPr>
            <p:nvPr/>
          </p:nvSpPr>
          <p:spPr bwMode="auto">
            <a:xfrm>
              <a:off x="4187" y="3705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8" name="Line 73"/>
            <p:cNvSpPr>
              <a:spLocks noChangeShapeType="1"/>
            </p:cNvSpPr>
            <p:nvPr/>
          </p:nvSpPr>
          <p:spPr bwMode="auto">
            <a:xfrm flipV="1">
              <a:off x="4277" y="3712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9" name="Line 74"/>
            <p:cNvSpPr>
              <a:spLocks noChangeShapeType="1"/>
            </p:cNvSpPr>
            <p:nvPr/>
          </p:nvSpPr>
          <p:spPr bwMode="auto">
            <a:xfrm>
              <a:off x="4274" y="3707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0" name="Line 75"/>
            <p:cNvSpPr>
              <a:spLocks noChangeShapeType="1"/>
            </p:cNvSpPr>
            <p:nvPr/>
          </p:nvSpPr>
          <p:spPr bwMode="auto">
            <a:xfrm flipV="1">
              <a:off x="4354" y="3709"/>
              <a:ext cx="56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1" name="Line 76"/>
            <p:cNvSpPr>
              <a:spLocks noChangeShapeType="1"/>
            </p:cNvSpPr>
            <p:nvPr/>
          </p:nvSpPr>
          <p:spPr bwMode="auto">
            <a:xfrm>
              <a:off x="4352" y="3705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2" name="Line 77"/>
            <p:cNvSpPr>
              <a:spLocks noChangeShapeType="1"/>
            </p:cNvSpPr>
            <p:nvPr/>
          </p:nvSpPr>
          <p:spPr bwMode="auto">
            <a:xfrm flipV="1">
              <a:off x="4192" y="3805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3" name="Line 78"/>
            <p:cNvSpPr>
              <a:spLocks noChangeShapeType="1"/>
            </p:cNvSpPr>
            <p:nvPr/>
          </p:nvSpPr>
          <p:spPr bwMode="auto">
            <a:xfrm>
              <a:off x="4190" y="3801"/>
              <a:ext cx="60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4" name="Line 79"/>
            <p:cNvSpPr>
              <a:spLocks noChangeShapeType="1"/>
            </p:cNvSpPr>
            <p:nvPr/>
          </p:nvSpPr>
          <p:spPr bwMode="auto">
            <a:xfrm flipV="1">
              <a:off x="4279" y="3808"/>
              <a:ext cx="56" cy="51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5" name="Line 80"/>
            <p:cNvSpPr>
              <a:spLocks noChangeShapeType="1"/>
            </p:cNvSpPr>
            <p:nvPr/>
          </p:nvSpPr>
          <p:spPr bwMode="auto">
            <a:xfrm>
              <a:off x="4277" y="3803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6" name="Line 81"/>
            <p:cNvSpPr>
              <a:spLocks noChangeShapeType="1"/>
            </p:cNvSpPr>
            <p:nvPr/>
          </p:nvSpPr>
          <p:spPr bwMode="auto">
            <a:xfrm flipV="1">
              <a:off x="4357" y="3805"/>
              <a:ext cx="56" cy="5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7" name="Line 82"/>
            <p:cNvSpPr>
              <a:spLocks noChangeShapeType="1"/>
            </p:cNvSpPr>
            <p:nvPr/>
          </p:nvSpPr>
          <p:spPr bwMode="auto">
            <a:xfrm>
              <a:off x="4354" y="3801"/>
              <a:ext cx="61" cy="62"/>
            </a:xfrm>
            <a:prstGeom prst="line">
              <a:avLst/>
            </a:prstGeom>
            <a:noFill/>
            <a:ln w="17463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8706" name="Rectangle 9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7388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Die Wahlniederschrift § 16 WO</a:t>
            </a:r>
          </a:p>
        </p:txBody>
      </p:sp>
      <p:sp>
        <p:nvSpPr>
          <p:cNvPr id="55302" name="Rectangle 99"/>
          <p:cNvSpPr>
            <a:spLocks noChangeArrowheads="1"/>
          </p:cNvSpPr>
          <p:nvPr/>
        </p:nvSpPr>
        <p:spPr bwMode="auto">
          <a:xfrm>
            <a:off x="5259388" y="3048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de-DE" sz="1300" b="1">
              <a:solidFill>
                <a:srgbClr val="000000"/>
              </a:solidFill>
            </a:endParaRPr>
          </a:p>
        </p:txBody>
      </p:sp>
      <p:grpSp>
        <p:nvGrpSpPr>
          <p:cNvPr id="55303" name="Group 181"/>
          <p:cNvGrpSpPr>
            <a:grpSpLocks/>
          </p:cNvGrpSpPr>
          <p:nvPr/>
        </p:nvGrpSpPr>
        <p:grpSpPr bwMode="auto">
          <a:xfrm>
            <a:off x="6791325" y="2819400"/>
            <a:ext cx="1371600" cy="1668463"/>
            <a:chOff x="384" y="2304"/>
            <a:chExt cx="432" cy="523"/>
          </a:xfrm>
        </p:grpSpPr>
        <p:sp>
          <p:nvSpPr>
            <p:cNvPr id="55315" name="Rectangle 182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FFFF66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6" name="Text Box 183"/>
            <p:cNvSpPr txBox="1">
              <a:spLocks noChangeArrowheads="1"/>
            </p:cNvSpPr>
            <p:nvPr/>
          </p:nvSpPr>
          <p:spPr bwMode="auto">
            <a:xfrm>
              <a:off x="464" y="2314"/>
              <a:ext cx="244" cy="229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Wahl-</a:t>
              </a:r>
            </a:p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nieder-</a:t>
              </a:r>
            </a:p>
            <a:p>
              <a:pPr algn="ctr"/>
              <a:r>
                <a:rPr lang="de-DE" sz="1400" b="1">
                  <a:solidFill>
                    <a:schemeClr val="accent2"/>
                  </a:solidFill>
                </a:rPr>
                <a:t>schrift</a:t>
              </a:r>
            </a:p>
          </p:txBody>
        </p:sp>
        <p:sp>
          <p:nvSpPr>
            <p:cNvPr id="55317" name="Line 184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18" name="Line 185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19" name="Line 186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20" name="Line 187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04" name="Text Box 189"/>
          <p:cNvSpPr txBox="1">
            <a:spLocks noChangeArrowheads="1"/>
          </p:cNvSpPr>
          <p:nvPr/>
        </p:nvSpPr>
        <p:spPr bwMode="auto">
          <a:xfrm>
            <a:off x="874713" y="184467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55305" name="Text Box 190"/>
          <p:cNvSpPr txBox="1">
            <a:spLocks noChangeArrowheads="1"/>
          </p:cNvSpPr>
          <p:nvPr/>
        </p:nvSpPr>
        <p:spPr bwMode="auto">
          <a:xfrm>
            <a:off x="874713" y="244792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55306" name="Text Box 191"/>
          <p:cNvSpPr txBox="1">
            <a:spLocks noChangeArrowheads="1"/>
          </p:cNvSpPr>
          <p:nvPr/>
        </p:nvSpPr>
        <p:spPr bwMode="auto">
          <a:xfrm>
            <a:off x="874713" y="292417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55307" name="Text Box 192"/>
          <p:cNvSpPr txBox="1">
            <a:spLocks noChangeArrowheads="1"/>
          </p:cNvSpPr>
          <p:nvPr/>
        </p:nvSpPr>
        <p:spPr bwMode="auto">
          <a:xfrm>
            <a:off x="874713" y="3429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55308" name="Text Box 193"/>
          <p:cNvSpPr txBox="1">
            <a:spLocks noChangeArrowheads="1"/>
          </p:cNvSpPr>
          <p:nvPr/>
        </p:nvSpPr>
        <p:spPr bwMode="auto">
          <a:xfrm>
            <a:off x="874713" y="4005263"/>
            <a:ext cx="4476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55309" name="Text Box 194"/>
          <p:cNvSpPr txBox="1">
            <a:spLocks noChangeArrowheads="1"/>
          </p:cNvSpPr>
          <p:nvPr/>
        </p:nvSpPr>
        <p:spPr bwMode="auto">
          <a:xfrm>
            <a:off x="874713" y="45085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55310" name="Text Box 195"/>
          <p:cNvSpPr txBox="1">
            <a:spLocks noChangeArrowheads="1"/>
          </p:cNvSpPr>
          <p:nvPr/>
        </p:nvSpPr>
        <p:spPr bwMode="auto">
          <a:xfrm>
            <a:off x="874713" y="5084763"/>
            <a:ext cx="4476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55311" name="Rectangle 196"/>
          <p:cNvSpPr>
            <a:spLocks noChangeArrowheads="1"/>
          </p:cNvSpPr>
          <p:nvPr/>
        </p:nvSpPr>
        <p:spPr bwMode="auto">
          <a:xfrm>
            <a:off x="1090613" y="981075"/>
            <a:ext cx="4248150" cy="64770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Rectangle 2"/>
          <p:cNvSpPr>
            <a:spLocks noChangeArrowheads="1"/>
          </p:cNvSpPr>
          <p:nvPr/>
        </p:nvSpPr>
        <p:spPr bwMode="auto">
          <a:xfrm>
            <a:off x="1163638" y="981075"/>
            <a:ext cx="58293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2000" b="1">
                <a:solidFill>
                  <a:srgbClr val="000000"/>
                </a:solidFill>
              </a:rPr>
              <a:t> Der Wahlvorstand hat in der </a:t>
            </a:r>
            <a:br>
              <a:rPr lang="de-DE" sz="2000" b="1">
                <a:solidFill>
                  <a:srgbClr val="000000"/>
                </a:solidFill>
              </a:rPr>
            </a:br>
            <a:r>
              <a:rPr lang="de-DE" sz="2000" b="1">
                <a:solidFill>
                  <a:srgbClr val="000000"/>
                </a:solidFill>
              </a:rPr>
              <a:t>Wahlniederschrift festzustellen </a:t>
            </a: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endParaRPr lang="de-DE" sz="1900" b="1">
              <a:solidFill>
                <a:srgbClr val="000000"/>
              </a:solidFill>
            </a:endParaRP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Zahl der Wahlumschläge und gültige Stimmen</a:t>
            </a:r>
            <a:endParaRPr lang="de-DE" sz="1800"/>
          </a:p>
          <a:p>
            <a:pPr marL="288925" indent="-288925">
              <a:buClr>
                <a:srgbClr val="FF3300"/>
              </a:buClr>
              <a:buFont typeface="Wingdings 3" pitchFamily="18" charset="2"/>
              <a:buChar char="â"/>
            </a:pPr>
            <a:endParaRPr lang="de-DE" sz="1800"/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Die Stimmenzahl je Liste</a:t>
            </a:r>
          </a:p>
          <a:p>
            <a:pPr marL="288925" indent="-288925">
              <a:buClr>
                <a:srgbClr val="FF3300"/>
              </a:buClr>
              <a:buFont typeface="Wingdings 3" pitchFamily="18" charset="2"/>
              <a:buChar char="â"/>
            </a:pPr>
            <a:endParaRPr lang="de-DE" sz="1800"/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Die berechneten Höchstzahlen</a:t>
            </a:r>
            <a:endParaRPr lang="de-DE" sz="1800"/>
          </a:p>
          <a:p>
            <a:pPr marL="288925" indent="-288925">
              <a:buClr>
                <a:srgbClr val="FF3300"/>
              </a:buClr>
              <a:buFont typeface="Wingdings 3" pitchFamily="18" charset="2"/>
              <a:buChar char="â"/>
            </a:pPr>
            <a:endParaRPr lang="de-DE" sz="1800" b="1">
              <a:solidFill>
                <a:srgbClr val="000000"/>
              </a:solidFill>
            </a:endParaRP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Die Verteilung der Höchstzahlen auf die Listen</a:t>
            </a:r>
            <a:endParaRPr lang="de-DE" sz="1800"/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endParaRPr lang="de-DE" sz="1400" b="1">
              <a:solidFill>
                <a:srgbClr val="000000"/>
              </a:solidFill>
            </a:endParaRP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Die Zahl der ungültigen Stimmen</a:t>
            </a: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endParaRPr lang="de-DE" sz="1800" b="1">
              <a:solidFill>
                <a:srgbClr val="000000"/>
              </a:solidFill>
            </a:endParaRP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800" b="1">
                <a:solidFill>
                  <a:srgbClr val="000000"/>
                </a:solidFill>
              </a:rPr>
              <a:t>	Die Namen der gewählten Bewerber</a:t>
            </a: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endParaRPr lang="de-DE" sz="1800" b="1">
              <a:solidFill>
                <a:srgbClr val="000000"/>
              </a:solidFill>
            </a:endParaRPr>
          </a:p>
          <a:p>
            <a:pPr marL="288925" indent="-288925">
              <a:buClr>
                <a:srgbClr val="FF3300"/>
              </a:buClr>
              <a:buFont typeface="Wingdings 3" pitchFamily="18" charset="2"/>
              <a:buNone/>
            </a:pPr>
            <a:r>
              <a:rPr lang="de-DE" sz="1600" b="1">
                <a:solidFill>
                  <a:srgbClr val="FF3300"/>
                </a:solidFill>
              </a:rPr>
              <a:t>	</a:t>
            </a:r>
            <a:r>
              <a:rPr lang="de-DE" sz="1800" b="1">
                <a:solidFill>
                  <a:srgbClr val="000000"/>
                </a:solidFill>
              </a:rPr>
              <a:t>Zwischenfälle und sonstige Ereignisse</a:t>
            </a:r>
          </a:p>
          <a:p>
            <a:pPr marL="288925" indent="-288925">
              <a:buClr>
                <a:srgbClr val="FF3300"/>
              </a:buClr>
              <a:buFont typeface="Wingdings 3" pitchFamily="18" charset="2"/>
              <a:buChar char="â"/>
            </a:pPr>
            <a:endParaRPr lang="de-DE" sz="1600" b="1">
              <a:solidFill>
                <a:srgbClr val="000000"/>
              </a:solidFill>
            </a:endParaRPr>
          </a:p>
          <a:p>
            <a:pPr marL="288925" indent="-288925"/>
            <a:r>
              <a:rPr lang="de-DE" sz="2000" b="1">
                <a:solidFill>
                  <a:srgbClr val="000000"/>
                </a:solidFill>
              </a:rPr>
              <a:t> Unterschrift vom Vorsitzenden und einem</a:t>
            </a:r>
            <a:br>
              <a:rPr lang="de-DE" sz="2000" b="1">
                <a:solidFill>
                  <a:srgbClr val="000000"/>
                </a:solidFill>
              </a:rPr>
            </a:br>
            <a:r>
              <a:rPr lang="de-DE" sz="2000" b="1">
                <a:solidFill>
                  <a:srgbClr val="000000"/>
                </a:solidFill>
              </a:rPr>
              <a:t>weiteren Mitglied des Wahlvorstandes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8610600" y="1981200"/>
            <a:ext cx="303213" cy="598488"/>
            <a:chOff x="5095" y="2119"/>
            <a:chExt cx="191" cy="377"/>
          </a:xfrm>
        </p:grpSpPr>
        <p:sp>
          <p:nvSpPr>
            <p:cNvPr id="57543" name="Freeform 3"/>
            <p:cNvSpPr>
              <a:spLocks/>
            </p:cNvSpPr>
            <p:nvPr/>
          </p:nvSpPr>
          <p:spPr bwMode="auto">
            <a:xfrm>
              <a:off x="5096" y="2119"/>
              <a:ext cx="190" cy="349"/>
            </a:xfrm>
            <a:custGeom>
              <a:avLst/>
              <a:gdLst>
                <a:gd name="T0" fmla="*/ 0 w 762"/>
                <a:gd name="T1" fmla="*/ 0 h 1395"/>
                <a:gd name="T2" fmla="*/ 0 w 762"/>
                <a:gd name="T3" fmla="*/ 0 h 1395"/>
                <a:gd name="T4" fmla="*/ 0 w 762"/>
                <a:gd name="T5" fmla="*/ 0 h 1395"/>
                <a:gd name="T6" fmla="*/ 0 w 762"/>
                <a:gd name="T7" fmla="*/ 0 h 1395"/>
                <a:gd name="T8" fmla="*/ 0 w 762"/>
                <a:gd name="T9" fmla="*/ 0 h 1395"/>
                <a:gd name="T10" fmla="*/ 0 w 762"/>
                <a:gd name="T11" fmla="*/ 0 h 1395"/>
                <a:gd name="T12" fmla="*/ 0 w 762"/>
                <a:gd name="T13" fmla="*/ 0 h 1395"/>
                <a:gd name="T14" fmla="*/ 0 w 762"/>
                <a:gd name="T15" fmla="*/ 0 h 1395"/>
                <a:gd name="T16" fmla="*/ 0 w 762"/>
                <a:gd name="T17" fmla="*/ 0 h 1395"/>
                <a:gd name="T18" fmla="*/ 0 w 762"/>
                <a:gd name="T19" fmla="*/ 0 h 1395"/>
                <a:gd name="T20" fmla="*/ 0 w 762"/>
                <a:gd name="T21" fmla="*/ 0 h 1395"/>
                <a:gd name="T22" fmla="*/ 0 w 762"/>
                <a:gd name="T23" fmla="*/ 0 h 1395"/>
                <a:gd name="T24" fmla="*/ 0 w 762"/>
                <a:gd name="T25" fmla="*/ 0 h 1395"/>
                <a:gd name="T26" fmla="*/ 0 w 762"/>
                <a:gd name="T27" fmla="*/ 0 h 1395"/>
                <a:gd name="T28" fmla="*/ 0 w 762"/>
                <a:gd name="T29" fmla="*/ 0 h 1395"/>
                <a:gd name="T30" fmla="*/ 0 w 762"/>
                <a:gd name="T31" fmla="*/ 0 h 1395"/>
                <a:gd name="T32" fmla="*/ 0 w 762"/>
                <a:gd name="T33" fmla="*/ 0 h 1395"/>
                <a:gd name="T34" fmla="*/ 0 w 762"/>
                <a:gd name="T35" fmla="*/ 0 h 1395"/>
                <a:gd name="T36" fmla="*/ 0 w 762"/>
                <a:gd name="T37" fmla="*/ 0 h 1395"/>
                <a:gd name="T38" fmla="*/ 0 w 762"/>
                <a:gd name="T39" fmla="*/ 0 h 1395"/>
                <a:gd name="T40" fmla="*/ 0 w 762"/>
                <a:gd name="T41" fmla="*/ 0 h 1395"/>
                <a:gd name="T42" fmla="*/ 0 w 762"/>
                <a:gd name="T43" fmla="*/ 0 h 1395"/>
                <a:gd name="T44" fmla="*/ 0 w 762"/>
                <a:gd name="T45" fmla="*/ 0 h 1395"/>
                <a:gd name="T46" fmla="*/ 0 w 762"/>
                <a:gd name="T47" fmla="*/ 0 h 1395"/>
                <a:gd name="T48" fmla="*/ 0 w 762"/>
                <a:gd name="T49" fmla="*/ 0 h 1395"/>
                <a:gd name="T50" fmla="*/ 0 w 762"/>
                <a:gd name="T51" fmla="*/ 0 h 1395"/>
                <a:gd name="T52" fmla="*/ 0 w 762"/>
                <a:gd name="T53" fmla="*/ 0 h 1395"/>
                <a:gd name="T54" fmla="*/ 0 w 762"/>
                <a:gd name="T55" fmla="*/ 0 h 1395"/>
                <a:gd name="T56" fmla="*/ 0 w 762"/>
                <a:gd name="T57" fmla="*/ 0 h 1395"/>
                <a:gd name="T58" fmla="*/ 0 w 762"/>
                <a:gd name="T59" fmla="*/ 0 h 1395"/>
                <a:gd name="T60" fmla="*/ 0 w 762"/>
                <a:gd name="T61" fmla="*/ 0 h 1395"/>
                <a:gd name="T62" fmla="*/ 0 w 762"/>
                <a:gd name="T63" fmla="*/ 0 h 1395"/>
                <a:gd name="T64" fmla="*/ 0 w 762"/>
                <a:gd name="T65" fmla="*/ 0 h 1395"/>
                <a:gd name="T66" fmla="*/ 0 w 762"/>
                <a:gd name="T67" fmla="*/ 0 h 1395"/>
                <a:gd name="T68" fmla="*/ 0 w 762"/>
                <a:gd name="T69" fmla="*/ 0 h 1395"/>
                <a:gd name="T70" fmla="*/ 0 w 762"/>
                <a:gd name="T71" fmla="*/ 0 h 1395"/>
                <a:gd name="T72" fmla="*/ 0 w 762"/>
                <a:gd name="T73" fmla="*/ 0 h 1395"/>
                <a:gd name="T74" fmla="*/ 0 w 762"/>
                <a:gd name="T75" fmla="*/ 0 h 1395"/>
                <a:gd name="T76" fmla="*/ 0 w 762"/>
                <a:gd name="T77" fmla="*/ 0 h 1395"/>
                <a:gd name="T78" fmla="*/ 0 w 762"/>
                <a:gd name="T79" fmla="*/ 0 h 1395"/>
                <a:gd name="T80" fmla="*/ 0 w 762"/>
                <a:gd name="T81" fmla="*/ 0 h 1395"/>
                <a:gd name="T82" fmla="*/ 0 w 762"/>
                <a:gd name="T83" fmla="*/ 0 h 1395"/>
                <a:gd name="T84" fmla="*/ 0 w 762"/>
                <a:gd name="T85" fmla="*/ 0 h 1395"/>
                <a:gd name="T86" fmla="*/ 0 w 762"/>
                <a:gd name="T87" fmla="*/ 0 h 1395"/>
                <a:gd name="T88" fmla="*/ 0 w 762"/>
                <a:gd name="T89" fmla="*/ 0 h 1395"/>
                <a:gd name="T90" fmla="*/ 0 w 762"/>
                <a:gd name="T91" fmla="*/ 0 h 1395"/>
                <a:gd name="T92" fmla="*/ 0 w 762"/>
                <a:gd name="T93" fmla="*/ 0 h 1395"/>
                <a:gd name="T94" fmla="*/ 0 w 762"/>
                <a:gd name="T95" fmla="*/ 0 h 1395"/>
                <a:gd name="T96" fmla="*/ 0 w 762"/>
                <a:gd name="T97" fmla="*/ 0 h 1395"/>
                <a:gd name="T98" fmla="*/ 0 w 762"/>
                <a:gd name="T99" fmla="*/ 0 h 1395"/>
                <a:gd name="T100" fmla="*/ 0 w 762"/>
                <a:gd name="T101" fmla="*/ 0 h 1395"/>
                <a:gd name="T102" fmla="*/ 0 w 762"/>
                <a:gd name="T103" fmla="*/ 0 h 1395"/>
                <a:gd name="T104" fmla="*/ 0 w 762"/>
                <a:gd name="T105" fmla="*/ 0 h 1395"/>
                <a:gd name="T106" fmla="*/ 0 w 762"/>
                <a:gd name="T107" fmla="*/ 0 h 1395"/>
                <a:gd name="T108" fmla="*/ 0 w 762"/>
                <a:gd name="T109" fmla="*/ 0 h 1395"/>
                <a:gd name="T110" fmla="*/ 0 w 762"/>
                <a:gd name="T111" fmla="*/ 0 h 1395"/>
                <a:gd name="T112" fmla="*/ 0 w 762"/>
                <a:gd name="T113" fmla="*/ 0 h 1395"/>
                <a:gd name="T114" fmla="*/ 0 w 762"/>
                <a:gd name="T115" fmla="*/ 0 h 1395"/>
                <a:gd name="T116" fmla="*/ 0 w 762"/>
                <a:gd name="T117" fmla="*/ 0 h 1395"/>
                <a:gd name="T118" fmla="*/ 0 w 762"/>
                <a:gd name="T119" fmla="*/ 0 h 13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1395"/>
                <a:gd name="T182" fmla="*/ 762 w 762"/>
                <a:gd name="T183" fmla="*/ 1395 h 13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1395">
                  <a:moveTo>
                    <a:pt x="79" y="586"/>
                  </a:moveTo>
                  <a:lnTo>
                    <a:pt x="92" y="604"/>
                  </a:lnTo>
                  <a:lnTo>
                    <a:pt x="108" y="633"/>
                  </a:lnTo>
                  <a:lnTo>
                    <a:pt x="130" y="672"/>
                  </a:lnTo>
                  <a:lnTo>
                    <a:pt x="147" y="705"/>
                  </a:lnTo>
                  <a:lnTo>
                    <a:pt x="174" y="763"/>
                  </a:lnTo>
                  <a:lnTo>
                    <a:pt x="191" y="808"/>
                  </a:lnTo>
                  <a:lnTo>
                    <a:pt x="217" y="892"/>
                  </a:lnTo>
                  <a:lnTo>
                    <a:pt x="233" y="957"/>
                  </a:lnTo>
                  <a:lnTo>
                    <a:pt x="237" y="971"/>
                  </a:lnTo>
                  <a:lnTo>
                    <a:pt x="240" y="956"/>
                  </a:lnTo>
                  <a:lnTo>
                    <a:pt x="274" y="829"/>
                  </a:lnTo>
                  <a:lnTo>
                    <a:pt x="286" y="787"/>
                  </a:lnTo>
                  <a:lnTo>
                    <a:pt x="299" y="744"/>
                  </a:lnTo>
                  <a:lnTo>
                    <a:pt x="318" y="687"/>
                  </a:lnTo>
                  <a:lnTo>
                    <a:pt x="338" y="634"/>
                  </a:lnTo>
                  <a:lnTo>
                    <a:pt x="373" y="541"/>
                  </a:lnTo>
                  <a:lnTo>
                    <a:pt x="395" y="485"/>
                  </a:lnTo>
                  <a:lnTo>
                    <a:pt x="414" y="439"/>
                  </a:lnTo>
                  <a:lnTo>
                    <a:pt x="434" y="397"/>
                  </a:lnTo>
                  <a:lnTo>
                    <a:pt x="455" y="353"/>
                  </a:lnTo>
                  <a:lnTo>
                    <a:pt x="480" y="302"/>
                  </a:lnTo>
                  <a:lnTo>
                    <a:pt x="509" y="247"/>
                  </a:lnTo>
                  <a:lnTo>
                    <a:pt x="541" y="196"/>
                  </a:lnTo>
                  <a:lnTo>
                    <a:pt x="579" y="139"/>
                  </a:lnTo>
                  <a:lnTo>
                    <a:pt x="614" y="96"/>
                  </a:lnTo>
                  <a:lnTo>
                    <a:pt x="648" y="58"/>
                  </a:lnTo>
                  <a:lnTo>
                    <a:pt x="677" y="30"/>
                  </a:lnTo>
                  <a:lnTo>
                    <a:pt x="707" y="6"/>
                  </a:lnTo>
                  <a:lnTo>
                    <a:pt x="718" y="0"/>
                  </a:lnTo>
                  <a:lnTo>
                    <a:pt x="762" y="213"/>
                  </a:lnTo>
                  <a:lnTo>
                    <a:pt x="750" y="221"/>
                  </a:lnTo>
                  <a:lnTo>
                    <a:pt x="739" y="226"/>
                  </a:lnTo>
                  <a:lnTo>
                    <a:pt x="729" y="234"/>
                  </a:lnTo>
                  <a:lnTo>
                    <a:pt x="704" y="262"/>
                  </a:lnTo>
                  <a:lnTo>
                    <a:pt x="660" y="318"/>
                  </a:lnTo>
                  <a:lnTo>
                    <a:pt x="610" y="399"/>
                  </a:lnTo>
                  <a:lnTo>
                    <a:pt x="579" y="454"/>
                  </a:lnTo>
                  <a:lnTo>
                    <a:pt x="536" y="538"/>
                  </a:lnTo>
                  <a:lnTo>
                    <a:pt x="481" y="654"/>
                  </a:lnTo>
                  <a:lnTo>
                    <a:pt x="417" y="806"/>
                  </a:lnTo>
                  <a:lnTo>
                    <a:pt x="319" y="1061"/>
                  </a:lnTo>
                  <a:lnTo>
                    <a:pt x="266" y="1224"/>
                  </a:lnTo>
                  <a:lnTo>
                    <a:pt x="235" y="1325"/>
                  </a:lnTo>
                  <a:lnTo>
                    <a:pt x="227" y="1358"/>
                  </a:lnTo>
                  <a:lnTo>
                    <a:pt x="221" y="1383"/>
                  </a:lnTo>
                  <a:lnTo>
                    <a:pt x="219" y="1395"/>
                  </a:lnTo>
                  <a:lnTo>
                    <a:pt x="208" y="1334"/>
                  </a:lnTo>
                  <a:lnTo>
                    <a:pt x="202" y="1301"/>
                  </a:lnTo>
                  <a:lnTo>
                    <a:pt x="182" y="1219"/>
                  </a:lnTo>
                  <a:lnTo>
                    <a:pt x="119" y="999"/>
                  </a:lnTo>
                  <a:lnTo>
                    <a:pt x="100" y="943"/>
                  </a:lnTo>
                  <a:lnTo>
                    <a:pt x="88" y="908"/>
                  </a:lnTo>
                  <a:lnTo>
                    <a:pt x="69" y="860"/>
                  </a:lnTo>
                  <a:lnTo>
                    <a:pt x="50" y="820"/>
                  </a:lnTo>
                  <a:lnTo>
                    <a:pt x="32" y="786"/>
                  </a:lnTo>
                  <a:lnTo>
                    <a:pt x="12" y="758"/>
                  </a:lnTo>
                  <a:lnTo>
                    <a:pt x="8" y="752"/>
                  </a:lnTo>
                  <a:lnTo>
                    <a:pt x="0" y="744"/>
                  </a:lnTo>
                  <a:lnTo>
                    <a:pt x="79" y="586"/>
                  </a:lnTo>
                  <a:close/>
                </a:path>
              </a:pathLst>
            </a:custGeom>
            <a:solidFill>
              <a:srgbClr val="FF1F0A"/>
            </a:solidFill>
            <a:ln w="0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44" name="Freeform 4"/>
            <p:cNvSpPr>
              <a:spLocks/>
            </p:cNvSpPr>
            <p:nvPr/>
          </p:nvSpPr>
          <p:spPr bwMode="auto">
            <a:xfrm>
              <a:off x="5095" y="2173"/>
              <a:ext cx="191" cy="323"/>
            </a:xfrm>
            <a:custGeom>
              <a:avLst/>
              <a:gdLst>
                <a:gd name="T0" fmla="*/ 0 w 764"/>
                <a:gd name="T1" fmla="*/ 0 h 1295"/>
                <a:gd name="T2" fmla="*/ 0 w 764"/>
                <a:gd name="T3" fmla="*/ 0 h 1295"/>
                <a:gd name="T4" fmla="*/ 0 w 764"/>
                <a:gd name="T5" fmla="*/ 0 h 1295"/>
                <a:gd name="T6" fmla="*/ 0 w 764"/>
                <a:gd name="T7" fmla="*/ 0 h 1295"/>
                <a:gd name="T8" fmla="*/ 0 w 764"/>
                <a:gd name="T9" fmla="*/ 0 h 1295"/>
                <a:gd name="T10" fmla="*/ 0 w 764"/>
                <a:gd name="T11" fmla="*/ 0 h 1295"/>
                <a:gd name="T12" fmla="*/ 0 w 764"/>
                <a:gd name="T13" fmla="*/ 0 h 1295"/>
                <a:gd name="T14" fmla="*/ 0 w 764"/>
                <a:gd name="T15" fmla="*/ 0 h 1295"/>
                <a:gd name="T16" fmla="*/ 0 w 764"/>
                <a:gd name="T17" fmla="*/ 0 h 1295"/>
                <a:gd name="T18" fmla="*/ 0 w 764"/>
                <a:gd name="T19" fmla="*/ 0 h 1295"/>
                <a:gd name="T20" fmla="*/ 0 w 764"/>
                <a:gd name="T21" fmla="*/ 0 h 1295"/>
                <a:gd name="T22" fmla="*/ 0 w 764"/>
                <a:gd name="T23" fmla="*/ 0 h 1295"/>
                <a:gd name="T24" fmla="*/ 0 w 764"/>
                <a:gd name="T25" fmla="*/ 0 h 1295"/>
                <a:gd name="T26" fmla="*/ 0 w 764"/>
                <a:gd name="T27" fmla="*/ 0 h 1295"/>
                <a:gd name="T28" fmla="*/ 0 w 764"/>
                <a:gd name="T29" fmla="*/ 0 h 1295"/>
                <a:gd name="T30" fmla="*/ 0 w 764"/>
                <a:gd name="T31" fmla="*/ 0 h 1295"/>
                <a:gd name="T32" fmla="*/ 0 w 764"/>
                <a:gd name="T33" fmla="*/ 0 h 1295"/>
                <a:gd name="T34" fmla="*/ 0 w 764"/>
                <a:gd name="T35" fmla="*/ 0 h 1295"/>
                <a:gd name="T36" fmla="*/ 0 w 764"/>
                <a:gd name="T37" fmla="*/ 0 h 1295"/>
                <a:gd name="T38" fmla="*/ 0 w 764"/>
                <a:gd name="T39" fmla="*/ 0 h 1295"/>
                <a:gd name="T40" fmla="*/ 0 w 764"/>
                <a:gd name="T41" fmla="*/ 0 h 1295"/>
                <a:gd name="T42" fmla="*/ 0 w 764"/>
                <a:gd name="T43" fmla="*/ 0 h 1295"/>
                <a:gd name="T44" fmla="*/ 0 w 764"/>
                <a:gd name="T45" fmla="*/ 0 h 1295"/>
                <a:gd name="T46" fmla="*/ 0 w 764"/>
                <a:gd name="T47" fmla="*/ 0 h 1295"/>
                <a:gd name="T48" fmla="*/ 0 w 764"/>
                <a:gd name="T49" fmla="*/ 0 h 1295"/>
                <a:gd name="T50" fmla="*/ 0 w 764"/>
                <a:gd name="T51" fmla="*/ 0 h 1295"/>
                <a:gd name="T52" fmla="*/ 0 w 764"/>
                <a:gd name="T53" fmla="*/ 0 h 1295"/>
                <a:gd name="T54" fmla="*/ 0 w 764"/>
                <a:gd name="T55" fmla="*/ 0 h 1295"/>
                <a:gd name="T56" fmla="*/ 0 w 764"/>
                <a:gd name="T57" fmla="*/ 0 h 1295"/>
                <a:gd name="T58" fmla="*/ 0 w 764"/>
                <a:gd name="T59" fmla="*/ 0 h 1295"/>
                <a:gd name="T60" fmla="*/ 0 w 764"/>
                <a:gd name="T61" fmla="*/ 0 h 1295"/>
                <a:gd name="T62" fmla="*/ 0 w 764"/>
                <a:gd name="T63" fmla="*/ 0 h 1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4"/>
                <a:gd name="T97" fmla="*/ 0 h 1295"/>
                <a:gd name="T98" fmla="*/ 764 w 764"/>
                <a:gd name="T99" fmla="*/ 1295 h 1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4" h="1295">
                  <a:moveTo>
                    <a:pt x="3" y="531"/>
                  </a:moveTo>
                  <a:lnTo>
                    <a:pt x="10" y="539"/>
                  </a:lnTo>
                  <a:lnTo>
                    <a:pt x="14" y="545"/>
                  </a:lnTo>
                  <a:lnTo>
                    <a:pt x="24" y="558"/>
                  </a:lnTo>
                  <a:lnTo>
                    <a:pt x="44" y="589"/>
                  </a:lnTo>
                  <a:lnTo>
                    <a:pt x="62" y="626"/>
                  </a:lnTo>
                  <a:lnTo>
                    <a:pt x="81" y="670"/>
                  </a:lnTo>
                  <a:lnTo>
                    <a:pt x="97" y="711"/>
                  </a:lnTo>
                  <a:lnTo>
                    <a:pt x="112" y="761"/>
                  </a:lnTo>
                  <a:lnTo>
                    <a:pt x="129" y="809"/>
                  </a:lnTo>
                  <a:lnTo>
                    <a:pt x="144" y="857"/>
                  </a:lnTo>
                  <a:lnTo>
                    <a:pt x="159" y="913"/>
                  </a:lnTo>
                  <a:lnTo>
                    <a:pt x="184" y="1007"/>
                  </a:lnTo>
                  <a:lnTo>
                    <a:pt x="204" y="1089"/>
                  </a:lnTo>
                  <a:lnTo>
                    <a:pt x="219" y="1167"/>
                  </a:lnTo>
                  <a:lnTo>
                    <a:pt x="221" y="1182"/>
                  </a:lnTo>
                  <a:lnTo>
                    <a:pt x="225" y="1158"/>
                  </a:lnTo>
                  <a:lnTo>
                    <a:pt x="238" y="1112"/>
                  </a:lnTo>
                  <a:lnTo>
                    <a:pt x="250" y="1068"/>
                  </a:lnTo>
                  <a:lnTo>
                    <a:pt x="290" y="944"/>
                  </a:lnTo>
                  <a:lnTo>
                    <a:pt x="347" y="779"/>
                  </a:lnTo>
                  <a:lnTo>
                    <a:pt x="418" y="593"/>
                  </a:lnTo>
                  <a:lnTo>
                    <a:pt x="451" y="517"/>
                  </a:lnTo>
                  <a:lnTo>
                    <a:pt x="483" y="442"/>
                  </a:lnTo>
                  <a:lnTo>
                    <a:pt x="516" y="373"/>
                  </a:lnTo>
                  <a:lnTo>
                    <a:pt x="559" y="282"/>
                  </a:lnTo>
                  <a:lnTo>
                    <a:pt x="613" y="186"/>
                  </a:lnTo>
                  <a:lnTo>
                    <a:pt x="663" y="105"/>
                  </a:lnTo>
                  <a:lnTo>
                    <a:pt x="705" y="49"/>
                  </a:lnTo>
                  <a:lnTo>
                    <a:pt x="731" y="21"/>
                  </a:lnTo>
                  <a:lnTo>
                    <a:pt x="752" y="8"/>
                  </a:lnTo>
                  <a:lnTo>
                    <a:pt x="764" y="1"/>
                  </a:lnTo>
                  <a:lnTo>
                    <a:pt x="762" y="0"/>
                  </a:lnTo>
                  <a:lnTo>
                    <a:pt x="762" y="109"/>
                  </a:lnTo>
                  <a:lnTo>
                    <a:pt x="757" y="113"/>
                  </a:lnTo>
                  <a:lnTo>
                    <a:pt x="728" y="136"/>
                  </a:lnTo>
                  <a:lnTo>
                    <a:pt x="694" y="174"/>
                  </a:lnTo>
                  <a:lnTo>
                    <a:pt x="657" y="224"/>
                  </a:lnTo>
                  <a:lnTo>
                    <a:pt x="608" y="303"/>
                  </a:lnTo>
                  <a:lnTo>
                    <a:pt x="537" y="442"/>
                  </a:lnTo>
                  <a:lnTo>
                    <a:pt x="501" y="517"/>
                  </a:lnTo>
                  <a:lnTo>
                    <a:pt x="469" y="590"/>
                  </a:lnTo>
                  <a:lnTo>
                    <a:pt x="420" y="703"/>
                  </a:lnTo>
                  <a:lnTo>
                    <a:pt x="379" y="807"/>
                  </a:lnTo>
                  <a:lnTo>
                    <a:pt x="335" y="923"/>
                  </a:lnTo>
                  <a:lnTo>
                    <a:pt x="300" y="1027"/>
                  </a:lnTo>
                  <a:lnTo>
                    <a:pt x="253" y="1172"/>
                  </a:lnTo>
                  <a:lnTo>
                    <a:pt x="229" y="1261"/>
                  </a:lnTo>
                  <a:lnTo>
                    <a:pt x="220" y="1295"/>
                  </a:lnTo>
                  <a:lnTo>
                    <a:pt x="216" y="1277"/>
                  </a:lnTo>
                  <a:lnTo>
                    <a:pt x="205" y="1220"/>
                  </a:lnTo>
                  <a:lnTo>
                    <a:pt x="188" y="1144"/>
                  </a:lnTo>
                  <a:lnTo>
                    <a:pt x="171" y="1068"/>
                  </a:lnTo>
                  <a:lnTo>
                    <a:pt x="147" y="979"/>
                  </a:lnTo>
                  <a:lnTo>
                    <a:pt x="122" y="900"/>
                  </a:lnTo>
                  <a:lnTo>
                    <a:pt x="116" y="874"/>
                  </a:lnTo>
                  <a:lnTo>
                    <a:pt x="97" y="815"/>
                  </a:lnTo>
                  <a:lnTo>
                    <a:pt x="85" y="782"/>
                  </a:lnTo>
                  <a:lnTo>
                    <a:pt x="64" y="737"/>
                  </a:lnTo>
                  <a:lnTo>
                    <a:pt x="44" y="699"/>
                  </a:lnTo>
                  <a:lnTo>
                    <a:pt x="25" y="667"/>
                  </a:lnTo>
                  <a:lnTo>
                    <a:pt x="7" y="644"/>
                  </a:lnTo>
                  <a:lnTo>
                    <a:pt x="0" y="633"/>
                  </a:lnTo>
                  <a:lnTo>
                    <a:pt x="3" y="531"/>
                  </a:lnTo>
                  <a:close/>
                </a:path>
              </a:pathLst>
            </a:custGeom>
            <a:solidFill>
              <a:srgbClr val="FF1F0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02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7772400" cy="914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Das Wahlergebnis feststellen –</a:t>
            </a:r>
            <a:br>
              <a:rPr lang="de-DE" sz="2800" b="1">
                <a:solidFill>
                  <a:srgbClr val="0C2DFF"/>
                </a:solidFill>
                <a:latin typeface="Arial" charset="0"/>
              </a:rPr>
            </a:br>
            <a:r>
              <a:rPr lang="de-DE" sz="2800" b="1">
                <a:solidFill>
                  <a:srgbClr val="0C2DFF"/>
                </a:solidFill>
                <a:latin typeface="Arial" charset="0"/>
              </a:rPr>
              <a:t>Persönlichkeitswahl § 34 WO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4800600" y="3048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de-DE" sz="1300" b="1">
              <a:solidFill>
                <a:srgbClr val="000000"/>
              </a:solidFill>
            </a:endParaRPr>
          </a:p>
        </p:txBody>
      </p:sp>
      <p:grpSp>
        <p:nvGrpSpPr>
          <p:cNvPr id="57349" name="Group 7"/>
          <p:cNvGrpSpPr>
            <a:grpSpLocks/>
          </p:cNvGrpSpPr>
          <p:nvPr/>
        </p:nvGrpSpPr>
        <p:grpSpPr bwMode="auto">
          <a:xfrm>
            <a:off x="7696200" y="1828800"/>
            <a:ext cx="685800" cy="741363"/>
            <a:chOff x="4876" y="2574"/>
            <a:chExt cx="314" cy="419"/>
          </a:xfrm>
        </p:grpSpPr>
        <p:sp>
          <p:nvSpPr>
            <p:cNvPr id="57539" name="Freeform 8"/>
            <p:cNvSpPr>
              <a:spLocks/>
            </p:cNvSpPr>
            <p:nvPr/>
          </p:nvSpPr>
          <p:spPr bwMode="auto">
            <a:xfrm>
              <a:off x="4968" y="2667"/>
              <a:ext cx="222" cy="326"/>
            </a:xfrm>
            <a:custGeom>
              <a:avLst/>
              <a:gdLst>
                <a:gd name="T0" fmla="*/ 0 w 888"/>
                <a:gd name="T1" fmla="*/ 0 h 1305"/>
                <a:gd name="T2" fmla="*/ 0 w 888"/>
                <a:gd name="T3" fmla="*/ 0 h 1305"/>
                <a:gd name="T4" fmla="*/ 0 w 888"/>
                <a:gd name="T5" fmla="*/ 0 h 1305"/>
                <a:gd name="T6" fmla="*/ 0 w 888"/>
                <a:gd name="T7" fmla="*/ 0 h 1305"/>
                <a:gd name="T8" fmla="*/ 0 w 888"/>
                <a:gd name="T9" fmla="*/ 0 h 1305"/>
                <a:gd name="T10" fmla="*/ 0 w 888"/>
                <a:gd name="T11" fmla="*/ 0 h 1305"/>
                <a:gd name="T12" fmla="*/ 0 w 888"/>
                <a:gd name="T13" fmla="*/ 0 h 1305"/>
                <a:gd name="T14" fmla="*/ 0 w 888"/>
                <a:gd name="T15" fmla="*/ 0 h 1305"/>
                <a:gd name="T16" fmla="*/ 0 w 888"/>
                <a:gd name="T17" fmla="*/ 0 h 1305"/>
                <a:gd name="T18" fmla="*/ 0 w 888"/>
                <a:gd name="T19" fmla="*/ 0 h 1305"/>
                <a:gd name="T20" fmla="*/ 0 w 888"/>
                <a:gd name="T21" fmla="*/ 0 h 1305"/>
                <a:gd name="T22" fmla="*/ 0 w 888"/>
                <a:gd name="T23" fmla="*/ 0 h 1305"/>
                <a:gd name="T24" fmla="*/ 0 w 888"/>
                <a:gd name="T25" fmla="*/ 0 h 1305"/>
                <a:gd name="T26" fmla="*/ 0 w 888"/>
                <a:gd name="T27" fmla="*/ 0 h 1305"/>
                <a:gd name="T28" fmla="*/ 0 w 888"/>
                <a:gd name="T29" fmla="*/ 0 h 1305"/>
                <a:gd name="T30" fmla="*/ 0 w 888"/>
                <a:gd name="T31" fmla="*/ 0 h 1305"/>
                <a:gd name="T32" fmla="*/ 0 w 888"/>
                <a:gd name="T33" fmla="*/ 0 h 1305"/>
                <a:gd name="T34" fmla="*/ 0 w 888"/>
                <a:gd name="T35" fmla="*/ 0 h 1305"/>
                <a:gd name="T36" fmla="*/ 0 w 888"/>
                <a:gd name="T37" fmla="*/ 0 h 1305"/>
                <a:gd name="T38" fmla="*/ 0 w 888"/>
                <a:gd name="T39" fmla="*/ 0 h 13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1305"/>
                <a:gd name="T62" fmla="*/ 888 w 888"/>
                <a:gd name="T63" fmla="*/ 1305 h 13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1305">
                  <a:moveTo>
                    <a:pt x="0" y="1305"/>
                  </a:moveTo>
                  <a:lnTo>
                    <a:pt x="0" y="0"/>
                  </a:lnTo>
                  <a:lnTo>
                    <a:pt x="888" y="0"/>
                  </a:lnTo>
                  <a:lnTo>
                    <a:pt x="888" y="845"/>
                  </a:lnTo>
                  <a:lnTo>
                    <a:pt x="844" y="1136"/>
                  </a:lnTo>
                  <a:lnTo>
                    <a:pt x="843" y="1141"/>
                  </a:lnTo>
                  <a:lnTo>
                    <a:pt x="838" y="1163"/>
                  </a:lnTo>
                  <a:lnTo>
                    <a:pt x="830" y="1182"/>
                  </a:lnTo>
                  <a:lnTo>
                    <a:pt x="821" y="1202"/>
                  </a:lnTo>
                  <a:lnTo>
                    <a:pt x="810" y="1219"/>
                  </a:lnTo>
                  <a:lnTo>
                    <a:pt x="797" y="1236"/>
                  </a:lnTo>
                  <a:lnTo>
                    <a:pt x="783" y="1251"/>
                  </a:lnTo>
                  <a:lnTo>
                    <a:pt x="767" y="1265"/>
                  </a:lnTo>
                  <a:lnTo>
                    <a:pt x="750" y="1276"/>
                  </a:lnTo>
                  <a:lnTo>
                    <a:pt x="732" y="1287"/>
                  </a:lnTo>
                  <a:lnTo>
                    <a:pt x="712" y="1294"/>
                  </a:lnTo>
                  <a:lnTo>
                    <a:pt x="694" y="1300"/>
                  </a:lnTo>
                  <a:lnTo>
                    <a:pt x="673" y="1303"/>
                  </a:lnTo>
                  <a:lnTo>
                    <a:pt x="652" y="1305"/>
                  </a:lnTo>
                  <a:lnTo>
                    <a:pt x="0" y="13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40" name="Freeform 9"/>
            <p:cNvSpPr>
              <a:spLocks/>
            </p:cNvSpPr>
            <p:nvPr/>
          </p:nvSpPr>
          <p:spPr bwMode="auto">
            <a:xfrm>
              <a:off x="4920" y="2622"/>
              <a:ext cx="223" cy="326"/>
            </a:xfrm>
            <a:custGeom>
              <a:avLst/>
              <a:gdLst>
                <a:gd name="T0" fmla="*/ 0 w 892"/>
                <a:gd name="T1" fmla="*/ 0 h 1305"/>
                <a:gd name="T2" fmla="*/ 0 w 892"/>
                <a:gd name="T3" fmla="*/ 0 h 1305"/>
                <a:gd name="T4" fmla="*/ 0 w 892"/>
                <a:gd name="T5" fmla="*/ 0 h 1305"/>
                <a:gd name="T6" fmla="*/ 0 w 892"/>
                <a:gd name="T7" fmla="*/ 0 h 1305"/>
                <a:gd name="T8" fmla="*/ 0 w 892"/>
                <a:gd name="T9" fmla="*/ 0 h 1305"/>
                <a:gd name="T10" fmla="*/ 0 w 892"/>
                <a:gd name="T11" fmla="*/ 0 h 1305"/>
                <a:gd name="T12" fmla="*/ 0 w 892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2"/>
                <a:gd name="T22" fmla="*/ 0 h 1305"/>
                <a:gd name="T23" fmla="*/ 892 w 892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2" h="1305">
                  <a:moveTo>
                    <a:pt x="98" y="1305"/>
                  </a:moveTo>
                  <a:lnTo>
                    <a:pt x="98" y="89"/>
                  </a:lnTo>
                  <a:lnTo>
                    <a:pt x="892" y="89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98" y="1305"/>
                  </a:lnTo>
                  <a:close/>
                </a:path>
              </a:pathLst>
            </a:custGeom>
            <a:solidFill>
              <a:srgbClr val="BAFFE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41" name="Freeform 10"/>
            <p:cNvSpPr>
              <a:spLocks/>
            </p:cNvSpPr>
            <p:nvPr/>
          </p:nvSpPr>
          <p:spPr bwMode="auto">
            <a:xfrm>
              <a:off x="4876" y="2574"/>
              <a:ext cx="223" cy="326"/>
            </a:xfrm>
            <a:custGeom>
              <a:avLst/>
              <a:gdLst>
                <a:gd name="T0" fmla="*/ 0 w 891"/>
                <a:gd name="T1" fmla="*/ 0 h 1305"/>
                <a:gd name="T2" fmla="*/ 0 w 891"/>
                <a:gd name="T3" fmla="*/ 0 h 1305"/>
                <a:gd name="T4" fmla="*/ 0 w 891"/>
                <a:gd name="T5" fmla="*/ 0 h 1305"/>
                <a:gd name="T6" fmla="*/ 0 w 891"/>
                <a:gd name="T7" fmla="*/ 0 h 1305"/>
                <a:gd name="T8" fmla="*/ 0 w 891"/>
                <a:gd name="T9" fmla="*/ 0 h 1305"/>
                <a:gd name="T10" fmla="*/ 0 w 891"/>
                <a:gd name="T11" fmla="*/ 0 h 1305"/>
                <a:gd name="T12" fmla="*/ 0 w 891"/>
                <a:gd name="T13" fmla="*/ 0 h 1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1"/>
                <a:gd name="T22" fmla="*/ 0 h 1305"/>
                <a:gd name="T23" fmla="*/ 891 w 891"/>
                <a:gd name="T24" fmla="*/ 1305 h 13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1" h="1305">
                  <a:moveTo>
                    <a:pt x="85" y="1305"/>
                  </a:moveTo>
                  <a:lnTo>
                    <a:pt x="85" y="90"/>
                  </a:lnTo>
                  <a:lnTo>
                    <a:pt x="891" y="90"/>
                  </a:lnTo>
                  <a:lnTo>
                    <a:pt x="891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85" y="1305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42" name="Freeform 11"/>
            <p:cNvSpPr>
              <a:spLocks/>
            </p:cNvSpPr>
            <p:nvPr/>
          </p:nvSpPr>
          <p:spPr bwMode="auto">
            <a:xfrm>
              <a:off x="4992" y="2688"/>
              <a:ext cx="177" cy="282"/>
            </a:xfrm>
            <a:custGeom>
              <a:avLst/>
              <a:gdLst>
                <a:gd name="T0" fmla="*/ 0 w 709"/>
                <a:gd name="T1" fmla="*/ 0 h 1127"/>
                <a:gd name="T2" fmla="*/ 0 w 709"/>
                <a:gd name="T3" fmla="*/ 0 h 1127"/>
                <a:gd name="T4" fmla="*/ 0 w 709"/>
                <a:gd name="T5" fmla="*/ 0 h 1127"/>
                <a:gd name="T6" fmla="*/ 0 w 709"/>
                <a:gd name="T7" fmla="*/ 0 h 1127"/>
                <a:gd name="T8" fmla="*/ 0 w 709"/>
                <a:gd name="T9" fmla="*/ 0 h 1127"/>
                <a:gd name="T10" fmla="*/ 0 w 709"/>
                <a:gd name="T11" fmla="*/ 0 h 1127"/>
                <a:gd name="T12" fmla="*/ 0 w 709"/>
                <a:gd name="T13" fmla="*/ 0 h 1127"/>
                <a:gd name="T14" fmla="*/ 0 w 709"/>
                <a:gd name="T15" fmla="*/ 0 h 1127"/>
                <a:gd name="T16" fmla="*/ 0 w 709"/>
                <a:gd name="T17" fmla="*/ 0 h 1127"/>
                <a:gd name="T18" fmla="*/ 0 w 709"/>
                <a:gd name="T19" fmla="*/ 0 h 1127"/>
                <a:gd name="T20" fmla="*/ 0 w 709"/>
                <a:gd name="T21" fmla="*/ 0 h 1127"/>
                <a:gd name="T22" fmla="*/ 0 w 709"/>
                <a:gd name="T23" fmla="*/ 0 h 1127"/>
                <a:gd name="T24" fmla="*/ 0 w 709"/>
                <a:gd name="T25" fmla="*/ 0 h 1127"/>
                <a:gd name="T26" fmla="*/ 0 w 709"/>
                <a:gd name="T27" fmla="*/ 0 h 1127"/>
                <a:gd name="T28" fmla="*/ 0 w 709"/>
                <a:gd name="T29" fmla="*/ 0 h 1127"/>
                <a:gd name="T30" fmla="*/ 0 w 709"/>
                <a:gd name="T31" fmla="*/ 0 h 1127"/>
                <a:gd name="T32" fmla="*/ 0 w 709"/>
                <a:gd name="T33" fmla="*/ 0 h 1127"/>
                <a:gd name="T34" fmla="*/ 0 w 709"/>
                <a:gd name="T35" fmla="*/ 0 h 1127"/>
                <a:gd name="T36" fmla="*/ 0 w 709"/>
                <a:gd name="T37" fmla="*/ 0 h 1127"/>
                <a:gd name="T38" fmla="*/ 0 w 709"/>
                <a:gd name="T39" fmla="*/ 0 h 1127"/>
                <a:gd name="T40" fmla="*/ 0 w 709"/>
                <a:gd name="T41" fmla="*/ 0 h 1127"/>
                <a:gd name="T42" fmla="*/ 0 w 709"/>
                <a:gd name="T43" fmla="*/ 0 h 11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9"/>
                <a:gd name="T67" fmla="*/ 0 h 1127"/>
                <a:gd name="T68" fmla="*/ 709 w 709"/>
                <a:gd name="T69" fmla="*/ 1127 h 11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9" h="1127">
                  <a:moveTo>
                    <a:pt x="0" y="1126"/>
                  </a:moveTo>
                  <a:lnTo>
                    <a:pt x="0" y="0"/>
                  </a:lnTo>
                  <a:lnTo>
                    <a:pt x="709" y="0"/>
                  </a:lnTo>
                  <a:lnTo>
                    <a:pt x="709" y="689"/>
                  </a:lnTo>
                  <a:lnTo>
                    <a:pt x="526" y="908"/>
                  </a:lnTo>
                  <a:lnTo>
                    <a:pt x="623" y="994"/>
                  </a:lnTo>
                  <a:lnTo>
                    <a:pt x="628" y="1001"/>
                  </a:lnTo>
                  <a:lnTo>
                    <a:pt x="635" y="1012"/>
                  </a:lnTo>
                  <a:lnTo>
                    <a:pt x="640" y="1024"/>
                  </a:lnTo>
                  <a:lnTo>
                    <a:pt x="643" y="1036"/>
                  </a:lnTo>
                  <a:lnTo>
                    <a:pt x="644" y="1050"/>
                  </a:lnTo>
                  <a:lnTo>
                    <a:pt x="643" y="1063"/>
                  </a:lnTo>
                  <a:lnTo>
                    <a:pt x="640" y="1076"/>
                  </a:lnTo>
                  <a:lnTo>
                    <a:pt x="635" y="1088"/>
                  </a:lnTo>
                  <a:lnTo>
                    <a:pt x="628" y="1098"/>
                  </a:lnTo>
                  <a:lnTo>
                    <a:pt x="618" y="1108"/>
                  </a:lnTo>
                  <a:lnTo>
                    <a:pt x="609" y="1116"/>
                  </a:lnTo>
                  <a:lnTo>
                    <a:pt x="599" y="1121"/>
                  </a:lnTo>
                  <a:lnTo>
                    <a:pt x="585" y="1125"/>
                  </a:lnTo>
                  <a:lnTo>
                    <a:pt x="574" y="1127"/>
                  </a:lnTo>
                  <a:lnTo>
                    <a:pt x="562" y="1126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rgbClr val="FFF3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350" name="Group 12"/>
          <p:cNvGrpSpPr>
            <a:grpSpLocks/>
          </p:cNvGrpSpPr>
          <p:nvPr/>
        </p:nvGrpSpPr>
        <p:grpSpPr bwMode="auto">
          <a:xfrm>
            <a:off x="7620000" y="2743200"/>
            <a:ext cx="925513" cy="563563"/>
            <a:chOff x="4905" y="3367"/>
            <a:chExt cx="583" cy="355"/>
          </a:xfrm>
        </p:grpSpPr>
        <p:sp>
          <p:nvSpPr>
            <p:cNvPr id="57464" name="Rectangle 13"/>
            <p:cNvSpPr>
              <a:spLocks noChangeArrowheads="1"/>
            </p:cNvSpPr>
            <p:nvPr/>
          </p:nvSpPr>
          <p:spPr bwMode="auto">
            <a:xfrm>
              <a:off x="4905" y="3367"/>
              <a:ext cx="583" cy="355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5" name="Rectangle 14"/>
            <p:cNvSpPr>
              <a:spLocks noChangeArrowheads="1"/>
            </p:cNvSpPr>
            <p:nvPr/>
          </p:nvSpPr>
          <p:spPr bwMode="auto">
            <a:xfrm>
              <a:off x="5391" y="3389"/>
              <a:ext cx="53" cy="89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6" name="Rectangle 15"/>
            <p:cNvSpPr>
              <a:spLocks noChangeArrowheads="1"/>
            </p:cNvSpPr>
            <p:nvPr/>
          </p:nvSpPr>
          <p:spPr bwMode="auto">
            <a:xfrm>
              <a:off x="5395" y="3394"/>
              <a:ext cx="45" cy="78"/>
            </a:xfrm>
            <a:prstGeom prst="rect">
              <a:avLst/>
            </a:prstGeom>
            <a:solidFill>
              <a:srgbClr val="FFFF8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7" name="Freeform 16"/>
            <p:cNvSpPr>
              <a:spLocks/>
            </p:cNvSpPr>
            <p:nvPr/>
          </p:nvSpPr>
          <p:spPr bwMode="auto">
            <a:xfrm>
              <a:off x="5406" y="3408"/>
              <a:ext cx="6" cy="43"/>
            </a:xfrm>
            <a:custGeom>
              <a:avLst/>
              <a:gdLst>
                <a:gd name="T0" fmla="*/ 0 w 23"/>
                <a:gd name="T1" fmla="*/ 0 h 171"/>
                <a:gd name="T2" fmla="*/ 0 w 23"/>
                <a:gd name="T3" fmla="*/ 0 h 171"/>
                <a:gd name="T4" fmla="*/ 0 w 23"/>
                <a:gd name="T5" fmla="*/ 0 h 171"/>
                <a:gd name="T6" fmla="*/ 0 w 23"/>
                <a:gd name="T7" fmla="*/ 0 h 171"/>
                <a:gd name="T8" fmla="*/ 0 w 23"/>
                <a:gd name="T9" fmla="*/ 0 h 171"/>
                <a:gd name="T10" fmla="*/ 0 w 23"/>
                <a:gd name="T11" fmla="*/ 0 h 171"/>
                <a:gd name="T12" fmla="*/ 0 w 23"/>
                <a:gd name="T13" fmla="*/ 0 h 171"/>
                <a:gd name="T14" fmla="*/ 0 w 23"/>
                <a:gd name="T15" fmla="*/ 0 h 171"/>
                <a:gd name="T16" fmla="*/ 0 w 23"/>
                <a:gd name="T17" fmla="*/ 0 h 171"/>
                <a:gd name="T18" fmla="*/ 0 w 23"/>
                <a:gd name="T19" fmla="*/ 0 h 171"/>
                <a:gd name="T20" fmla="*/ 0 w 23"/>
                <a:gd name="T21" fmla="*/ 0 h 171"/>
                <a:gd name="T22" fmla="*/ 0 w 23"/>
                <a:gd name="T23" fmla="*/ 0 h 171"/>
                <a:gd name="T24" fmla="*/ 0 w 23"/>
                <a:gd name="T25" fmla="*/ 0 h 171"/>
                <a:gd name="T26" fmla="*/ 0 w 23"/>
                <a:gd name="T27" fmla="*/ 0 h 171"/>
                <a:gd name="T28" fmla="*/ 0 w 23"/>
                <a:gd name="T29" fmla="*/ 0 h 171"/>
                <a:gd name="T30" fmla="*/ 0 w 23"/>
                <a:gd name="T31" fmla="*/ 0 h 171"/>
                <a:gd name="T32" fmla="*/ 0 w 23"/>
                <a:gd name="T33" fmla="*/ 0 h 171"/>
                <a:gd name="T34" fmla="*/ 0 w 23"/>
                <a:gd name="T35" fmla="*/ 0 h 171"/>
                <a:gd name="T36" fmla="*/ 0 w 23"/>
                <a:gd name="T37" fmla="*/ 0 h 171"/>
                <a:gd name="T38" fmla="*/ 0 w 23"/>
                <a:gd name="T39" fmla="*/ 0 h 171"/>
                <a:gd name="T40" fmla="*/ 0 w 23"/>
                <a:gd name="T41" fmla="*/ 0 h 171"/>
                <a:gd name="T42" fmla="*/ 0 w 23"/>
                <a:gd name="T43" fmla="*/ 0 h 171"/>
                <a:gd name="T44" fmla="*/ 0 w 23"/>
                <a:gd name="T45" fmla="*/ 0 h 171"/>
                <a:gd name="T46" fmla="*/ 0 w 23"/>
                <a:gd name="T47" fmla="*/ 0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71"/>
                <a:gd name="T74" fmla="*/ 23 w 23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71">
                  <a:moveTo>
                    <a:pt x="0" y="0"/>
                  </a:moveTo>
                  <a:lnTo>
                    <a:pt x="5" y="3"/>
                  </a:lnTo>
                  <a:lnTo>
                    <a:pt x="13" y="4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21" y="36"/>
                  </a:lnTo>
                  <a:lnTo>
                    <a:pt x="22" y="51"/>
                  </a:lnTo>
                  <a:lnTo>
                    <a:pt x="23" y="59"/>
                  </a:lnTo>
                  <a:lnTo>
                    <a:pt x="23" y="67"/>
                  </a:lnTo>
                  <a:lnTo>
                    <a:pt x="22" y="76"/>
                  </a:lnTo>
                  <a:lnTo>
                    <a:pt x="21" y="83"/>
                  </a:lnTo>
                  <a:lnTo>
                    <a:pt x="19" y="96"/>
                  </a:lnTo>
                  <a:lnTo>
                    <a:pt x="19" y="101"/>
                  </a:lnTo>
                  <a:lnTo>
                    <a:pt x="18" y="108"/>
                  </a:lnTo>
                  <a:lnTo>
                    <a:pt x="17" y="117"/>
                  </a:lnTo>
                  <a:lnTo>
                    <a:pt x="16" y="122"/>
                  </a:lnTo>
                  <a:lnTo>
                    <a:pt x="15" y="126"/>
                  </a:lnTo>
                  <a:lnTo>
                    <a:pt x="13" y="133"/>
                  </a:lnTo>
                  <a:lnTo>
                    <a:pt x="11" y="142"/>
                  </a:lnTo>
                  <a:lnTo>
                    <a:pt x="8" y="149"/>
                  </a:lnTo>
                  <a:lnTo>
                    <a:pt x="5" y="159"/>
                  </a:lnTo>
                  <a:lnTo>
                    <a:pt x="2" y="166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8" name="Freeform 17"/>
            <p:cNvSpPr>
              <a:spLocks/>
            </p:cNvSpPr>
            <p:nvPr/>
          </p:nvSpPr>
          <p:spPr bwMode="auto">
            <a:xfrm>
              <a:off x="5409" y="3409"/>
              <a:ext cx="24" cy="37"/>
            </a:xfrm>
            <a:custGeom>
              <a:avLst/>
              <a:gdLst>
                <a:gd name="T0" fmla="*/ 0 w 98"/>
                <a:gd name="T1" fmla="*/ 0 h 148"/>
                <a:gd name="T2" fmla="*/ 0 w 98"/>
                <a:gd name="T3" fmla="*/ 0 h 148"/>
                <a:gd name="T4" fmla="*/ 0 w 98"/>
                <a:gd name="T5" fmla="*/ 0 h 148"/>
                <a:gd name="T6" fmla="*/ 0 w 98"/>
                <a:gd name="T7" fmla="*/ 0 h 148"/>
                <a:gd name="T8" fmla="*/ 0 w 98"/>
                <a:gd name="T9" fmla="*/ 0 h 148"/>
                <a:gd name="T10" fmla="*/ 0 w 98"/>
                <a:gd name="T11" fmla="*/ 0 h 148"/>
                <a:gd name="T12" fmla="*/ 0 w 98"/>
                <a:gd name="T13" fmla="*/ 0 h 148"/>
                <a:gd name="T14" fmla="*/ 0 w 98"/>
                <a:gd name="T15" fmla="*/ 0 h 148"/>
                <a:gd name="T16" fmla="*/ 0 w 98"/>
                <a:gd name="T17" fmla="*/ 0 h 148"/>
                <a:gd name="T18" fmla="*/ 0 w 98"/>
                <a:gd name="T19" fmla="*/ 0 h 148"/>
                <a:gd name="T20" fmla="*/ 0 w 98"/>
                <a:gd name="T21" fmla="*/ 0 h 148"/>
                <a:gd name="T22" fmla="*/ 0 w 98"/>
                <a:gd name="T23" fmla="*/ 0 h 148"/>
                <a:gd name="T24" fmla="*/ 0 w 98"/>
                <a:gd name="T25" fmla="*/ 0 h 148"/>
                <a:gd name="T26" fmla="*/ 0 w 98"/>
                <a:gd name="T27" fmla="*/ 0 h 148"/>
                <a:gd name="T28" fmla="*/ 0 w 98"/>
                <a:gd name="T29" fmla="*/ 0 h 148"/>
                <a:gd name="T30" fmla="*/ 0 w 98"/>
                <a:gd name="T31" fmla="*/ 0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148"/>
                <a:gd name="T50" fmla="*/ 98 w 98"/>
                <a:gd name="T51" fmla="*/ 148 h 1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148">
                  <a:moveTo>
                    <a:pt x="12" y="76"/>
                  </a:moveTo>
                  <a:lnTo>
                    <a:pt x="12" y="66"/>
                  </a:lnTo>
                  <a:lnTo>
                    <a:pt x="12" y="54"/>
                  </a:lnTo>
                  <a:lnTo>
                    <a:pt x="11" y="41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7" y="16"/>
                  </a:lnTo>
                  <a:lnTo>
                    <a:pt x="6" y="6"/>
                  </a:lnTo>
                  <a:lnTo>
                    <a:pt x="0" y="0"/>
                  </a:lnTo>
                  <a:lnTo>
                    <a:pt x="76" y="27"/>
                  </a:lnTo>
                  <a:lnTo>
                    <a:pt x="98" y="48"/>
                  </a:lnTo>
                  <a:lnTo>
                    <a:pt x="87" y="148"/>
                  </a:lnTo>
                  <a:lnTo>
                    <a:pt x="54" y="132"/>
                  </a:lnTo>
                  <a:lnTo>
                    <a:pt x="5" y="116"/>
                  </a:lnTo>
                  <a:lnTo>
                    <a:pt x="9" y="9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9" name="Freeform 18"/>
            <p:cNvSpPr>
              <a:spLocks/>
            </p:cNvSpPr>
            <p:nvPr/>
          </p:nvSpPr>
          <p:spPr bwMode="auto">
            <a:xfrm>
              <a:off x="5409" y="3409"/>
              <a:ext cx="12" cy="15"/>
            </a:xfrm>
            <a:custGeom>
              <a:avLst/>
              <a:gdLst>
                <a:gd name="T0" fmla="*/ 0 w 49"/>
                <a:gd name="T1" fmla="*/ 0 h 59"/>
                <a:gd name="T2" fmla="*/ 0 w 49"/>
                <a:gd name="T3" fmla="*/ 0 h 59"/>
                <a:gd name="T4" fmla="*/ 0 w 49"/>
                <a:gd name="T5" fmla="*/ 0 h 59"/>
                <a:gd name="T6" fmla="*/ 0 w 49"/>
                <a:gd name="T7" fmla="*/ 0 h 59"/>
                <a:gd name="T8" fmla="*/ 0 w 49"/>
                <a:gd name="T9" fmla="*/ 0 h 59"/>
                <a:gd name="T10" fmla="*/ 0 w 49"/>
                <a:gd name="T11" fmla="*/ 0 h 59"/>
                <a:gd name="T12" fmla="*/ 0 w 49"/>
                <a:gd name="T13" fmla="*/ 0 h 59"/>
                <a:gd name="T14" fmla="*/ 0 w 49"/>
                <a:gd name="T15" fmla="*/ 0 h 59"/>
                <a:gd name="T16" fmla="*/ 0 w 49"/>
                <a:gd name="T17" fmla="*/ 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9"/>
                <a:gd name="T29" fmla="*/ 49 w 49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9">
                  <a:moveTo>
                    <a:pt x="49" y="17"/>
                  </a:moveTo>
                  <a:lnTo>
                    <a:pt x="49" y="59"/>
                  </a:lnTo>
                  <a:lnTo>
                    <a:pt x="13" y="51"/>
                  </a:lnTo>
                  <a:lnTo>
                    <a:pt x="12" y="39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8" y="15"/>
                  </a:lnTo>
                  <a:lnTo>
                    <a:pt x="0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0" name="Freeform 19"/>
            <p:cNvSpPr>
              <a:spLocks/>
            </p:cNvSpPr>
            <p:nvPr/>
          </p:nvSpPr>
          <p:spPr bwMode="auto">
            <a:xfrm>
              <a:off x="5421" y="3417"/>
              <a:ext cx="12" cy="9"/>
            </a:xfrm>
            <a:custGeom>
              <a:avLst/>
              <a:gdLst>
                <a:gd name="T0" fmla="*/ 0 w 47"/>
                <a:gd name="T1" fmla="*/ 0 h 38"/>
                <a:gd name="T2" fmla="*/ 0 w 47"/>
                <a:gd name="T3" fmla="*/ 0 h 38"/>
                <a:gd name="T4" fmla="*/ 0 w 47"/>
                <a:gd name="T5" fmla="*/ 0 h 38"/>
                <a:gd name="T6" fmla="*/ 0 w 47"/>
                <a:gd name="T7" fmla="*/ 0 h 38"/>
                <a:gd name="T8" fmla="*/ 0 w 47"/>
                <a:gd name="T9" fmla="*/ 0 h 38"/>
                <a:gd name="T10" fmla="*/ 0 w 47"/>
                <a:gd name="T11" fmla="*/ 0 h 38"/>
                <a:gd name="T12" fmla="*/ 0 w 47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38"/>
                <a:gd name="T23" fmla="*/ 47 w 47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38">
                  <a:moveTo>
                    <a:pt x="0" y="0"/>
                  </a:moveTo>
                  <a:lnTo>
                    <a:pt x="33" y="8"/>
                  </a:lnTo>
                  <a:lnTo>
                    <a:pt x="47" y="23"/>
                  </a:lnTo>
                  <a:lnTo>
                    <a:pt x="45" y="38"/>
                  </a:lnTo>
                  <a:lnTo>
                    <a:pt x="38" y="26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1" name="Freeform 20"/>
            <p:cNvSpPr>
              <a:spLocks/>
            </p:cNvSpPr>
            <p:nvPr/>
          </p:nvSpPr>
          <p:spPr bwMode="auto">
            <a:xfrm>
              <a:off x="5412" y="3421"/>
              <a:ext cx="20" cy="14"/>
            </a:xfrm>
            <a:custGeom>
              <a:avLst/>
              <a:gdLst>
                <a:gd name="T0" fmla="*/ 0 w 81"/>
                <a:gd name="T1" fmla="*/ 0 h 54"/>
                <a:gd name="T2" fmla="*/ 0 w 81"/>
                <a:gd name="T3" fmla="*/ 0 h 54"/>
                <a:gd name="T4" fmla="*/ 0 w 81"/>
                <a:gd name="T5" fmla="*/ 0 h 54"/>
                <a:gd name="T6" fmla="*/ 0 w 81"/>
                <a:gd name="T7" fmla="*/ 0 h 54"/>
                <a:gd name="T8" fmla="*/ 0 w 81"/>
                <a:gd name="T9" fmla="*/ 0 h 54"/>
                <a:gd name="T10" fmla="*/ 0 w 81"/>
                <a:gd name="T11" fmla="*/ 0 h 54"/>
                <a:gd name="T12" fmla="*/ 0 w 81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54"/>
                <a:gd name="T23" fmla="*/ 81 w 81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54">
                  <a:moveTo>
                    <a:pt x="0" y="0"/>
                  </a:moveTo>
                  <a:lnTo>
                    <a:pt x="65" y="16"/>
                  </a:lnTo>
                  <a:lnTo>
                    <a:pt x="81" y="39"/>
                  </a:lnTo>
                  <a:lnTo>
                    <a:pt x="79" y="54"/>
                  </a:lnTo>
                  <a:lnTo>
                    <a:pt x="63" y="33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2" name="Freeform 21"/>
            <p:cNvSpPr>
              <a:spLocks/>
            </p:cNvSpPr>
            <p:nvPr/>
          </p:nvSpPr>
          <p:spPr bwMode="auto">
            <a:xfrm>
              <a:off x="5411" y="3430"/>
              <a:ext cx="20" cy="12"/>
            </a:xfrm>
            <a:custGeom>
              <a:avLst/>
              <a:gdLst>
                <a:gd name="T0" fmla="*/ 0 w 81"/>
                <a:gd name="T1" fmla="*/ 0 h 49"/>
                <a:gd name="T2" fmla="*/ 0 w 81"/>
                <a:gd name="T3" fmla="*/ 0 h 49"/>
                <a:gd name="T4" fmla="*/ 0 w 81"/>
                <a:gd name="T5" fmla="*/ 0 h 49"/>
                <a:gd name="T6" fmla="*/ 0 w 81"/>
                <a:gd name="T7" fmla="*/ 0 h 49"/>
                <a:gd name="T8" fmla="*/ 0 w 81"/>
                <a:gd name="T9" fmla="*/ 0 h 49"/>
                <a:gd name="T10" fmla="*/ 0 w 81"/>
                <a:gd name="T11" fmla="*/ 0 h 49"/>
                <a:gd name="T12" fmla="*/ 0 w 81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49"/>
                <a:gd name="T23" fmla="*/ 81 w 81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49">
                  <a:moveTo>
                    <a:pt x="3" y="0"/>
                  </a:moveTo>
                  <a:lnTo>
                    <a:pt x="56" y="14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56" y="30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3" name="Freeform 22"/>
            <p:cNvSpPr>
              <a:spLocks/>
            </p:cNvSpPr>
            <p:nvPr/>
          </p:nvSpPr>
          <p:spPr bwMode="auto">
            <a:xfrm>
              <a:off x="5403" y="3400"/>
              <a:ext cx="3" cy="6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0 w 15"/>
                <a:gd name="T5" fmla="*/ 0 h 23"/>
                <a:gd name="T6" fmla="*/ 0 w 15"/>
                <a:gd name="T7" fmla="*/ 0 h 23"/>
                <a:gd name="T8" fmla="*/ 0 w 15"/>
                <a:gd name="T9" fmla="*/ 0 h 23"/>
                <a:gd name="T10" fmla="*/ 0 w 15"/>
                <a:gd name="T11" fmla="*/ 0 h 23"/>
                <a:gd name="T12" fmla="*/ 0 w 15"/>
                <a:gd name="T13" fmla="*/ 0 h 23"/>
                <a:gd name="T14" fmla="*/ 0 w 15"/>
                <a:gd name="T15" fmla="*/ 0 h 23"/>
                <a:gd name="T16" fmla="*/ 0 w 15"/>
                <a:gd name="T17" fmla="*/ 0 h 23"/>
                <a:gd name="T18" fmla="*/ 0 w 15"/>
                <a:gd name="T19" fmla="*/ 0 h 23"/>
                <a:gd name="T20" fmla="*/ 0 w 15"/>
                <a:gd name="T21" fmla="*/ 0 h 23"/>
                <a:gd name="T22" fmla="*/ 0 w 15"/>
                <a:gd name="T23" fmla="*/ 0 h 23"/>
                <a:gd name="T24" fmla="*/ 0 w 15"/>
                <a:gd name="T25" fmla="*/ 0 h 23"/>
                <a:gd name="T26" fmla="*/ 0 w 15"/>
                <a:gd name="T27" fmla="*/ 0 h 23"/>
                <a:gd name="T28" fmla="*/ 0 w 15"/>
                <a:gd name="T29" fmla="*/ 0 h 23"/>
                <a:gd name="T30" fmla="*/ 0 w 15"/>
                <a:gd name="T31" fmla="*/ 0 h 23"/>
                <a:gd name="T32" fmla="*/ 0 w 15"/>
                <a:gd name="T33" fmla="*/ 0 h 23"/>
                <a:gd name="T34" fmla="*/ 0 w 15"/>
                <a:gd name="T35" fmla="*/ 0 h 23"/>
                <a:gd name="T36" fmla="*/ 0 w 15"/>
                <a:gd name="T37" fmla="*/ 0 h 23"/>
                <a:gd name="T38" fmla="*/ 0 w 15"/>
                <a:gd name="T39" fmla="*/ 0 h 23"/>
                <a:gd name="T40" fmla="*/ 0 w 15"/>
                <a:gd name="T41" fmla="*/ 0 h 23"/>
                <a:gd name="T42" fmla="*/ 0 w 15"/>
                <a:gd name="T43" fmla="*/ 0 h 23"/>
                <a:gd name="T44" fmla="*/ 0 w 15"/>
                <a:gd name="T45" fmla="*/ 0 h 23"/>
                <a:gd name="T46" fmla="*/ 0 w 15"/>
                <a:gd name="T47" fmla="*/ 0 h 23"/>
                <a:gd name="T48" fmla="*/ 0 w 15"/>
                <a:gd name="T49" fmla="*/ 0 h 23"/>
                <a:gd name="T50" fmla="*/ 0 w 15"/>
                <a:gd name="T51" fmla="*/ 0 h 23"/>
                <a:gd name="T52" fmla="*/ 0 w 15"/>
                <a:gd name="T53" fmla="*/ 0 h 23"/>
                <a:gd name="T54" fmla="*/ 0 w 15"/>
                <a:gd name="T55" fmla="*/ 0 h 23"/>
                <a:gd name="T56" fmla="*/ 0 w 15"/>
                <a:gd name="T57" fmla="*/ 0 h 23"/>
                <a:gd name="T58" fmla="*/ 0 w 15"/>
                <a:gd name="T59" fmla="*/ 0 h 23"/>
                <a:gd name="T60" fmla="*/ 0 w 15"/>
                <a:gd name="T61" fmla="*/ 0 h 23"/>
                <a:gd name="T62" fmla="*/ 0 w 15"/>
                <a:gd name="T63" fmla="*/ 0 h 23"/>
                <a:gd name="T64" fmla="*/ 0 w 15"/>
                <a:gd name="T65" fmla="*/ 0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23"/>
                <a:gd name="T101" fmla="*/ 15 w 1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23">
                  <a:moveTo>
                    <a:pt x="15" y="11"/>
                  </a:moveTo>
                  <a:lnTo>
                    <a:pt x="15" y="10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4" name="Freeform 23"/>
            <p:cNvSpPr>
              <a:spLocks/>
            </p:cNvSpPr>
            <p:nvPr/>
          </p:nvSpPr>
          <p:spPr bwMode="auto">
            <a:xfrm>
              <a:off x="5403" y="3405"/>
              <a:ext cx="3" cy="65"/>
            </a:xfrm>
            <a:custGeom>
              <a:avLst/>
              <a:gdLst>
                <a:gd name="T0" fmla="*/ 0 w 12"/>
                <a:gd name="T1" fmla="*/ 0 h 261"/>
                <a:gd name="T2" fmla="*/ 0 w 12"/>
                <a:gd name="T3" fmla="*/ 0 h 261"/>
                <a:gd name="T4" fmla="*/ 0 w 12"/>
                <a:gd name="T5" fmla="*/ 0 h 261"/>
                <a:gd name="T6" fmla="*/ 0 w 12"/>
                <a:gd name="T7" fmla="*/ 0 h 261"/>
                <a:gd name="T8" fmla="*/ 0 w 1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1"/>
                <a:gd name="T17" fmla="*/ 12 w 12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1">
                  <a:moveTo>
                    <a:pt x="0" y="0"/>
                  </a:moveTo>
                  <a:lnTo>
                    <a:pt x="11" y="0"/>
                  </a:lnTo>
                  <a:lnTo>
                    <a:pt x="12" y="261"/>
                  </a:ln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5" name="Freeform 24"/>
            <p:cNvSpPr>
              <a:spLocks/>
            </p:cNvSpPr>
            <p:nvPr/>
          </p:nvSpPr>
          <p:spPr bwMode="auto">
            <a:xfrm>
              <a:off x="5403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3"/>
                <a:gd name="T161" fmla="*/ 9 w 9"/>
                <a:gd name="T162" fmla="*/ 13 h 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6" name="Freeform 25"/>
            <p:cNvSpPr>
              <a:spLocks/>
            </p:cNvSpPr>
            <p:nvPr/>
          </p:nvSpPr>
          <p:spPr bwMode="auto">
            <a:xfrm>
              <a:off x="5407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"/>
                <a:gd name="T166" fmla="*/ 0 h 13"/>
                <a:gd name="T167" fmla="*/ 11 w 11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7" name="Freeform 26"/>
            <p:cNvSpPr>
              <a:spLocks/>
            </p:cNvSpPr>
            <p:nvPr/>
          </p:nvSpPr>
          <p:spPr bwMode="auto">
            <a:xfrm>
              <a:off x="5412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8" name="Freeform 27"/>
            <p:cNvSpPr>
              <a:spLocks/>
            </p:cNvSpPr>
            <p:nvPr/>
          </p:nvSpPr>
          <p:spPr bwMode="auto">
            <a:xfrm>
              <a:off x="5416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79" name="Freeform 28"/>
            <p:cNvSpPr>
              <a:spLocks/>
            </p:cNvSpPr>
            <p:nvPr/>
          </p:nvSpPr>
          <p:spPr bwMode="auto">
            <a:xfrm>
              <a:off x="5421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"/>
                <a:gd name="T154" fmla="*/ 0 h 13"/>
                <a:gd name="T155" fmla="*/ 9 w 9"/>
                <a:gd name="T156" fmla="*/ 13 h 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0" name="Freeform 29"/>
            <p:cNvSpPr>
              <a:spLocks/>
            </p:cNvSpPr>
            <p:nvPr/>
          </p:nvSpPr>
          <p:spPr bwMode="auto">
            <a:xfrm>
              <a:off x="5425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1" name="Freeform 30"/>
            <p:cNvSpPr>
              <a:spLocks/>
            </p:cNvSpPr>
            <p:nvPr/>
          </p:nvSpPr>
          <p:spPr bwMode="auto">
            <a:xfrm>
              <a:off x="5429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2" name="Freeform 31"/>
            <p:cNvSpPr>
              <a:spLocks/>
            </p:cNvSpPr>
            <p:nvPr/>
          </p:nvSpPr>
          <p:spPr bwMode="auto">
            <a:xfrm>
              <a:off x="5390" y="340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3" name="Freeform 32"/>
            <p:cNvSpPr>
              <a:spLocks/>
            </p:cNvSpPr>
            <p:nvPr/>
          </p:nvSpPr>
          <p:spPr bwMode="auto">
            <a:xfrm>
              <a:off x="5390" y="3410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2"/>
                <a:gd name="T164" fmla="*/ 9 w 9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2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4" name="Freeform 33"/>
            <p:cNvSpPr>
              <a:spLocks/>
            </p:cNvSpPr>
            <p:nvPr/>
          </p:nvSpPr>
          <p:spPr bwMode="auto">
            <a:xfrm>
              <a:off x="5390" y="3417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5" name="Freeform 34"/>
            <p:cNvSpPr>
              <a:spLocks/>
            </p:cNvSpPr>
            <p:nvPr/>
          </p:nvSpPr>
          <p:spPr bwMode="auto">
            <a:xfrm>
              <a:off x="5390" y="3423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5"/>
                  </a:move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6" name="Freeform 35"/>
            <p:cNvSpPr>
              <a:spLocks/>
            </p:cNvSpPr>
            <p:nvPr/>
          </p:nvSpPr>
          <p:spPr bwMode="auto">
            <a:xfrm>
              <a:off x="5390" y="342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7" name="Freeform 36"/>
            <p:cNvSpPr>
              <a:spLocks/>
            </p:cNvSpPr>
            <p:nvPr/>
          </p:nvSpPr>
          <p:spPr bwMode="auto">
            <a:xfrm>
              <a:off x="5390" y="3435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w 9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"/>
                <a:gd name="T178" fmla="*/ 0 h 13"/>
                <a:gd name="T179" fmla="*/ 9 w 9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" h="13">
                  <a:moveTo>
                    <a:pt x="9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8" name="Freeform 37"/>
            <p:cNvSpPr>
              <a:spLocks/>
            </p:cNvSpPr>
            <p:nvPr/>
          </p:nvSpPr>
          <p:spPr bwMode="auto">
            <a:xfrm>
              <a:off x="5390" y="3440"/>
              <a:ext cx="2" cy="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0 h 14"/>
                <a:gd name="T4" fmla="*/ 0 w 9"/>
                <a:gd name="T5" fmla="*/ 0 h 14"/>
                <a:gd name="T6" fmla="*/ 0 w 9"/>
                <a:gd name="T7" fmla="*/ 0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0 h 14"/>
                <a:gd name="T14" fmla="*/ 0 w 9"/>
                <a:gd name="T15" fmla="*/ 0 h 14"/>
                <a:gd name="T16" fmla="*/ 0 w 9"/>
                <a:gd name="T17" fmla="*/ 0 h 14"/>
                <a:gd name="T18" fmla="*/ 0 w 9"/>
                <a:gd name="T19" fmla="*/ 0 h 14"/>
                <a:gd name="T20" fmla="*/ 0 w 9"/>
                <a:gd name="T21" fmla="*/ 0 h 14"/>
                <a:gd name="T22" fmla="*/ 0 w 9"/>
                <a:gd name="T23" fmla="*/ 0 h 14"/>
                <a:gd name="T24" fmla="*/ 0 w 9"/>
                <a:gd name="T25" fmla="*/ 0 h 14"/>
                <a:gd name="T26" fmla="*/ 0 w 9"/>
                <a:gd name="T27" fmla="*/ 0 h 14"/>
                <a:gd name="T28" fmla="*/ 0 w 9"/>
                <a:gd name="T29" fmla="*/ 0 h 14"/>
                <a:gd name="T30" fmla="*/ 0 w 9"/>
                <a:gd name="T31" fmla="*/ 0 h 14"/>
                <a:gd name="T32" fmla="*/ 0 w 9"/>
                <a:gd name="T33" fmla="*/ 0 h 14"/>
                <a:gd name="T34" fmla="*/ 0 w 9"/>
                <a:gd name="T35" fmla="*/ 0 h 14"/>
                <a:gd name="T36" fmla="*/ 0 w 9"/>
                <a:gd name="T37" fmla="*/ 0 h 14"/>
                <a:gd name="T38" fmla="*/ 0 w 9"/>
                <a:gd name="T39" fmla="*/ 0 h 14"/>
                <a:gd name="T40" fmla="*/ 0 w 9"/>
                <a:gd name="T41" fmla="*/ 0 h 14"/>
                <a:gd name="T42" fmla="*/ 0 w 9"/>
                <a:gd name="T43" fmla="*/ 0 h 14"/>
                <a:gd name="T44" fmla="*/ 0 w 9"/>
                <a:gd name="T45" fmla="*/ 0 h 14"/>
                <a:gd name="T46" fmla="*/ 0 w 9"/>
                <a:gd name="T47" fmla="*/ 0 h 14"/>
                <a:gd name="T48" fmla="*/ 0 w 9"/>
                <a:gd name="T49" fmla="*/ 0 h 14"/>
                <a:gd name="T50" fmla="*/ 0 w 9"/>
                <a:gd name="T51" fmla="*/ 0 h 14"/>
                <a:gd name="T52" fmla="*/ 0 w 9"/>
                <a:gd name="T53" fmla="*/ 0 h 14"/>
                <a:gd name="T54" fmla="*/ 0 w 9"/>
                <a:gd name="T55" fmla="*/ 0 h 14"/>
                <a:gd name="T56" fmla="*/ 0 w 9"/>
                <a:gd name="T57" fmla="*/ 0 h 14"/>
                <a:gd name="T58" fmla="*/ 0 w 9"/>
                <a:gd name="T59" fmla="*/ 0 h 14"/>
                <a:gd name="T60" fmla="*/ 0 w 9"/>
                <a:gd name="T61" fmla="*/ 0 h 14"/>
                <a:gd name="T62" fmla="*/ 0 w 9"/>
                <a:gd name="T63" fmla="*/ 0 h 14"/>
                <a:gd name="T64" fmla="*/ 0 w 9"/>
                <a:gd name="T65" fmla="*/ 0 h 14"/>
                <a:gd name="T66" fmla="*/ 0 w 9"/>
                <a:gd name="T67" fmla="*/ 0 h 14"/>
                <a:gd name="T68" fmla="*/ 0 w 9"/>
                <a:gd name="T69" fmla="*/ 0 h 14"/>
                <a:gd name="T70" fmla="*/ 0 w 9"/>
                <a:gd name="T71" fmla="*/ 0 h 14"/>
                <a:gd name="T72" fmla="*/ 0 w 9"/>
                <a:gd name="T73" fmla="*/ 0 h 14"/>
                <a:gd name="T74" fmla="*/ 0 w 9"/>
                <a:gd name="T75" fmla="*/ 0 h 14"/>
                <a:gd name="T76" fmla="*/ 0 w 9"/>
                <a:gd name="T77" fmla="*/ 0 h 14"/>
                <a:gd name="T78" fmla="*/ 0 w 9"/>
                <a:gd name="T79" fmla="*/ 0 h 14"/>
                <a:gd name="T80" fmla="*/ 0 w 9"/>
                <a:gd name="T81" fmla="*/ 0 h 14"/>
                <a:gd name="T82" fmla="*/ 0 w 9"/>
                <a:gd name="T83" fmla="*/ 0 h 14"/>
                <a:gd name="T84" fmla="*/ 0 w 9"/>
                <a:gd name="T85" fmla="*/ 0 h 14"/>
                <a:gd name="T86" fmla="*/ 0 w 9"/>
                <a:gd name="T87" fmla="*/ 0 h 14"/>
                <a:gd name="T88" fmla="*/ 0 w 9"/>
                <a:gd name="T89" fmla="*/ 0 h 14"/>
                <a:gd name="T90" fmla="*/ 0 w 9"/>
                <a:gd name="T91" fmla="*/ 0 h 14"/>
                <a:gd name="T92" fmla="*/ 0 w 9"/>
                <a:gd name="T93" fmla="*/ 0 h 14"/>
                <a:gd name="T94" fmla="*/ 0 w 9"/>
                <a:gd name="T95" fmla="*/ 0 h 14"/>
                <a:gd name="T96" fmla="*/ 0 w 9"/>
                <a:gd name="T97" fmla="*/ 0 h 14"/>
                <a:gd name="T98" fmla="*/ 0 w 9"/>
                <a:gd name="T99" fmla="*/ 0 h 14"/>
                <a:gd name="T100" fmla="*/ 0 w 9"/>
                <a:gd name="T101" fmla="*/ 0 h 14"/>
                <a:gd name="T102" fmla="*/ 0 w 9"/>
                <a:gd name="T103" fmla="*/ 0 h 14"/>
                <a:gd name="T104" fmla="*/ 0 w 9"/>
                <a:gd name="T105" fmla="*/ 0 h 14"/>
                <a:gd name="T106" fmla="*/ 0 w 9"/>
                <a:gd name="T107" fmla="*/ 0 h 14"/>
                <a:gd name="T108" fmla="*/ 0 w 9"/>
                <a:gd name="T109" fmla="*/ 0 h 14"/>
                <a:gd name="T110" fmla="*/ 0 w 9"/>
                <a:gd name="T111" fmla="*/ 0 h 14"/>
                <a:gd name="T112" fmla="*/ 0 w 9"/>
                <a:gd name="T113" fmla="*/ 0 h 14"/>
                <a:gd name="T114" fmla="*/ 0 w 9"/>
                <a:gd name="T115" fmla="*/ 0 h 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4"/>
                <a:gd name="T176" fmla="*/ 9 w 9"/>
                <a:gd name="T177" fmla="*/ 14 h 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4">
                  <a:moveTo>
                    <a:pt x="9" y="7"/>
                  </a:moveTo>
                  <a:lnTo>
                    <a:pt x="9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89" name="Freeform 38"/>
            <p:cNvSpPr>
              <a:spLocks/>
            </p:cNvSpPr>
            <p:nvPr/>
          </p:nvSpPr>
          <p:spPr bwMode="auto">
            <a:xfrm>
              <a:off x="5390" y="3447"/>
              <a:ext cx="2" cy="2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2"/>
                <a:gd name="T167" fmla="*/ 9 w 9"/>
                <a:gd name="T168" fmla="*/ 12 h 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0" name="Freeform 39"/>
            <p:cNvSpPr>
              <a:spLocks/>
            </p:cNvSpPr>
            <p:nvPr/>
          </p:nvSpPr>
          <p:spPr bwMode="auto">
            <a:xfrm>
              <a:off x="5390" y="3452"/>
              <a:ext cx="2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w 9"/>
                <a:gd name="T107" fmla="*/ 0 h 12"/>
                <a:gd name="T108" fmla="*/ 0 w 9"/>
                <a:gd name="T109" fmla="*/ 0 h 12"/>
                <a:gd name="T110" fmla="*/ 0 w 9"/>
                <a:gd name="T111" fmla="*/ 0 h 12"/>
                <a:gd name="T112" fmla="*/ 0 w 9"/>
                <a:gd name="T113" fmla="*/ 0 h 12"/>
                <a:gd name="T114" fmla="*/ 0 w 9"/>
                <a:gd name="T115" fmla="*/ 0 h 12"/>
                <a:gd name="T116" fmla="*/ 0 w 9"/>
                <a:gd name="T117" fmla="*/ 0 h 12"/>
                <a:gd name="T118" fmla="*/ 0 w 9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"/>
                <a:gd name="T181" fmla="*/ 0 h 12"/>
                <a:gd name="T182" fmla="*/ 9 w 9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" h="12">
                  <a:moveTo>
                    <a:pt x="9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1" name="Freeform 40"/>
            <p:cNvSpPr>
              <a:spLocks/>
            </p:cNvSpPr>
            <p:nvPr/>
          </p:nvSpPr>
          <p:spPr bwMode="auto">
            <a:xfrm>
              <a:off x="5390" y="345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w 9"/>
                <a:gd name="T113" fmla="*/ 0 h 13"/>
                <a:gd name="T114" fmla="*/ 0 w 9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"/>
                <a:gd name="T175" fmla="*/ 0 h 13"/>
                <a:gd name="T176" fmla="*/ 9 w 9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" h="13">
                  <a:moveTo>
                    <a:pt x="9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2" name="Freeform 41"/>
            <p:cNvSpPr>
              <a:spLocks/>
            </p:cNvSpPr>
            <p:nvPr/>
          </p:nvSpPr>
          <p:spPr bwMode="auto">
            <a:xfrm>
              <a:off x="5390" y="3398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"/>
                <a:gd name="T148" fmla="*/ 0 h 13"/>
                <a:gd name="T149" fmla="*/ 9 w 9"/>
                <a:gd name="T150" fmla="*/ 13 h 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3" name="Freeform 42"/>
            <p:cNvSpPr>
              <a:spLocks/>
            </p:cNvSpPr>
            <p:nvPr/>
          </p:nvSpPr>
          <p:spPr bwMode="auto">
            <a:xfrm>
              <a:off x="5443" y="340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4" name="Freeform 43"/>
            <p:cNvSpPr>
              <a:spLocks/>
            </p:cNvSpPr>
            <p:nvPr/>
          </p:nvSpPr>
          <p:spPr bwMode="auto">
            <a:xfrm>
              <a:off x="5443" y="340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w 10"/>
                <a:gd name="T117" fmla="*/ 0 h 12"/>
                <a:gd name="T118" fmla="*/ 0 w 10"/>
                <a:gd name="T119" fmla="*/ 0 h 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2"/>
                <a:gd name="T182" fmla="*/ 10 w 10"/>
                <a:gd name="T183" fmla="*/ 12 h 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5" name="Freeform 44"/>
            <p:cNvSpPr>
              <a:spLocks/>
            </p:cNvSpPr>
            <p:nvPr/>
          </p:nvSpPr>
          <p:spPr bwMode="auto">
            <a:xfrm>
              <a:off x="5443" y="341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3"/>
                <a:gd name="T98" fmla="*/ 10 w 10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6" name="Freeform 45"/>
            <p:cNvSpPr>
              <a:spLocks/>
            </p:cNvSpPr>
            <p:nvPr/>
          </p:nvSpPr>
          <p:spPr bwMode="auto">
            <a:xfrm>
              <a:off x="5443" y="3419"/>
              <a:ext cx="3" cy="3"/>
            </a:xfrm>
            <a:custGeom>
              <a:avLst/>
              <a:gdLst>
                <a:gd name="T0" fmla="*/ 0 w 10"/>
                <a:gd name="T1" fmla="*/ 0 h 14"/>
                <a:gd name="T2" fmla="*/ 0 w 10"/>
                <a:gd name="T3" fmla="*/ 0 h 14"/>
                <a:gd name="T4" fmla="*/ 0 w 10"/>
                <a:gd name="T5" fmla="*/ 0 h 14"/>
                <a:gd name="T6" fmla="*/ 0 w 10"/>
                <a:gd name="T7" fmla="*/ 0 h 14"/>
                <a:gd name="T8" fmla="*/ 0 w 10"/>
                <a:gd name="T9" fmla="*/ 0 h 14"/>
                <a:gd name="T10" fmla="*/ 0 w 10"/>
                <a:gd name="T11" fmla="*/ 0 h 14"/>
                <a:gd name="T12" fmla="*/ 0 w 10"/>
                <a:gd name="T13" fmla="*/ 0 h 14"/>
                <a:gd name="T14" fmla="*/ 0 w 10"/>
                <a:gd name="T15" fmla="*/ 0 h 14"/>
                <a:gd name="T16" fmla="*/ 0 w 10"/>
                <a:gd name="T17" fmla="*/ 0 h 14"/>
                <a:gd name="T18" fmla="*/ 0 w 10"/>
                <a:gd name="T19" fmla="*/ 0 h 14"/>
                <a:gd name="T20" fmla="*/ 0 w 10"/>
                <a:gd name="T21" fmla="*/ 0 h 14"/>
                <a:gd name="T22" fmla="*/ 0 w 10"/>
                <a:gd name="T23" fmla="*/ 0 h 14"/>
                <a:gd name="T24" fmla="*/ 0 w 10"/>
                <a:gd name="T25" fmla="*/ 0 h 14"/>
                <a:gd name="T26" fmla="*/ 0 w 10"/>
                <a:gd name="T27" fmla="*/ 0 h 14"/>
                <a:gd name="T28" fmla="*/ 0 w 10"/>
                <a:gd name="T29" fmla="*/ 0 h 14"/>
                <a:gd name="T30" fmla="*/ 0 w 10"/>
                <a:gd name="T31" fmla="*/ 0 h 14"/>
                <a:gd name="T32" fmla="*/ 0 w 10"/>
                <a:gd name="T33" fmla="*/ 0 h 14"/>
                <a:gd name="T34" fmla="*/ 0 w 10"/>
                <a:gd name="T35" fmla="*/ 0 h 14"/>
                <a:gd name="T36" fmla="*/ 0 w 10"/>
                <a:gd name="T37" fmla="*/ 0 h 14"/>
                <a:gd name="T38" fmla="*/ 0 w 10"/>
                <a:gd name="T39" fmla="*/ 0 h 14"/>
                <a:gd name="T40" fmla="*/ 0 w 10"/>
                <a:gd name="T41" fmla="*/ 0 h 14"/>
                <a:gd name="T42" fmla="*/ 0 w 10"/>
                <a:gd name="T43" fmla="*/ 0 h 14"/>
                <a:gd name="T44" fmla="*/ 0 w 10"/>
                <a:gd name="T45" fmla="*/ 0 h 14"/>
                <a:gd name="T46" fmla="*/ 0 w 10"/>
                <a:gd name="T47" fmla="*/ 0 h 14"/>
                <a:gd name="T48" fmla="*/ 0 w 10"/>
                <a:gd name="T49" fmla="*/ 0 h 14"/>
                <a:gd name="T50" fmla="*/ 0 w 10"/>
                <a:gd name="T51" fmla="*/ 0 h 14"/>
                <a:gd name="T52" fmla="*/ 0 w 10"/>
                <a:gd name="T53" fmla="*/ 0 h 14"/>
                <a:gd name="T54" fmla="*/ 0 w 10"/>
                <a:gd name="T55" fmla="*/ 0 h 14"/>
                <a:gd name="T56" fmla="*/ 0 w 10"/>
                <a:gd name="T57" fmla="*/ 0 h 14"/>
                <a:gd name="T58" fmla="*/ 0 w 10"/>
                <a:gd name="T59" fmla="*/ 0 h 14"/>
                <a:gd name="T60" fmla="*/ 0 w 10"/>
                <a:gd name="T61" fmla="*/ 0 h 14"/>
                <a:gd name="T62" fmla="*/ 0 w 10"/>
                <a:gd name="T63" fmla="*/ 0 h 14"/>
                <a:gd name="T64" fmla="*/ 0 w 10"/>
                <a:gd name="T65" fmla="*/ 0 h 14"/>
                <a:gd name="T66" fmla="*/ 0 w 10"/>
                <a:gd name="T67" fmla="*/ 0 h 14"/>
                <a:gd name="T68" fmla="*/ 0 w 10"/>
                <a:gd name="T69" fmla="*/ 0 h 14"/>
                <a:gd name="T70" fmla="*/ 0 w 10"/>
                <a:gd name="T71" fmla="*/ 0 h 14"/>
                <a:gd name="T72" fmla="*/ 0 w 10"/>
                <a:gd name="T73" fmla="*/ 0 h 14"/>
                <a:gd name="T74" fmla="*/ 0 w 10"/>
                <a:gd name="T75" fmla="*/ 0 h 14"/>
                <a:gd name="T76" fmla="*/ 0 w 10"/>
                <a:gd name="T77" fmla="*/ 0 h 14"/>
                <a:gd name="T78" fmla="*/ 0 w 10"/>
                <a:gd name="T79" fmla="*/ 0 h 14"/>
                <a:gd name="T80" fmla="*/ 0 w 10"/>
                <a:gd name="T81" fmla="*/ 0 h 14"/>
                <a:gd name="T82" fmla="*/ 0 w 10"/>
                <a:gd name="T83" fmla="*/ 0 h 14"/>
                <a:gd name="T84" fmla="*/ 0 w 10"/>
                <a:gd name="T85" fmla="*/ 0 h 14"/>
                <a:gd name="T86" fmla="*/ 0 w 10"/>
                <a:gd name="T87" fmla="*/ 0 h 14"/>
                <a:gd name="T88" fmla="*/ 0 w 10"/>
                <a:gd name="T89" fmla="*/ 0 h 14"/>
                <a:gd name="T90" fmla="*/ 0 w 10"/>
                <a:gd name="T91" fmla="*/ 0 h 14"/>
                <a:gd name="T92" fmla="*/ 0 w 10"/>
                <a:gd name="T93" fmla="*/ 0 h 14"/>
                <a:gd name="T94" fmla="*/ 0 w 10"/>
                <a:gd name="T95" fmla="*/ 0 h 14"/>
                <a:gd name="T96" fmla="*/ 0 w 10"/>
                <a:gd name="T97" fmla="*/ 0 h 14"/>
                <a:gd name="T98" fmla="*/ 0 w 10"/>
                <a:gd name="T99" fmla="*/ 0 h 14"/>
                <a:gd name="T100" fmla="*/ 0 w 10"/>
                <a:gd name="T101" fmla="*/ 0 h 14"/>
                <a:gd name="T102" fmla="*/ 0 w 10"/>
                <a:gd name="T103" fmla="*/ 0 h 14"/>
                <a:gd name="T104" fmla="*/ 0 w 10"/>
                <a:gd name="T105" fmla="*/ 0 h 14"/>
                <a:gd name="T106" fmla="*/ 0 w 10"/>
                <a:gd name="T107" fmla="*/ 0 h 14"/>
                <a:gd name="T108" fmla="*/ 0 w 10"/>
                <a:gd name="T109" fmla="*/ 0 h 14"/>
                <a:gd name="T110" fmla="*/ 0 w 10"/>
                <a:gd name="T111" fmla="*/ 0 h 14"/>
                <a:gd name="T112" fmla="*/ 0 w 10"/>
                <a:gd name="T113" fmla="*/ 0 h 14"/>
                <a:gd name="T114" fmla="*/ 0 w 10"/>
                <a:gd name="T115" fmla="*/ 0 h 14"/>
                <a:gd name="T116" fmla="*/ 0 w 10"/>
                <a:gd name="T117" fmla="*/ 0 h 14"/>
                <a:gd name="T118" fmla="*/ 0 w 10"/>
                <a:gd name="T119" fmla="*/ 0 h 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4"/>
                <a:gd name="T182" fmla="*/ 10 w 10"/>
                <a:gd name="T183" fmla="*/ 14 h 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4">
                  <a:moveTo>
                    <a:pt x="10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7" name="Freeform 46"/>
            <p:cNvSpPr>
              <a:spLocks/>
            </p:cNvSpPr>
            <p:nvPr/>
          </p:nvSpPr>
          <p:spPr bwMode="auto">
            <a:xfrm>
              <a:off x="5443" y="3425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"/>
                <a:gd name="T97" fmla="*/ 0 h 12"/>
                <a:gd name="T98" fmla="*/ 10 w 10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" h="12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8" name="Freeform 47"/>
            <p:cNvSpPr>
              <a:spLocks/>
            </p:cNvSpPr>
            <p:nvPr/>
          </p:nvSpPr>
          <p:spPr bwMode="auto">
            <a:xfrm>
              <a:off x="5443" y="343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"/>
                <a:gd name="T166" fmla="*/ 0 h 13"/>
                <a:gd name="T167" fmla="*/ 10 w 10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" h="13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99" name="Freeform 48"/>
            <p:cNvSpPr>
              <a:spLocks/>
            </p:cNvSpPr>
            <p:nvPr/>
          </p:nvSpPr>
          <p:spPr bwMode="auto">
            <a:xfrm>
              <a:off x="5443" y="3437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"/>
                <a:gd name="T169" fmla="*/ 0 h 13"/>
                <a:gd name="T170" fmla="*/ 10 w 10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" h="13">
                  <a:moveTo>
                    <a:pt x="10" y="8"/>
                  </a:moveTo>
                  <a:lnTo>
                    <a:pt x="9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0" name="Freeform 49"/>
            <p:cNvSpPr>
              <a:spLocks/>
            </p:cNvSpPr>
            <p:nvPr/>
          </p:nvSpPr>
          <p:spPr bwMode="auto">
            <a:xfrm>
              <a:off x="5443" y="344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8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1" name="Freeform 50"/>
            <p:cNvSpPr>
              <a:spLocks/>
            </p:cNvSpPr>
            <p:nvPr/>
          </p:nvSpPr>
          <p:spPr bwMode="auto">
            <a:xfrm>
              <a:off x="5443" y="3449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"/>
                <a:gd name="T160" fmla="*/ 0 h 12"/>
                <a:gd name="T161" fmla="*/ 10 w 10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" h="12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2" name="Freeform 51"/>
            <p:cNvSpPr>
              <a:spLocks/>
            </p:cNvSpPr>
            <p:nvPr/>
          </p:nvSpPr>
          <p:spPr bwMode="auto">
            <a:xfrm>
              <a:off x="5443" y="345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3" name="Freeform 52"/>
            <p:cNvSpPr>
              <a:spLocks/>
            </p:cNvSpPr>
            <p:nvPr/>
          </p:nvSpPr>
          <p:spPr bwMode="auto">
            <a:xfrm>
              <a:off x="5443" y="3473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4" name="Freeform 53"/>
            <p:cNvSpPr>
              <a:spLocks/>
            </p:cNvSpPr>
            <p:nvPr/>
          </p:nvSpPr>
          <p:spPr bwMode="auto">
            <a:xfrm>
              <a:off x="5442" y="3477"/>
              <a:ext cx="3" cy="4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3"/>
                <a:gd name="T176" fmla="*/ 10 w 1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3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5" name="Freeform 54"/>
            <p:cNvSpPr>
              <a:spLocks/>
            </p:cNvSpPr>
            <p:nvPr/>
          </p:nvSpPr>
          <p:spPr bwMode="auto">
            <a:xfrm>
              <a:off x="5399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"/>
                <a:gd name="T163" fmla="*/ 0 h 13"/>
                <a:gd name="T164" fmla="*/ 11 w 11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6" name="Freeform 55"/>
            <p:cNvSpPr>
              <a:spLocks/>
            </p:cNvSpPr>
            <p:nvPr/>
          </p:nvSpPr>
          <p:spPr bwMode="auto">
            <a:xfrm>
              <a:off x="5434" y="3477"/>
              <a:ext cx="2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"/>
                <a:gd name="T157" fmla="*/ 0 h 13"/>
                <a:gd name="T158" fmla="*/ 9 w 9"/>
                <a:gd name="T159" fmla="*/ 13 h 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7" name="Freeform 56"/>
            <p:cNvSpPr>
              <a:spLocks/>
            </p:cNvSpPr>
            <p:nvPr/>
          </p:nvSpPr>
          <p:spPr bwMode="auto">
            <a:xfrm>
              <a:off x="5438" y="3477"/>
              <a:ext cx="3" cy="4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w 9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"/>
                <a:gd name="T169" fmla="*/ 0 h 13"/>
                <a:gd name="T170" fmla="*/ 9 w 9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" h="13">
                  <a:moveTo>
                    <a:pt x="9" y="6"/>
                  </a:moveTo>
                  <a:lnTo>
                    <a:pt x="9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8" name="Freeform 57"/>
            <p:cNvSpPr>
              <a:spLocks/>
            </p:cNvSpPr>
            <p:nvPr/>
          </p:nvSpPr>
          <p:spPr bwMode="auto">
            <a:xfrm>
              <a:off x="5390" y="3471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"/>
                <a:gd name="T163" fmla="*/ 0 h 13"/>
                <a:gd name="T164" fmla="*/ 9 w 9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" h="13">
                  <a:moveTo>
                    <a:pt x="9" y="7"/>
                  </a:move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09" name="Freeform 58"/>
            <p:cNvSpPr>
              <a:spLocks/>
            </p:cNvSpPr>
            <p:nvPr/>
          </p:nvSpPr>
          <p:spPr bwMode="auto">
            <a:xfrm>
              <a:off x="5390" y="3477"/>
              <a:ext cx="2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"/>
                <a:gd name="T169" fmla="*/ 0 h 13"/>
                <a:gd name="T170" fmla="*/ 11 w 11"/>
                <a:gd name="T171" fmla="*/ 13 h 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" h="13">
                  <a:moveTo>
                    <a:pt x="11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0" name="Freeform 59"/>
            <p:cNvSpPr>
              <a:spLocks/>
            </p:cNvSpPr>
            <p:nvPr/>
          </p:nvSpPr>
          <p:spPr bwMode="auto">
            <a:xfrm>
              <a:off x="5394" y="3477"/>
              <a:ext cx="3" cy="4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0 h 13"/>
                <a:gd name="T6" fmla="*/ 0 w 11"/>
                <a:gd name="T7" fmla="*/ 0 h 13"/>
                <a:gd name="T8" fmla="*/ 0 w 11"/>
                <a:gd name="T9" fmla="*/ 0 h 13"/>
                <a:gd name="T10" fmla="*/ 0 w 11"/>
                <a:gd name="T11" fmla="*/ 0 h 13"/>
                <a:gd name="T12" fmla="*/ 0 w 11"/>
                <a:gd name="T13" fmla="*/ 0 h 13"/>
                <a:gd name="T14" fmla="*/ 0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  <a:gd name="T20" fmla="*/ 0 w 11"/>
                <a:gd name="T21" fmla="*/ 0 h 13"/>
                <a:gd name="T22" fmla="*/ 0 w 11"/>
                <a:gd name="T23" fmla="*/ 0 h 13"/>
                <a:gd name="T24" fmla="*/ 0 w 11"/>
                <a:gd name="T25" fmla="*/ 0 h 13"/>
                <a:gd name="T26" fmla="*/ 0 w 11"/>
                <a:gd name="T27" fmla="*/ 0 h 13"/>
                <a:gd name="T28" fmla="*/ 0 w 11"/>
                <a:gd name="T29" fmla="*/ 0 h 13"/>
                <a:gd name="T30" fmla="*/ 0 w 11"/>
                <a:gd name="T31" fmla="*/ 0 h 13"/>
                <a:gd name="T32" fmla="*/ 0 w 11"/>
                <a:gd name="T33" fmla="*/ 0 h 13"/>
                <a:gd name="T34" fmla="*/ 0 w 11"/>
                <a:gd name="T35" fmla="*/ 0 h 13"/>
                <a:gd name="T36" fmla="*/ 0 w 11"/>
                <a:gd name="T37" fmla="*/ 0 h 13"/>
                <a:gd name="T38" fmla="*/ 0 w 11"/>
                <a:gd name="T39" fmla="*/ 0 h 13"/>
                <a:gd name="T40" fmla="*/ 0 w 11"/>
                <a:gd name="T41" fmla="*/ 0 h 13"/>
                <a:gd name="T42" fmla="*/ 0 w 11"/>
                <a:gd name="T43" fmla="*/ 0 h 13"/>
                <a:gd name="T44" fmla="*/ 0 w 11"/>
                <a:gd name="T45" fmla="*/ 0 h 13"/>
                <a:gd name="T46" fmla="*/ 0 w 11"/>
                <a:gd name="T47" fmla="*/ 0 h 13"/>
                <a:gd name="T48" fmla="*/ 0 w 11"/>
                <a:gd name="T49" fmla="*/ 0 h 13"/>
                <a:gd name="T50" fmla="*/ 0 w 11"/>
                <a:gd name="T51" fmla="*/ 0 h 13"/>
                <a:gd name="T52" fmla="*/ 0 w 11"/>
                <a:gd name="T53" fmla="*/ 0 h 13"/>
                <a:gd name="T54" fmla="*/ 0 w 11"/>
                <a:gd name="T55" fmla="*/ 0 h 13"/>
                <a:gd name="T56" fmla="*/ 0 w 11"/>
                <a:gd name="T57" fmla="*/ 0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w 11"/>
                <a:gd name="T67" fmla="*/ 0 h 13"/>
                <a:gd name="T68" fmla="*/ 0 w 11"/>
                <a:gd name="T69" fmla="*/ 0 h 13"/>
                <a:gd name="T70" fmla="*/ 0 w 11"/>
                <a:gd name="T71" fmla="*/ 0 h 13"/>
                <a:gd name="T72" fmla="*/ 0 w 11"/>
                <a:gd name="T73" fmla="*/ 0 h 13"/>
                <a:gd name="T74" fmla="*/ 0 w 11"/>
                <a:gd name="T75" fmla="*/ 0 h 13"/>
                <a:gd name="T76" fmla="*/ 0 w 11"/>
                <a:gd name="T77" fmla="*/ 0 h 13"/>
                <a:gd name="T78" fmla="*/ 0 w 11"/>
                <a:gd name="T79" fmla="*/ 0 h 13"/>
                <a:gd name="T80" fmla="*/ 0 w 11"/>
                <a:gd name="T81" fmla="*/ 0 h 13"/>
                <a:gd name="T82" fmla="*/ 0 w 11"/>
                <a:gd name="T83" fmla="*/ 0 h 13"/>
                <a:gd name="T84" fmla="*/ 0 w 11"/>
                <a:gd name="T85" fmla="*/ 0 h 13"/>
                <a:gd name="T86" fmla="*/ 0 w 11"/>
                <a:gd name="T87" fmla="*/ 0 h 13"/>
                <a:gd name="T88" fmla="*/ 0 w 11"/>
                <a:gd name="T89" fmla="*/ 0 h 13"/>
                <a:gd name="T90" fmla="*/ 0 w 11"/>
                <a:gd name="T91" fmla="*/ 0 h 13"/>
                <a:gd name="T92" fmla="*/ 0 w 11"/>
                <a:gd name="T93" fmla="*/ 0 h 13"/>
                <a:gd name="T94" fmla="*/ 0 w 11"/>
                <a:gd name="T95" fmla="*/ 0 h 13"/>
                <a:gd name="T96" fmla="*/ 0 w 11"/>
                <a:gd name="T97" fmla="*/ 0 h 13"/>
                <a:gd name="T98" fmla="*/ 0 w 11"/>
                <a:gd name="T99" fmla="*/ 0 h 13"/>
                <a:gd name="T100" fmla="*/ 0 w 11"/>
                <a:gd name="T101" fmla="*/ 0 h 13"/>
                <a:gd name="T102" fmla="*/ 0 w 11"/>
                <a:gd name="T103" fmla="*/ 0 h 13"/>
                <a:gd name="T104" fmla="*/ 0 w 11"/>
                <a:gd name="T105" fmla="*/ 0 h 13"/>
                <a:gd name="T106" fmla="*/ 0 w 11"/>
                <a:gd name="T107" fmla="*/ 0 h 13"/>
                <a:gd name="T108" fmla="*/ 0 w 11"/>
                <a:gd name="T109" fmla="*/ 0 h 13"/>
                <a:gd name="T110" fmla="*/ 0 w 11"/>
                <a:gd name="T111" fmla="*/ 0 h 13"/>
                <a:gd name="T112" fmla="*/ 0 w 11"/>
                <a:gd name="T113" fmla="*/ 0 h 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"/>
                <a:gd name="T172" fmla="*/ 0 h 13"/>
                <a:gd name="T173" fmla="*/ 11 w 11"/>
                <a:gd name="T174" fmla="*/ 13 h 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" h="13">
                  <a:moveTo>
                    <a:pt x="11" y="6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1" name="Freeform 60"/>
            <p:cNvSpPr>
              <a:spLocks/>
            </p:cNvSpPr>
            <p:nvPr/>
          </p:nvSpPr>
          <p:spPr bwMode="auto">
            <a:xfrm>
              <a:off x="5390" y="3464"/>
              <a:ext cx="2" cy="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w 9"/>
                <a:gd name="T11" fmla="*/ 0 h 13"/>
                <a:gd name="T12" fmla="*/ 0 w 9"/>
                <a:gd name="T13" fmla="*/ 0 h 13"/>
                <a:gd name="T14" fmla="*/ 0 w 9"/>
                <a:gd name="T15" fmla="*/ 0 h 13"/>
                <a:gd name="T16" fmla="*/ 0 w 9"/>
                <a:gd name="T17" fmla="*/ 0 h 13"/>
                <a:gd name="T18" fmla="*/ 0 w 9"/>
                <a:gd name="T19" fmla="*/ 0 h 13"/>
                <a:gd name="T20" fmla="*/ 0 w 9"/>
                <a:gd name="T21" fmla="*/ 0 h 13"/>
                <a:gd name="T22" fmla="*/ 0 w 9"/>
                <a:gd name="T23" fmla="*/ 0 h 13"/>
                <a:gd name="T24" fmla="*/ 0 w 9"/>
                <a:gd name="T25" fmla="*/ 0 h 13"/>
                <a:gd name="T26" fmla="*/ 0 w 9"/>
                <a:gd name="T27" fmla="*/ 0 h 13"/>
                <a:gd name="T28" fmla="*/ 0 w 9"/>
                <a:gd name="T29" fmla="*/ 0 h 13"/>
                <a:gd name="T30" fmla="*/ 0 w 9"/>
                <a:gd name="T31" fmla="*/ 0 h 13"/>
                <a:gd name="T32" fmla="*/ 0 w 9"/>
                <a:gd name="T33" fmla="*/ 0 h 13"/>
                <a:gd name="T34" fmla="*/ 0 w 9"/>
                <a:gd name="T35" fmla="*/ 0 h 13"/>
                <a:gd name="T36" fmla="*/ 0 w 9"/>
                <a:gd name="T37" fmla="*/ 0 h 13"/>
                <a:gd name="T38" fmla="*/ 0 w 9"/>
                <a:gd name="T39" fmla="*/ 0 h 13"/>
                <a:gd name="T40" fmla="*/ 0 w 9"/>
                <a:gd name="T41" fmla="*/ 0 h 13"/>
                <a:gd name="T42" fmla="*/ 0 w 9"/>
                <a:gd name="T43" fmla="*/ 0 h 13"/>
                <a:gd name="T44" fmla="*/ 0 w 9"/>
                <a:gd name="T45" fmla="*/ 0 h 13"/>
                <a:gd name="T46" fmla="*/ 0 w 9"/>
                <a:gd name="T47" fmla="*/ 0 h 13"/>
                <a:gd name="T48" fmla="*/ 0 w 9"/>
                <a:gd name="T49" fmla="*/ 0 h 13"/>
                <a:gd name="T50" fmla="*/ 0 w 9"/>
                <a:gd name="T51" fmla="*/ 0 h 13"/>
                <a:gd name="T52" fmla="*/ 0 w 9"/>
                <a:gd name="T53" fmla="*/ 0 h 13"/>
                <a:gd name="T54" fmla="*/ 0 w 9"/>
                <a:gd name="T55" fmla="*/ 0 h 13"/>
                <a:gd name="T56" fmla="*/ 0 w 9"/>
                <a:gd name="T57" fmla="*/ 0 h 13"/>
                <a:gd name="T58" fmla="*/ 0 w 9"/>
                <a:gd name="T59" fmla="*/ 0 h 13"/>
                <a:gd name="T60" fmla="*/ 0 w 9"/>
                <a:gd name="T61" fmla="*/ 0 h 13"/>
                <a:gd name="T62" fmla="*/ 0 w 9"/>
                <a:gd name="T63" fmla="*/ 0 h 13"/>
                <a:gd name="T64" fmla="*/ 0 w 9"/>
                <a:gd name="T65" fmla="*/ 0 h 13"/>
                <a:gd name="T66" fmla="*/ 0 w 9"/>
                <a:gd name="T67" fmla="*/ 0 h 13"/>
                <a:gd name="T68" fmla="*/ 0 w 9"/>
                <a:gd name="T69" fmla="*/ 0 h 13"/>
                <a:gd name="T70" fmla="*/ 0 w 9"/>
                <a:gd name="T71" fmla="*/ 0 h 13"/>
                <a:gd name="T72" fmla="*/ 0 w 9"/>
                <a:gd name="T73" fmla="*/ 0 h 13"/>
                <a:gd name="T74" fmla="*/ 0 w 9"/>
                <a:gd name="T75" fmla="*/ 0 h 13"/>
                <a:gd name="T76" fmla="*/ 0 w 9"/>
                <a:gd name="T77" fmla="*/ 0 h 13"/>
                <a:gd name="T78" fmla="*/ 0 w 9"/>
                <a:gd name="T79" fmla="*/ 0 h 13"/>
                <a:gd name="T80" fmla="*/ 0 w 9"/>
                <a:gd name="T81" fmla="*/ 0 h 13"/>
                <a:gd name="T82" fmla="*/ 0 w 9"/>
                <a:gd name="T83" fmla="*/ 0 h 13"/>
                <a:gd name="T84" fmla="*/ 0 w 9"/>
                <a:gd name="T85" fmla="*/ 0 h 13"/>
                <a:gd name="T86" fmla="*/ 0 w 9"/>
                <a:gd name="T87" fmla="*/ 0 h 13"/>
                <a:gd name="T88" fmla="*/ 0 w 9"/>
                <a:gd name="T89" fmla="*/ 0 h 13"/>
                <a:gd name="T90" fmla="*/ 0 w 9"/>
                <a:gd name="T91" fmla="*/ 0 h 13"/>
                <a:gd name="T92" fmla="*/ 0 w 9"/>
                <a:gd name="T93" fmla="*/ 0 h 13"/>
                <a:gd name="T94" fmla="*/ 0 w 9"/>
                <a:gd name="T95" fmla="*/ 0 h 13"/>
                <a:gd name="T96" fmla="*/ 0 w 9"/>
                <a:gd name="T97" fmla="*/ 0 h 13"/>
                <a:gd name="T98" fmla="*/ 0 w 9"/>
                <a:gd name="T99" fmla="*/ 0 h 13"/>
                <a:gd name="T100" fmla="*/ 0 w 9"/>
                <a:gd name="T101" fmla="*/ 0 h 13"/>
                <a:gd name="T102" fmla="*/ 0 w 9"/>
                <a:gd name="T103" fmla="*/ 0 h 13"/>
                <a:gd name="T104" fmla="*/ 0 w 9"/>
                <a:gd name="T105" fmla="*/ 0 h 13"/>
                <a:gd name="T106" fmla="*/ 0 w 9"/>
                <a:gd name="T107" fmla="*/ 0 h 13"/>
                <a:gd name="T108" fmla="*/ 0 w 9"/>
                <a:gd name="T109" fmla="*/ 0 h 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"/>
                <a:gd name="T166" fmla="*/ 0 h 13"/>
                <a:gd name="T167" fmla="*/ 9 w 9"/>
                <a:gd name="T168" fmla="*/ 13 h 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" h="13">
                  <a:moveTo>
                    <a:pt x="9" y="8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2" name="Freeform 61"/>
            <p:cNvSpPr>
              <a:spLocks/>
            </p:cNvSpPr>
            <p:nvPr/>
          </p:nvSpPr>
          <p:spPr bwMode="auto">
            <a:xfrm>
              <a:off x="5390" y="3393"/>
              <a:ext cx="2" cy="3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w 9"/>
                <a:gd name="T11" fmla="*/ 0 h 12"/>
                <a:gd name="T12" fmla="*/ 0 w 9"/>
                <a:gd name="T13" fmla="*/ 0 h 12"/>
                <a:gd name="T14" fmla="*/ 0 w 9"/>
                <a:gd name="T15" fmla="*/ 0 h 12"/>
                <a:gd name="T16" fmla="*/ 0 w 9"/>
                <a:gd name="T17" fmla="*/ 0 h 12"/>
                <a:gd name="T18" fmla="*/ 0 w 9"/>
                <a:gd name="T19" fmla="*/ 0 h 12"/>
                <a:gd name="T20" fmla="*/ 0 w 9"/>
                <a:gd name="T21" fmla="*/ 0 h 12"/>
                <a:gd name="T22" fmla="*/ 0 w 9"/>
                <a:gd name="T23" fmla="*/ 0 h 12"/>
                <a:gd name="T24" fmla="*/ 0 w 9"/>
                <a:gd name="T25" fmla="*/ 0 h 12"/>
                <a:gd name="T26" fmla="*/ 0 w 9"/>
                <a:gd name="T27" fmla="*/ 0 h 12"/>
                <a:gd name="T28" fmla="*/ 0 w 9"/>
                <a:gd name="T29" fmla="*/ 0 h 12"/>
                <a:gd name="T30" fmla="*/ 0 w 9"/>
                <a:gd name="T31" fmla="*/ 0 h 12"/>
                <a:gd name="T32" fmla="*/ 0 w 9"/>
                <a:gd name="T33" fmla="*/ 0 h 12"/>
                <a:gd name="T34" fmla="*/ 0 w 9"/>
                <a:gd name="T35" fmla="*/ 0 h 12"/>
                <a:gd name="T36" fmla="*/ 0 w 9"/>
                <a:gd name="T37" fmla="*/ 0 h 12"/>
                <a:gd name="T38" fmla="*/ 0 w 9"/>
                <a:gd name="T39" fmla="*/ 0 h 12"/>
                <a:gd name="T40" fmla="*/ 0 w 9"/>
                <a:gd name="T41" fmla="*/ 0 h 12"/>
                <a:gd name="T42" fmla="*/ 0 w 9"/>
                <a:gd name="T43" fmla="*/ 0 h 12"/>
                <a:gd name="T44" fmla="*/ 0 w 9"/>
                <a:gd name="T45" fmla="*/ 0 h 12"/>
                <a:gd name="T46" fmla="*/ 0 w 9"/>
                <a:gd name="T47" fmla="*/ 0 h 12"/>
                <a:gd name="T48" fmla="*/ 0 w 9"/>
                <a:gd name="T49" fmla="*/ 0 h 12"/>
                <a:gd name="T50" fmla="*/ 0 w 9"/>
                <a:gd name="T51" fmla="*/ 0 h 12"/>
                <a:gd name="T52" fmla="*/ 0 w 9"/>
                <a:gd name="T53" fmla="*/ 0 h 12"/>
                <a:gd name="T54" fmla="*/ 0 w 9"/>
                <a:gd name="T55" fmla="*/ 0 h 12"/>
                <a:gd name="T56" fmla="*/ 0 w 9"/>
                <a:gd name="T57" fmla="*/ 0 h 12"/>
                <a:gd name="T58" fmla="*/ 0 w 9"/>
                <a:gd name="T59" fmla="*/ 0 h 12"/>
                <a:gd name="T60" fmla="*/ 0 w 9"/>
                <a:gd name="T61" fmla="*/ 0 h 12"/>
                <a:gd name="T62" fmla="*/ 0 w 9"/>
                <a:gd name="T63" fmla="*/ 0 h 12"/>
                <a:gd name="T64" fmla="*/ 0 w 9"/>
                <a:gd name="T65" fmla="*/ 0 h 12"/>
                <a:gd name="T66" fmla="*/ 0 w 9"/>
                <a:gd name="T67" fmla="*/ 0 h 12"/>
                <a:gd name="T68" fmla="*/ 0 w 9"/>
                <a:gd name="T69" fmla="*/ 0 h 12"/>
                <a:gd name="T70" fmla="*/ 0 w 9"/>
                <a:gd name="T71" fmla="*/ 0 h 12"/>
                <a:gd name="T72" fmla="*/ 0 w 9"/>
                <a:gd name="T73" fmla="*/ 0 h 12"/>
                <a:gd name="T74" fmla="*/ 0 w 9"/>
                <a:gd name="T75" fmla="*/ 0 h 12"/>
                <a:gd name="T76" fmla="*/ 0 w 9"/>
                <a:gd name="T77" fmla="*/ 0 h 12"/>
                <a:gd name="T78" fmla="*/ 0 w 9"/>
                <a:gd name="T79" fmla="*/ 0 h 12"/>
                <a:gd name="T80" fmla="*/ 0 w 9"/>
                <a:gd name="T81" fmla="*/ 0 h 12"/>
                <a:gd name="T82" fmla="*/ 0 w 9"/>
                <a:gd name="T83" fmla="*/ 0 h 12"/>
                <a:gd name="T84" fmla="*/ 0 w 9"/>
                <a:gd name="T85" fmla="*/ 0 h 12"/>
                <a:gd name="T86" fmla="*/ 0 w 9"/>
                <a:gd name="T87" fmla="*/ 0 h 12"/>
                <a:gd name="T88" fmla="*/ 0 w 9"/>
                <a:gd name="T89" fmla="*/ 0 h 12"/>
                <a:gd name="T90" fmla="*/ 0 w 9"/>
                <a:gd name="T91" fmla="*/ 0 h 12"/>
                <a:gd name="T92" fmla="*/ 0 w 9"/>
                <a:gd name="T93" fmla="*/ 0 h 12"/>
                <a:gd name="T94" fmla="*/ 0 w 9"/>
                <a:gd name="T95" fmla="*/ 0 h 12"/>
                <a:gd name="T96" fmla="*/ 0 w 9"/>
                <a:gd name="T97" fmla="*/ 0 h 12"/>
                <a:gd name="T98" fmla="*/ 0 w 9"/>
                <a:gd name="T99" fmla="*/ 0 h 12"/>
                <a:gd name="T100" fmla="*/ 0 w 9"/>
                <a:gd name="T101" fmla="*/ 0 h 12"/>
                <a:gd name="T102" fmla="*/ 0 w 9"/>
                <a:gd name="T103" fmla="*/ 0 h 12"/>
                <a:gd name="T104" fmla="*/ 0 w 9"/>
                <a:gd name="T105" fmla="*/ 0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"/>
                <a:gd name="T160" fmla="*/ 0 h 12"/>
                <a:gd name="T161" fmla="*/ 9 w 9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" h="12"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3" name="Freeform 62"/>
            <p:cNvSpPr>
              <a:spLocks/>
            </p:cNvSpPr>
            <p:nvPr/>
          </p:nvSpPr>
          <p:spPr bwMode="auto">
            <a:xfrm>
              <a:off x="5443" y="3389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"/>
                <a:gd name="T181" fmla="*/ 0 h 13"/>
                <a:gd name="T182" fmla="*/ 10 w 10"/>
                <a:gd name="T183" fmla="*/ 13 h 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" h="13">
                  <a:moveTo>
                    <a:pt x="10" y="6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4" name="Freeform 63"/>
            <p:cNvSpPr>
              <a:spLocks/>
            </p:cNvSpPr>
            <p:nvPr/>
          </p:nvSpPr>
          <p:spPr bwMode="auto">
            <a:xfrm>
              <a:off x="5443" y="3395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w 10"/>
                <a:gd name="T119" fmla="*/ 0 h 13"/>
                <a:gd name="T120" fmla="*/ 0 w 10"/>
                <a:gd name="T121" fmla="*/ 0 h 13"/>
                <a:gd name="T122" fmla="*/ 0 w 10"/>
                <a:gd name="T123" fmla="*/ 0 h 13"/>
                <a:gd name="T124" fmla="*/ 0 w 10"/>
                <a:gd name="T125" fmla="*/ 0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"/>
                <a:gd name="T190" fmla="*/ 0 h 13"/>
                <a:gd name="T191" fmla="*/ 10 w 10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" h="13">
                  <a:moveTo>
                    <a:pt x="10" y="6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5" name="Freeform 64"/>
            <p:cNvSpPr>
              <a:spLocks/>
            </p:cNvSpPr>
            <p:nvPr/>
          </p:nvSpPr>
          <p:spPr bwMode="auto">
            <a:xfrm>
              <a:off x="5443" y="3461"/>
              <a:ext cx="3" cy="3"/>
            </a:xfrm>
            <a:custGeom>
              <a:avLst/>
              <a:gdLst>
                <a:gd name="T0" fmla="*/ 0 w 10"/>
                <a:gd name="T1" fmla="*/ 0 h 13"/>
                <a:gd name="T2" fmla="*/ 0 w 10"/>
                <a:gd name="T3" fmla="*/ 0 h 13"/>
                <a:gd name="T4" fmla="*/ 0 w 10"/>
                <a:gd name="T5" fmla="*/ 0 h 13"/>
                <a:gd name="T6" fmla="*/ 0 w 10"/>
                <a:gd name="T7" fmla="*/ 0 h 13"/>
                <a:gd name="T8" fmla="*/ 0 w 10"/>
                <a:gd name="T9" fmla="*/ 0 h 13"/>
                <a:gd name="T10" fmla="*/ 0 w 10"/>
                <a:gd name="T11" fmla="*/ 0 h 13"/>
                <a:gd name="T12" fmla="*/ 0 w 10"/>
                <a:gd name="T13" fmla="*/ 0 h 13"/>
                <a:gd name="T14" fmla="*/ 0 w 10"/>
                <a:gd name="T15" fmla="*/ 0 h 13"/>
                <a:gd name="T16" fmla="*/ 0 w 10"/>
                <a:gd name="T17" fmla="*/ 0 h 13"/>
                <a:gd name="T18" fmla="*/ 0 w 10"/>
                <a:gd name="T19" fmla="*/ 0 h 13"/>
                <a:gd name="T20" fmla="*/ 0 w 10"/>
                <a:gd name="T21" fmla="*/ 0 h 13"/>
                <a:gd name="T22" fmla="*/ 0 w 10"/>
                <a:gd name="T23" fmla="*/ 0 h 13"/>
                <a:gd name="T24" fmla="*/ 0 w 10"/>
                <a:gd name="T25" fmla="*/ 0 h 13"/>
                <a:gd name="T26" fmla="*/ 0 w 10"/>
                <a:gd name="T27" fmla="*/ 0 h 13"/>
                <a:gd name="T28" fmla="*/ 0 w 10"/>
                <a:gd name="T29" fmla="*/ 0 h 13"/>
                <a:gd name="T30" fmla="*/ 0 w 10"/>
                <a:gd name="T31" fmla="*/ 0 h 13"/>
                <a:gd name="T32" fmla="*/ 0 w 10"/>
                <a:gd name="T33" fmla="*/ 0 h 13"/>
                <a:gd name="T34" fmla="*/ 0 w 10"/>
                <a:gd name="T35" fmla="*/ 0 h 13"/>
                <a:gd name="T36" fmla="*/ 0 w 10"/>
                <a:gd name="T37" fmla="*/ 0 h 13"/>
                <a:gd name="T38" fmla="*/ 0 w 10"/>
                <a:gd name="T39" fmla="*/ 0 h 13"/>
                <a:gd name="T40" fmla="*/ 0 w 10"/>
                <a:gd name="T41" fmla="*/ 0 h 13"/>
                <a:gd name="T42" fmla="*/ 0 w 10"/>
                <a:gd name="T43" fmla="*/ 0 h 13"/>
                <a:gd name="T44" fmla="*/ 0 w 10"/>
                <a:gd name="T45" fmla="*/ 0 h 13"/>
                <a:gd name="T46" fmla="*/ 0 w 10"/>
                <a:gd name="T47" fmla="*/ 0 h 13"/>
                <a:gd name="T48" fmla="*/ 0 w 10"/>
                <a:gd name="T49" fmla="*/ 0 h 13"/>
                <a:gd name="T50" fmla="*/ 0 w 10"/>
                <a:gd name="T51" fmla="*/ 0 h 13"/>
                <a:gd name="T52" fmla="*/ 0 w 10"/>
                <a:gd name="T53" fmla="*/ 0 h 13"/>
                <a:gd name="T54" fmla="*/ 0 w 10"/>
                <a:gd name="T55" fmla="*/ 0 h 13"/>
                <a:gd name="T56" fmla="*/ 0 w 10"/>
                <a:gd name="T57" fmla="*/ 0 h 13"/>
                <a:gd name="T58" fmla="*/ 0 w 10"/>
                <a:gd name="T59" fmla="*/ 0 h 13"/>
                <a:gd name="T60" fmla="*/ 0 w 10"/>
                <a:gd name="T61" fmla="*/ 0 h 13"/>
                <a:gd name="T62" fmla="*/ 0 w 10"/>
                <a:gd name="T63" fmla="*/ 0 h 13"/>
                <a:gd name="T64" fmla="*/ 0 w 10"/>
                <a:gd name="T65" fmla="*/ 0 h 13"/>
                <a:gd name="T66" fmla="*/ 0 w 10"/>
                <a:gd name="T67" fmla="*/ 0 h 13"/>
                <a:gd name="T68" fmla="*/ 0 w 10"/>
                <a:gd name="T69" fmla="*/ 0 h 13"/>
                <a:gd name="T70" fmla="*/ 0 w 10"/>
                <a:gd name="T71" fmla="*/ 0 h 13"/>
                <a:gd name="T72" fmla="*/ 0 w 10"/>
                <a:gd name="T73" fmla="*/ 0 h 13"/>
                <a:gd name="T74" fmla="*/ 0 w 10"/>
                <a:gd name="T75" fmla="*/ 0 h 13"/>
                <a:gd name="T76" fmla="*/ 0 w 10"/>
                <a:gd name="T77" fmla="*/ 0 h 13"/>
                <a:gd name="T78" fmla="*/ 0 w 10"/>
                <a:gd name="T79" fmla="*/ 0 h 13"/>
                <a:gd name="T80" fmla="*/ 0 w 10"/>
                <a:gd name="T81" fmla="*/ 0 h 13"/>
                <a:gd name="T82" fmla="*/ 0 w 10"/>
                <a:gd name="T83" fmla="*/ 0 h 13"/>
                <a:gd name="T84" fmla="*/ 0 w 10"/>
                <a:gd name="T85" fmla="*/ 0 h 13"/>
                <a:gd name="T86" fmla="*/ 0 w 10"/>
                <a:gd name="T87" fmla="*/ 0 h 13"/>
                <a:gd name="T88" fmla="*/ 0 w 10"/>
                <a:gd name="T89" fmla="*/ 0 h 13"/>
                <a:gd name="T90" fmla="*/ 0 w 10"/>
                <a:gd name="T91" fmla="*/ 0 h 13"/>
                <a:gd name="T92" fmla="*/ 0 w 10"/>
                <a:gd name="T93" fmla="*/ 0 h 13"/>
                <a:gd name="T94" fmla="*/ 0 w 10"/>
                <a:gd name="T95" fmla="*/ 0 h 13"/>
                <a:gd name="T96" fmla="*/ 0 w 10"/>
                <a:gd name="T97" fmla="*/ 0 h 13"/>
                <a:gd name="T98" fmla="*/ 0 w 10"/>
                <a:gd name="T99" fmla="*/ 0 h 13"/>
                <a:gd name="T100" fmla="*/ 0 w 10"/>
                <a:gd name="T101" fmla="*/ 0 h 13"/>
                <a:gd name="T102" fmla="*/ 0 w 10"/>
                <a:gd name="T103" fmla="*/ 0 h 13"/>
                <a:gd name="T104" fmla="*/ 0 w 10"/>
                <a:gd name="T105" fmla="*/ 0 h 13"/>
                <a:gd name="T106" fmla="*/ 0 w 10"/>
                <a:gd name="T107" fmla="*/ 0 h 13"/>
                <a:gd name="T108" fmla="*/ 0 w 10"/>
                <a:gd name="T109" fmla="*/ 0 h 13"/>
                <a:gd name="T110" fmla="*/ 0 w 10"/>
                <a:gd name="T111" fmla="*/ 0 h 13"/>
                <a:gd name="T112" fmla="*/ 0 w 10"/>
                <a:gd name="T113" fmla="*/ 0 h 13"/>
                <a:gd name="T114" fmla="*/ 0 w 10"/>
                <a:gd name="T115" fmla="*/ 0 h 13"/>
                <a:gd name="T116" fmla="*/ 0 w 10"/>
                <a:gd name="T117" fmla="*/ 0 h 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"/>
                <a:gd name="T178" fmla="*/ 0 h 13"/>
                <a:gd name="T179" fmla="*/ 10 w 10"/>
                <a:gd name="T180" fmla="*/ 13 h 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" h="13">
                  <a:moveTo>
                    <a:pt x="10" y="7"/>
                  </a:move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6" name="Freeform 65"/>
            <p:cNvSpPr>
              <a:spLocks/>
            </p:cNvSpPr>
            <p:nvPr/>
          </p:nvSpPr>
          <p:spPr bwMode="auto">
            <a:xfrm>
              <a:off x="5443" y="3467"/>
              <a:ext cx="3" cy="3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0 h 12"/>
                <a:gd name="T4" fmla="*/ 0 w 10"/>
                <a:gd name="T5" fmla="*/ 0 h 12"/>
                <a:gd name="T6" fmla="*/ 0 w 10"/>
                <a:gd name="T7" fmla="*/ 0 h 12"/>
                <a:gd name="T8" fmla="*/ 0 w 10"/>
                <a:gd name="T9" fmla="*/ 0 h 12"/>
                <a:gd name="T10" fmla="*/ 0 w 10"/>
                <a:gd name="T11" fmla="*/ 0 h 12"/>
                <a:gd name="T12" fmla="*/ 0 w 10"/>
                <a:gd name="T13" fmla="*/ 0 h 12"/>
                <a:gd name="T14" fmla="*/ 0 w 10"/>
                <a:gd name="T15" fmla="*/ 0 h 12"/>
                <a:gd name="T16" fmla="*/ 0 w 10"/>
                <a:gd name="T17" fmla="*/ 0 h 12"/>
                <a:gd name="T18" fmla="*/ 0 w 10"/>
                <a:gd name="T19" fmla="*/ 0 h 12"/>
                <a:gd name="T20" fmla="*/ 0 w 10"/>
                <a:gd name="T21" fmla="*/ 0 h 12"/>
                <a:gd name="T22" fmla="*/ 0 w 10"/>
                <a:gd name="T23" fmla="*/ 0 h 12"/>
                <a:gd name="T24" fmla="*/ 0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  <a:gd name="T40" fmla="*/ 0 w 10"/>
                <a:gd name="T41" fmla="*/ 0 h 12"/>
                <a:gd name="T42" fmla="*/ 0 w 10"/>
                <a:gd name="T43" fmla="*/ 0 h 12"/>
                <a:gd name="T44" fmla="*/ 0 w 10"/>
                <a:gd name="T45" fmla="*/ 0 h 12"/>
                <a:gd name="T46" fmla="*/ 0 w 10"/>
                <a:gd name="T47" fmla="*/ 0 h 12"/>
                <a:gd name="T48" fmla="*/ 0 w 10"/>
                <a:gd name="T49" fmla="*/ 0 h 12"/>
                <a:gd name="T50" fmla="*/ 0 w 10"/>
                <a:gd name="T51" fmla="*/ 0 h 12"/>
                <a:gd name="T52" fmla="*/ 0 w 10"/>
                <a:gd name="T53" fmla="*/ 0 h 12"/>
                <a:gd name="T54" fmla="*/ 0 w 10"/>
                <a:gd name="T55" fmla="*/ 0 h 12"/>
                <a:gd name="T56" fmla="*/ 0 w 10"/>
                <a:gd name="T57" fmla="*/ 0 h 12"/>
                <a:gd name="T58" fmla="*/ 0 w 10"/>
                <a:gd name="T59" fmla="*/ 0 h 12"/>
                <a:gd name="T60" fmla="*/ 0 w 10"/>
                <a:gd name="T61" fmla="*/ 0 h 12"/>
                <a:gd name="T62" fmla="*/ 0 w 10"/>
                <a:gd name="T63" fmla="*/ 0 h 12"/>
                <a:gd name="T64" fmla="*/ 0 w 10"/>
                <a:gd name="T65" fmla="*/ 0 h 12"/>
                <a:gd name="T66" fmla="*/ 0 w 10"/>
                <a:gd name="T67" fmla="*/ 0 h 12"/>
                <a:gd name="T68" fmla="*/ 0 w 10"/>
                <a:gd name="T69" fmla="*/ 0 h 12"/>
                <a:gd name="T70" fmla="*/ 0 w 10"/>
                <a:gd name="T71" fmla="*/ 0 h 12"/>
                <a:gd name="T72" fmla="*/ 0 w 10"/>
                <a:gd name="T73" fmla="*/ 0 h 12"/>
                <a:gd name="T74" fmla="*/ 0 w 10"/>
                <a:gd name="T75" fmla="*/ 0 h 12"/>
                <a:gd name="T76" fmla="*/ 0 w 10"/>
                <a:gd name="T77" fmla="*/ 0 h 12"/>
                <a:gd name="T78" fmla="*/ 0 w 10"/>
                <a:gd name="T79" fmla="*/ 0 h 12"/>
                <a:gd name="T80" fmla="*/ 0 w 10"/>
                <a:gd name="T81" fmla="*/ 0 h 12"/>
                <a:gd name="T82" fmla="*/ 0 w 10"/>
                <a:gd name="T83" fmla="*/ 0 h 12"/>
                <a:gd name="T84" fmla="*/ 0 w 10"/>
                <a:gd name="T85" fmla="*/ 0 h 12"/>
                <a:gd name="T86" fmla="*/ 0 w 10"/>
                <a:gd name="T87" fmla="*/ 0 h 12"/>
                <a:gd name="T88" fmla="*/ 0 w 10"/>
                <a:gd name="T89" fmla="*/ 0 h 12"/>
                <a:gd name="T90" fmla="*/ 0 w 10"/>
                <a:gd name="T91" fmla="*/ 0 h 12"/>
                <a:gd name="T92" fmla="*/ 0 w 10"/>
                <a:gd name="T93" fmla="*/ 0 h 12"/>
                <a:gd name="T94" fmla="*/ 0 w 10"/>
                <a:gd name="T95" fmla="*/ 0 h 12"/>
                <a:gd name="T96" fmla="*/ 0 w 10"/>
                <a:gd name="T97" fmla="*/ 0 h 12"/>
                <a:gd name="T98" fmla="*/ 0 w 10"/>
                <a:gd name="T99" fmla="*/ 0 h 12"/>
                <a:gd name="T100" fmla="*/ 0 w 10"/>
                <a:gd name="T101" fmla="*/ 0 h 12"/>
                <a:gd name="T102" fmla="*/ 0 w 10"/>
                <a:gd name="T103" fmla="*/ 0 h 12"/>
                <a:gd name="T104" fmla="*/ 0 w 10"/>
                <a:gd name="T105" fmla="*/ 0 h 12"/>
                <a:gd name="T106" fmla="*/ 0 w 10"/>
                <a:gd name="T107" fmla="*/ 0 h 12"/>
                <a:gd name="T108" fmla="*/ 0 w 10"/>
                <a:gd name="T109" fmla="*/ 0 h 12"/>
                <a:gd name="T110" fmla="*/ 0 w 10"/>
                <a:gd name="T111" fmla="*/ 0 h 12"/>
                <a:gd name="T112" fmla="*/ 0 w 10"/>
                <a:gd name="T113" fmla="*/ 0 h 12"/>
                <a:gd name="T114" fmla="*/ 0 w 10"/>
                <a:gd name="T115" fmla="*/ 0 h 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"/>
                <a:gd name="T175" fmla="*/ 0 h 12"/>
                <a:gd name="T176" fmla="*/ 10 w 10"/>
                <a:gd name="T177" fmla="*/ 12 h 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" h="12">
                  <a:moveTo>
                    <a:pt x="10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7" name="Line 66"/>
            <p:cNvSpPr>
              <a:spLocks noChangeShapeType="1"/>
            </p:cNvSpPr>
            <p:nvPr/>
          </p:nvSpPr>
          <p:spPr bwMode="auto">
            <a:xfrm>
              <a:off x="5088" y="3534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8" name="Line 67"/>
            <p:cNvSpPr>
              <a:spLocks noChangeShapeType="1"/>
            </p:cNvSpPr>
            <p:nvPr/>
          </p:nvSpPr>
          <p:spPr bwMode="auto">
            <a:xfrm>
              <a:off x="5179" y="3657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19" name="Line 68"/>
            <p:cNvSpPr>
              <a:spLocks noChangeShapeType="1"/>
            </p:cNvSpPr>
            <p:nvPr/>
          </p:nvSpPr>
          <p:spPr bwMode="auto">
            <a:xfrm>
              <a:off x="5088" y="357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0" name="Line 69"/>
            <p:cNvSpPr>
              <a:spLocks noChangeShapeType="1"/>
            </p:cNvSpPr>
            <p:nvPr/>
          </p:nvSpPr>
          <p:spPr bwMode="auto">
            <a:xfrm>
              <a:off x="5088" y="3600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1" name="Line 70"/>
            <p:cNvSpPr>
              <a:spLocks noChangeShapeType="1"/>
            </p:cNvSpPr>
            <p:nvPr/>
          </p:nvSpPr>
          <p:spPr bwMode="auto">
            <a:xfrm>
              <a:off x="5088" y="3626"/>
              <a:ext cx="1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2" name="Line 71"/>
            <p:cNvSpPr>
              <a:spLocks noChangeShapeType="1"/>
            </p:cNvSpPr>
            <p:nvPr/>
          </p:nvSpPr>
          <p:spPr bwMode="auto">
            <a:xfrm>
              <a:off x="4921" y="3414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3" name="Line 72"/>
            <p:cNvSpPr>
              <a:spLocks noChangeShapeType="1"/>
            </p:cNvSpPr>
            <p:nvPr/>
          </p:nvSpPr>
          <p:spPr bwMode="auto">
            <a:xfrm>
              <a:off x="4921" y="343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4" name="Line 73"/>
            <p:cNvSpPr>
              <a:spLocks noChangeShapeType="1"/>
            </p:cNvSpPr>
            <p:nvPr/>
          </p:nvSpPr>
          <p:spPr bwMode="auto">
            <a:xfrm>
              <a:off x="4921" y="3457"/>
              <a:ext cx="1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5" name="Freeform 74"/>
            <p:cNvSpPr>
              <a:spLocks/>
            </p:cNvSpPr>
            <p:nvPr/>
          </p:nvSpPr>
          <p:spPr bwMode="auto">
            <a:xfrm>
              <a:off x="4946" y="3564"/>
              <a:ext cx="35" cy="51"/>
            </a:xfrm>
            <a:custGeom>
              <a:avLst/>
              <a:gdLst>
                <a:gd name="T0" fmla="*/ 0 w 143"/>
                <a:gd name="T1" fmla="*/ 0 h 203"/>
                <a:gd name="T2" fmla="*/ 0 w 143"/>
                <a:gd name="T3" fmla="*/ 0 h 203"/>
                <a:gd name="T4" fmla="*/ 0 w 143"/>
                <a:gd name="T5" fmla="*/ 0 h 203"/>
                <a:gd name="T6" fmla="*/ 0 w 143"/>
                <a:gd name="T7" fmla="*/ 0 h 203"/>
                <a:gd name="T8" fmla="*/ 0 w 143"/>
                <a:gd name="T9" fmla="*/ 0 h 203"/>
                <a:gd name="T10" fmla="*/ 0 w 143"/>
                <a:gd name="T11" fmla="*/ 0 h 203"/>
                <a:gd name="T12" fmla="*/ 0 w 143"/>
                <a:gd name="T13" fmla="*/ 0 h 203"/>
                <a:gd name="T14" fmla="*/ 0 w 143"/>
                <a:gd name="T15" fmla="*/ 0 h 203"/>
                <a:gd name="T16" fmla="*/ 0 w 143"/>
                <a:gd name="T17" fmla="*/ 0 h 203"/>
                <a:gd name="T18" fmla="*/ 0 w 143"/>
                <a:gd name="T19" fmla="*/ 0 h 203"/>
                <a:gd name="T20" fmla="*/ 0 w 143"/>
                <a:gd name="T21" fmla="*/ 0 h 203"/>
                <a:gd name="T22" fmla="*/ 0 w 143"/>
                <a:gd name="T23" fmla="*/ 0 h 203"/>
                <a:gd name="T24" fmla="*/ 0 w 143"/>
                <a:gd name="T25" fmla="*/ 0 h 203"/>
                <a:gd name="T26" fmla="*/ 0 w 143"/>
                <a:gd name="T27" fmla="*/ 0 h 2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203"/>
                <a:gd name="T44" fmla="*/ 143 w 143"/>
                <a:gd name="T45" fmla="*/ 203 h 2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203">
                  <a:moveTo>
                    <a:pt x="77" y="203"/>
                  </a:moveTo>
                  <a:lnTo>
                    <a:pt x="0" y="85"/>
                  </a:lnTo>
                  <a:lnTo>
                    <a:pt x="17" y="71"/>
                  </a:lnTo>
                  <a:lnTo>
                    <a:pt x="68" y="153"/>
                  </a:lnTo>
                  <a:lnTo>
                    <a:pt x="44" y="50"/>
                  </a:lnTo>
                  <a:lnTo>
                    <a:pt x="63" y="34"/>
                  </a:lnTo>
                  <a:lnTo>
                    <a:pt x="117" y="116"/>
                  </a:lnTo>
                  <a:lnTo>
                    <a:pt x="89" y="13"/>
                  </a:lnTo>
                  <a:lnTo>
                    <a:pt x="106" y="0"/>
                  </a:lnTo>
                  <a:lnTo>
                    <a:pt x="143" y="149"/>
                  </a:lnTo>
                  <a:lnTo>
                    <a:pt x="126" y="162"/>
                  </a:lnTo>
                  <a:lnTo>
                    <a:pt x="68" y="76"/>
                  </a:lnTo>
                  <a:lnTo>
                    <a:pt x="95" y="189"/>
                  </a:lnTo>
                  <a:lnTo>
                    <a:pt x="77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6" name="Freeform 75"/>
            <p:cNvSpPr>
              <a:spLocks noEditPoints="1"/>
            </p:cNvSpPr>
            <p:nvPr/>
          </p:nvSpPr>
          <p:spPr bwMode="auto">
            <a:xfrm>
              <a:off x="4987" y="3559"/>
              <a:ext cx="21" cy="30"/>
            </a:xfrm>
            <a:custGeom>
              <a:avLst/>
              <a:gdLst>
                <a:gd name="T0" fmla="*/ 0 w 86"/>
                <a:gd name="T1" fmla="*/ 0 h 121"/>
                <a:gd name="T2" fmla="*/ 0 w 86"/>
                <a:gd name="T3" fmla="*/ 0 h 121"/>
                <a:gd name="T4" fmla="*/ 0 w 86"/>
                <a:gd name="T5" fmla="*/ 0 h 121"/>
                <a:gd name="T6" fmla="*/ 0 w 86"/>
                <a:gd name="T7" fmla="*/ 0 h 121"/>
                <a:gd name="T8" fmla="*/ 0 w 86"/>
                <a:gd name="T9" fmla="*/ 0 h 121"/>
                <a:gd name="T10" fmla="*/ 0 w 86"/>
                <a:gd name="T11" fmla="*/ 0 h 121"/>
                <a:gd name="T12" fmla="*/ 0 w 86"/>
                <a:gd name="T13" fmla="*/ 0 h 121"/>
                <a:gd name="T14" fmla="*/ 0 w 86"/>
                <a:gd name="T15" fmla="*/ 0 h 121"/>
                <a:gd name="T16" fmla="*/ 0 w 86"/>
                <a:gd name="T17" fmla="*/ 0 h 121"/>
                <a:gd name="T18" fmla="*/ 0 w 86"/>
                <a:gd name="T19" fmla="*/ 0 h 121"/>
                <a:gd name="T20" fmla="*/ 0 w 86"/>
                <a:gd name="T21" fmla="*/ 0 h 121"/>
                <a:gd name="T22" fmla="*/ 0 w 86"/>
                <a:gd name="T23" fmla="*/ 0 h 121"/>
                <a:gd name="T24" fmla="*/ 0 w 86"/>
                <a:gd name="T25" fmla="*/ 0 h 121"/>
                <a:gd name="T26" fmla="*/ 0 w 86"/>
                <a:gd name="T27" fmla="*/ 0 h 121"/>
                <a:gd name="T28" fmla="*/ 0 w 86"/>
                <a:gd name="T29" fmla="*/ 0 h 121"/>
                <a:gd name="T30" fmla="*/ 0 w 86"/>
                <a:gd name="T31" fmla="*/ 0 h 121"/>
                <a:gd name="T32" fmla="*/ 0 w 86"/>
                <a:gd name="T33" fmla="*/ 0 h 121"/>
                <a:gd name="T34" fmla="*/ 0 w 86"/>
                <a:gd name="T35" fmla="*/ 0 h 121"/>
                <a:gd name="T36" fmla="*/ 0 w 86"/>
                <a:gd name="T37" fmla="*/ 0 h 121"/>
                <a:gd name="T38" fmla="*/ 0 w 86"/>
                <a:gd name="T39" fmla="*/ 0 h 121"/>
                <a:gd name="T40" fmla="*/ 0 w 86"/>
                <a:gd name="T41" fmla="*/ 0 h 121"/>
                <a:gd name="T42" fmla="*/ 0 w 86"/>
                <a:gd name="T43" fmla="*/ 0 h 121"/>
                <a:gd name="T44" fmla="*/ 0 w 86"/>
                <a:gd name="T45" fmla="*/ 0 h 121"/>
                <a:gd name="T46" fmla="*/ 0 w 86"/>
                <a:gd name="T47" fmla="*/ 0 h 121"/>
                <a:gd name="T48" fmla="*/ 0 w 86"/>
                <a:gd name="T49" fmla="*/ 0 h 121"/>
                <a:gd name="T50" fmla="*/ 0 w 86"/>
                <a:gd name="T51" fmla="*/ 0 h 121"/>
                <a:gd name="T52" fmla="*/ 0 w 86"/>
                <a:gd name="T53" fmla="*/ 0 h 121"/>
                <a:gd name="T54" fmla="*/ 0 w 86"/>
                <a:gd name="T55" fmla="*/ 0 h 121"/>
                <a:gd name="T56" fmla="*/ 0 w 86"/>
                <a:gd name="T57" fmla="*/ 0 h 121"/>
                <a:gd name="T58" fmla="*/ 0 w 86"/>
                <a:gd name="T59" fmla="*/ 0 h 121"/>
                <a:gd name="T60" fmla="*/ 0 w 86"/>
                <a:gd name="T61" fmla="*/ 0 h 121"/>
                <a:gd name="T62" fmla="*/ 0 w 86"/>
                <a:gd name="T63" fmla="*/ 0 h 121"/>
                <a:gd name="T64" fmla="*/ 0 w 86"/>
                <a:gd name="T65" fmla="*/ 0 h 121"/>
                <a:gd name="T66" fmla="*/ 0 w 86"/>
                <a:gd name="T67" fmla="*/ 0 h 121"/>
                <a:gd name="T68" fmla="*/ 0 w 86"/>
                <a:gd name="T69" fmla="*/ 0 h 121"/>
                <a:gd name="T70" fmla="*/ 0 w 86"/>
                <a:gd name="T71" fmla="*/ 0 h 121"/>
                <a:gd name="T72" fmla="*/ 0 w 86"/>
                <a:gd name="T73" fmla="*/ 0 h 121"/>
                <a:gd name="T74" fmla="*/ 0 w 86"/>
                <a:gd name="T75" fmla="*/ 0 h 121"/>
                <a:gd name="T76" fmla="*/ 0 w 86"/>
                <a:gd name="T77" fmla="*/ 0 h 121"/>
                <a:gd name="T78" fmla="*/ 0 w 86"/>
                <a:gd name="T79" fmla="*/ 0 h 121"/>
                <a:gd name="T80" fmla="*/ 0 w 86"/>
                <a:gd name="T81" fmla="*/ 0 h 121"/>
                <a:gd name="T82" fmla="*/ 0 w 86"/>
                <a:gd name="T83" fmla="*/ 0 h 121"/>
                <a:gd name="T84" fmla="*/ 0 w 86"/>
                <a:gd name="T85" fmla="*/ 0 h 121"/>
                <a:gd name="T86" fmla="*/ 0 w 86"/>
                <a:gd name="T87" fmla="*/ 0 h 121"/>
                <a:gd name="T88" fmla="*/ 0 w 86"/>
                <a:gd name="T89" fmla="*/ 0 h 121"/>
                <a:gd name="T90" fmla="*/ 0 w 86"/>
                <a:gd name="T91" fmla="*/ 0 h 121"/>
                <a:gd name="T92" fmla="*/ 0 w 86"/>
                <a:gd name="T93" fmla="*/ 0 h 121"/>
                <a:gd name="T94" fmla="*/ 0 w 86"/>
                <a:gd name="T95" fmla="*/ 0 h 121"/>
                <a:gd name="T96" fmla="*/ 0 w 86"/>
                <a:gd name="T97" fmla="*/ 0 h 121"/>
                <a:gd name="T98" fmla="*/ 0 w 86"/>
                <a:gd name="T99" fmla="*/ 0 h 121"/>
                <a:gd name="T100" fmla="*/ 0 w 86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121"/>
                <a:gd name="T155" fmla="*/ 86 w 86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3" y="4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2" y="80"/>
                  </a:lnTo>
                  <a:lnTo>
                    <a:pt x="83" y="81"/>
                  </a:lnTo>
                  <a:lnTo>
                    <a:pt x="84" y="83"/>
                  </a:lnTo>
                  <a:lnTo>
                    <a:pt x="85" y="84"/>
                  </a:lnTo>
                  <a:lnTo>
                    <a:pt x="86" y="85"/>
                  </a:lnTo>
                  <a:lnTo>
                    <a:pt x="71" y="98"/>
                  </a:lnTo>
                  <a:lnTo>
                    <a:pt x="65" y="88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60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4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7" y="119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1" y="117"/>
                  </a:lnTo>
                  <a:lnTo>
                    <a:pt x="30" y="117"/>
                  </a:lnTo>
                  <a:lnTo>
                    <a:pt x="29" y="116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5" y="111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3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8" y="53"/>
                  </a:moveTo>
                  <a:lnTo>
                    <a:pt x="47" y="56"/>
                  </a:lnTo>
                  <a:lnTo>
                    <a:pt x="46" y="57"/>
                  </a:lnTo>
                  <a:lnTo>
                    <a:pt x="45" y="59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5" y="96"/>
                  </a:lnTo>
                  <a:lnTo>
                    <a:pt x="46" y="96"/>
                  </a:lnTo>
                  <a:lnTo>
                    <a:pt x="47" y="96"/>
                  </a:lnTo>
                  <a:lnTo>
                    <a:pt x="48" y="94"/>
                  </a:lnTo>
                  <a:lnTo>
                    <a:pt x="49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9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9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7" name="Freeform 76"/>
            <p:cNvSpPr>
              <a:spLocks/>
            </p:cNvSpPr>
            <p:nvPr/>
          </p:nvSpPr>
          <p:spPr bwMode="auto">
            <a:xfrm>
              <a:off x="4998" y="3540"/>
              <a:ext cx="27" cy="36"/>
            </a:xfrm>
            <a:custGeom>
              <a:avLst/>
              <a:gdLst>
                <a:gd name="T0" fmla="*/ 0 w 111"/>
                <a:gd name="T1" fmla="*/ 0 h 146"/>
                <a:gd name="T2" fmla="*/ 0 w 111"/>
                <a:gd name="T3" fmla="*/ 0 h 146"/>
                <a:gd name="T4" fmla="*/ 0 w 111"/>
                <a:gd name="T5" fmla="*/ 0 h 146"/>
                <a:gd name="T6" fmla="*/ 0 w 111"/>
                <a:gd name="T7" fmla="*/ 0 h 146"/>
                <a:gd name="T8" fmla="*/ 0 w 111"/>
                <a:gd name="T9" fmla="*/ 0 h 146"/>
                <a:gd name="T10" fmla="*/ 0 w 111"/>
                <a:gd name="T11" fmla="*/ 0 h 146"/>
                <a:gd name="T12" fmla="*/ 0 w 111"/>
                <a:gd name="T13" fmla="*/ 0 h 146"/>
                <a:gd name="T14" fmla="*/ 0 w 111"/>
                <a:gd name="T15" fmla="*/ 0 h 146"/>
                <a:gd name="T16" fmla="*/ 0 w 111"/>
                <a:gd name="T17" fmla="*/ 0 h 146"/>
                <a:gd name="T18" fmla="*/ 0 w 111"/>
                <a:gd name="T19" fmla="*/ 0 h 146"/>
                <a:gd name="T20" fmla="*/ 0 w 111"/>
                <a:gd name="T21" fmla="*/ 0 h 146"/>
                <a:gd name="T22" fmla="*/ 0 w 111"/>
                <a:gd name="T23" fmla="*/ 0 h 146"/>
                <a:gd name="T24" fmla="*/ 0 w 111"/>
                <a:gd name="T25" fmla="*/ 0 h 146"/>
                <a:gd name="T26" fmla="*/ 0 w 111"/>
                <a:gd name="T27" fmla="*/ 0 h 146"/>
                <a:gd name="T28" fmla="*/ 0 w 111"/>
                <a:gd name="T29" fmla="*/ 0 h 146"/>
                <a:gd name="T30" fmla="*/ 0 w 111"/>
                <a:gd name="T31" fmla="*/ 0 h 146"/>
                <a:gd name="T32" fmla="*/ 0 w 111"/>
                <a:gd name="T33" fmla="*/ 0 h 146"/>
                <a:gd name="T34" fmla="*/ 0 w 111"/>
                <a:gd name="T35" fmla="*/ 0 h 146"/>
                <a:gd name="T36" fmla="*/ 0 w 111"/>
                <a:gd name="T37" fmla="*/ 0 h 146"/>
                <a:gd name="T38" fmla="*/ 0 w 111"/>
                <a:gd name="T39" fmla="*/ 0 h 146"/>
                <a:gd name="T40" fmla="*/ 0 w 111"/>
                <a:gd name="T41" fmla="*/ 0 h 146"/>
                <a:gd name="T42" fmla="*/ 0 w 111"/>
                <a:gd name="T43" fmla="*/ 0 h 146"/>
                <a:gd name="T44" fmla="*/ 0 w 111"/>
                <a:gd name="T45" fmla="*/ 0 h 146"/>
                <a:gd name="T46" fmla="*/ 0 w 111"/>
                <a:gd name="T47" fmla="*/ 0 h 146"/>
                <a:gd name="T48" fmla="*/ 0 w 111"/>
                <a:gd name="T49" fmla="*/ 0 h 146"/>
                <a:gd name="T50" fmla="*/ 0 w 111"/>
                <a:gd name="T51" fmla="*/ 0 h 146"/>
                <a:gd name="T52" fmla="*/ 0 w 111"/>
                <a:gd name="T53" fmla="*/ 0 h 146"/>
                <a:gd name="T54" fmla="*/ 0 w 111"/>
                <a:gd name="T55" fmla="*/ 0 h 146"/>
                <a:gd name="T56" fmla="*/ 0 w 111"/>
                <a:gd name="T57" fmla="*/ 0 h 146"/>
                <a:gd name="T58" fmla="*/ 0 w 111"/>
                <a:gd name="T59" fmla="*/ 0 h 146"/>
                <a:gd name="T60" fmla="*/ 0 w 111"/>
                <a:gd name="T61" fmla="*/ 0 h 146"/>
                <a:gd name="T62" fmla="*/ 0 w 111"/>
                <a:gd name="T63" fmla="*/ 0 h 146"/>
                <a:gd name="T64" fmla="*/ 0 w 111"/>
                <a:gd name="T65" fmla="*/ 0 h 146"/>
                <a:gd name="T66" fmla="*/ 0 w 111"/>
                <a:gd name="T67" fmla="*/ 0 h 146"/>
                <a:gd name="T68" fmla="*/ 0 w 111"/>
                <a:gd name="T69" fmla="*/ 0 h 146"/>
                <a:gd name="T70" fmla="*/ 0 w 111"/>
                <a:gd name="T71" fmla="*/ 0 h 146"/>
                <a:gd name="T72" fmla="*/ 0 w 111"/>
                <a:gd name="T73" fmla="*/ 0 h 146"/>
                <a:gd name="T74" fmla="*/ 0 w 111"/>
                <a:gd name="T75" fmla="*/ 0 h 146"/>
                <a:gd name="T76" fmla="*/ 0 w 111"/>
                <a:gd name="T77" fmla="*/ 0 h 146"/>
                <a:gd name="T78" fmla="*/ 0 w 111"/>
                <a:gd name="T79" fmla="*/ 0 h 146"/>
                <a:gd name="T80" fmla="*/ 0 w 111"/>
                <a:gd name="T81" fmla="*/ 0 h 146"/>
                <a:gd name="T82" fmla="*/ 0 w 111"/>
                <a:gd name="T83" fmla="*/ 0 h 146"/>
                <a:gd name="T84" fmla="*/ 0 w 111"/>
                <a:gd name="T85" fmla="*/ 0 h 146"/>
                <a:gd name="T86" fmla="*/ 0 w 111"/>
                <a:gd name="T87" fmla="*/ 0 h 146"/>
                <a:gd name="T88" fmla="*/ 0 w 111"/>
                <a:gd name="T89" fmla="*/ 0 h 146"/>
                <a:gd name="T90" fmla="*/ 0 w 111"/>
                <a:gd name="T91" fmla="*/ 0 h 146"/>
                <a:gd name="T92" fmla="*/ 0 w 111"/>
                <a:gd name="T93" fmla="*/ 0 h 146"/>
                <a:gd name="T94" fmla="*/ 0 w 111"/>
                <a:gd name="T95" fmla="*/ 0 h 146"/>
                <a:gd name="T96" fmla="*/ 0 w 111"/>
                <a:gd name="T97" fmla="*/ 0 h 146"/>
                <a:gd name="T98" fmla="*/ 0 w 111"/>
                <a:gd name="T99" fmla="*/ 0 h 1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46"/>
                <a:gd name="T152" fmla="*/ 111 w 111"/>
                <a:gd name="T153" fmla="*/ 146 h 1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46">
                  <a:moveTo>
                    <a:pt x="16" y="0"/>
                  </a:moveTo>
                  <a:lnTo>
                    <a:pt x="37" y="49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0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6"/>
                  </a:lnTo>
                  <a:lnTo>
                    <a:pt x="65" y="17"/>
                  </a:lnTo>
                  <a:lnTo>
                    <a:pt x="67" y="18"/>
                  </a:lnTo>
                  <a:lnTo>
                    <a:pt x="68" y="19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5" y="25"/>
                  </a:lnTo>
                  <a:lnTo>
                    <a:pt x="76" y="27"/>
                  </a:lnTo>
                  <a:lnTo>
                    <a:pt x="77" y="29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0" y="33"/>
                  </a:lnTo>
                  <a:lnTo>
                    <a:pt x="81" y="36"/>
                  </a:lnTo>
                  <a:lnTo>
                    <a:pt x="82" y="39"/>
                  </a:lnTo>
                  <a:lnTo>
                    <a:pt x="86" y="47"/>
                  </a:lnTo>
                  <a:lnTo>
                    <a:pt x="111" y="103"/>
                  </a:lnTo>
                  <a:lnTo>
                    <a:pt x="95" y="116"/>
                  </a:lnTo>
                  <a:lnTo>
                    <a:pt x="73" y="65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1" y="59"/>
                  </a:lnTo>
                  <a:lnTo>
                    <a:pt x="69" y="56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6" y="51"/>
                  </a:lnTo>
                  <a:lnTo>
                    <a:pt x="65" y="48"/>
                  </a:lnTo>
                  <a:lnTo>
                    <a:pt x="64" y="47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1" y="43"/>
                  </a:lnTo>
                  <a:lnTo>
                    <a:pt x="59" y="43"/>
                  </a:lnTo>
                  <a:lnTo>
                    <a:pt x="58" y="42"/>
                  </a:lnTo>
                  <a:lnTo>
                    <a:pt x="57" y="42"/>
                  </a:lnTo>
                  <a:lnTo>
                    <a:pt x="56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1" y="45"/>
                  </a:lnTo>
                  <a:lnTo>
                    <a:pt x="50" y="45"/>
                  </a:lnTo>
                  <a:lnTo>
                    <a:pt x="49" y="46"/>
                  </a:lnTo>
                  <a:lnTo>
                    <a:pt x="48" y="47"/>
                  </a:lnTo>
                  <a:lnTo>
                    <a:pt x="48" y="48"/>
                  </a:lnTo>
                  <a:lnTo>
                    <a:pt x="47" y="49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4"/>
                  </a:lnTo>
                  <a:lnTo>
                    <a:pt x="45" y="65"/>
                  </a:lnTo>
                  <a:lnTo>
                    <a:pt x="45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6"/>
                  </a:lnTo>
                  <a:lnTo>
                    <a:pt x="49" y="79"/>
                  </a:lnTo>
                  <a:lnTo>
                    <a:pt x="50" y="81"/>
                  </a:lnTo>
                  <a:lnTo>
                    <a:pt x="51" y="83"/>
                  </a:lnTo>
                  <a:lnTo>
                    <a:pt x="51" y="85"/>
                  </a:lnTo>
                  <a:lnTo>
                    <a:pt x="73" y="134"/>
                  </a:lnTo>
                  <a:lnTo>
                    <a:pt x="58" y="146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8" name="Freeform 77"/>
            <p:cNvSpPr>
              <a:spLocks/>
            </p:cNvSpPr>
            <p:nvPr/>
          </p:nvSpPr>
          <p:spPr bwMode="auto">
            <a:xfrm>
              <a:off x="5016" y="3525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29" name="Freeform 78"/>
            <p:cNvSpPr>
              <a:spLocks/>
            </p:cNvSpPr>
            <p:nvPr/>
          </p:nvSpPr>
          <p:spPr bwMode="auto">
            <a:xfrm>
              <a:off x="5030" y="3519"/>
              <a:ext cx="23" cy="32"/>
            </a:xfrm>
            <a:custGeom>
              <a:avLst/>
              <a:gdLst>
                <a:gd name="T0" fmla="*/ 0 w 94"/>
                <a:gd name="T1" fmla="*/ 0 h 130"/>
                <a:gd name="T2" fmla="*/ 0 w 94"/>
                <a:gd name="T3" fmla="*/ 0 h 130"/>
                <a:gd name="T4" fmla="*/ 0 w 94"/>
                <a:gd name="T5" fmla="*/ 0 h 130"/>
                <a:gd name="T6" fmla="*/ 0 w 94"/>
                <a:gd name="T7" fmla="*/ 0 h 130"/>
                <a:gd name="T8" fmla="*/ 0 w 94"/>
                <a:gd name="T9" fmla="*/ 0 h 130"/>
                <a:gd name="T10" fmla="*/ 0 w 94"/>
                <a:gd name="T11" fmla="*/ 0 h 130"/>
                <a:gd name="T12" fmla="*/ 0 w 94"/>
                <a:gd name="T13" fmla="*/ 0 h 130"/>
                <a:gd name="T14" fmla="*/ 0 w 94"/>
                <a:gd name="T15" fmla="*/ 0 h 130"/>
                <a:gd name="T16" fmla="*/ 0 w 94"/>
                <a:gd name="T17" fmla="*/ 0 h 130"/>
                <a:gd name="T18" fmla="*/ 0 w 94"/>
                <a:gd name="T19" fmla="*/ 0 h 130"/>
                <a:gd name="T20" fmla="*/ 0 w 94"/>
                <a:gd name="T21" fmla="*/ 0 h 130"/>
                <a:gd name="T22" fmla="*/ 0 w 94"/>
                <a:gd name="T23" fmla="*/ 0 h 130"/>
                <a:gd name="T24" fmla="*/ 0 w 94"/>
                <a:gd name="T25" fmla="*/ 0 h 130"/>
                <a:gd name="T26" fmla="*/ 0 w 94"/>
                <a:gd name="T27" fmla="*/ 0 h 130"/>
                <a:gd name="T28" fmla="*/ 0 w 94"/>
                <a:gd name="T29" fmla="*/ 0 h 130"/>
                <a:gd name="T30" fmla="*/ 0 w 94"/>
                <a:gd name="T31" fmla="*/ 0 h 130"/>
                <a:gd name="T32" fmla="*/ 0 w 94"/>
                <a:gd name="T33" fmla="*/ 0 h 130"/>
                <a:gd name="T34" fmla="*/ 0 w 94"/>
                <a:gd name="T35" fmla="*/ 0 h 130"/>
                <a:gd name="T36" fmla="*/ 0 w 94"/>
                <a:gd name="T37" fmla="*/ 0 h 130"/>
                <a:gd name="T38" fmla="*/ 0 w 94"/>
                <a:gd name="T39" fmla="*/ 0 h 130"/>
                <a:gd name="T40" fmla="*/ 0 w 94"/>
                <a:gd name="T41" fmla="*/ 0 h 130"/>
                <a:gd name="T42" fmla="*/ 0 w 94"/>
                <a:gd name="T43" fmla="*/ 0 h 130"/>
                <a:gd name="T44" fmla="*/ 0 w 94"/>
                <a:gd name="T45" fmla="*/ 0 h 130"/>
                <a:gd name="T46" fmla="*/ 0 w 94"/>
                <a:gd name="T47" fmla="*/ 0 h 130"/>
                <a:gd name="T48" fmla="*/ 0 w 94"/>
                <a:gd name="T49" fmla="*/ 0 h 130"/>
                <a:gd name="T50" fmla="*/ 0 w 94"/>
                <a:gd name="T51" fmla="*/ 0 h 130"/>
                <a:gd name="T52" fmla="*/ 0 w 94"/>
                <a:gd name="T53" fmla="*/ 0 h 130"/>
                <a:gd name="T54" fmla="*/ 0 w 94"/>
                <a:gd name="T55" fmla="*/ 0 h 130"/>
                <a:gd name="T56" fmla="*/ 0 w 94"/>
                <a:gd name="T57" fmla="*/ 0 h 130"/>
                <a:gd name="T58" fmla="*/ 0 w 94"/>
                <a:gd name="T59" fmla="*/ 0 h 130"/>
                <a:gd name="T60" fmla="*/ 0 w 94"/>
                <a:gd name="T61" fmla="*/ 0 h 130"/>
                <a:gd name="T62" fmla="*/ 0 w 94"/>
                <a:gd name="T63" fmla="*/ 0 h 130"/>
                <a:gd name="T64" fmla="*/ 0 w 94"/>
                <a:gd name="T65" fmla="*/ 0 h 130"/>
                <a:gd name="T66" fmla="*/ 0 w 94"/>
                <a:gd name="T67" fmla="*/ 0 h 130"/>
                <a:gd name="T68" fmla="*/ 0 w 94"/>
                <a:gd name="T69" fmla="*/ 0 h 130"/>
                <a:gd name="T70" fmla="*/ 0 w 94"/>
                <a:gd name="T71" fmla="*/ 0 h 130"/>
                <a:gd name="T72" fmla="*/ 0 w 94"/>
                <a:gd name="T73" fmla="*/ 0 h 130"/>
                <a:gd name="T74" fmla="*/ 0 w 94"/>
                <a:gd name="T75" fmla="*/ 0 h 130"/>
                <a:gd name="T76" fmla="*/ 0 w 94"/>
                <a:gd name="T77" fmla="*/ 0 h 130"/>
                <a:gd name="T78" fmla="*/ 0 w 94"/>
                <a:gd name="T79" fmla="*/ 0 h 130"/>
                <a:gd name="T80" fmla="*/ 0 w 94"/>
                <a:gd name="T81" fmla="*/ 0 h 130"/>
                <a:gd name="T82" fmla="*/ 0 w 94"/>
                <a:gd name="T83" fmla="*/ 0 h 130"/>
                <a:gd name="T84" fmla="*/ 0 w 94"/>
                <a:gd name="T85" fmla="*/ 0 h 130"/>
                <a:gd name="T86" fmla="*/ 0 w 94"/>
                <a:gd name="T87" fmla="*/ 0 h 130"/>
                <a:gd name="T88" fmla="*/ 0 w 94"/>
                <a:gd name="T89" fmla="*/ 0 h 130"/>
                <a:gd name="T90" fmla="*/ 0 w 94"/>
                <a:gd name="T91" fmla="*/ 0 h 130"/>
                <a:gd name="T92" fmla="*/ 0 w 94"/>
                <a:gd name="T93" fmla="*/ 0 h 130"/>
                <a:gd name="T94" fmla="*/ 0 w 94"/>
                <a:gd name="T95" fmla="*/ 0 h 130"/>
                <a:gd name="T96" fmla="*/ 0 w 94"/>
                <a:gd name="T97" fmla="*/ 0 h 130"/>
                <a:gd name="T98" fmla="*/ 0 w 94"/>
                <a:gd name="T99" fmla="*/ 0 h 1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"/>
                <a:gd name="T151" fmla="*/ 0 h 130"/>
                <a:gd name="T152" fmla="*/ 94 w 94"/>
                <a:gd name="T153" fmla="*/ 130 h 1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" h="130">
                  <a:moveTo>
                    <a:pt x="80" y="109"/>
                  </a:moveTo>
                  <a:lnTo>
                    <a:pt x="74" y="94"/>
                  </a:lnTo>
                  <a:lnTo>
                    <a:pt x="74" y="95"/>
                  </a:lnTo>
                  <a:lnTo>
                    <a:pt x="74" y="96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73" y="101"/>
                  </a:lnTo>
                  <a:lnTo>
                    <a:pt x="73" y="103"/>
                  </a:lnTo>
                  <a:lnTo>
                    <a:pt x="73" y="107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1" y="111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69" y="115"/>
                  </a:lnTo>
                  <a:lnTo>
                    <a:pt x="68" y="117"/>
                  </a:lnTo>
                  <a:lnTo>
                    <a:pt x="67" y="119"/>
                  </a:lnTo>
                  <a:lnTo>
                    <a:pt x="66" y="120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3" y="125"/>
                  </a:lnTo>
                  <a:lnTo>
                    <a:pt x="61" y="126"/>
                  </a:lnTo>
                  <a:lnTo>
                    <a:pt x="60" y="127"/>
                  </a:lnTo>
                  <a:lnTo>
                    <a:pt x="59" y="128"/>
                  </a:lnTo>
                  <a:lnTo>
                    <a:pt x="57" y="129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2" y="128"/>
                  </a:lnTo>
                  <a:lnTo>
                    <a:pt x="40" y="127"/>
                  </a:lnTo>
                  <a:lnTo>
                    <a:pt x="39" y="126"/>
                  </a:lnTo>
                  <a:lnTo>
                    <a:pt x="38" y="125"/>
                  </a:lnTo>
                  <a:lnTo>
                    <a:pt x="37" y="122"/>
                  </a:lnTo>
                  <a:lnTo>
                    <a:pt x="34" y="120"/>
                  </a:lnTo>
                  <a:lnTo>
                    <a:pt x="33" y="118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29" y="111"/>
                  </a:lnTo>
                  <a:lnTo>
                    <a:pt x="27" y="108"/>
                  </a:lnTo>
                  <a:lnTo>
                    <a:pt x="26" y="104"/>
                  </a:lnTo>
                  <a:lnTo>
                    <a:pt x="0" y="43"/>
                  </a:lnTo>
                  <a:lnTo>
                    <a:pt x="15" y="30"/>
                  </a:lnTo>
                  <a:lnTo>
                    <a:pt x="34" y="75"/>
                  </a:lnTo>
                  <a:lnTo>
                    <a:pt x="36" y="79"/>
                  </a:lnTo>
                  <a:lnTo>
                    <a:pt x="38" y="83"/>
                  </a:lnTo>
                  <a:lnTo>
                    <a:pt x="40" y="88"/>
                  </a:lnTo>
                  <a:lnTo>
                    <a:pt x="41" y="91"/>
                  </a:lnTo>
                  <a:lnTo>
                    <a:pt x="43" y="95"/>
                  </a:lnTo>
                  <a:lnTo>
                    <a:pt x="44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1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0" y="101"/>
                  </a:lnTo>
                  <a:lnTo>
                    <a:pt x="61" y="100"/>
                  </a:lnTo>
                  <a:lnTo>
                    <a:pt x="61" y="99"/>
                  </a:lnTo>
                  <a:lnTo>
                    <a:pt x="62" y="98"/>
                  </a:lnTo>
                  <a:lnTo>
                    <a:pt x="63" y="97"/>
                  </a:lnTo>
                  <a:lnTo>
                    <a:pt x="63" y="96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4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4" y="79"/>
                  </a:lnTo>
                  <a:lnTo>
                    <a:pt x="64" y="78"/>
                  </a:lnTo>
                  <a:lnTo>
                    <a:pt x="63" y="76"/>
                  </a:lnTo>
                  <a:lnTo>
                    <a:pt x="62" y="73"/>
                  </a:lnTo>
                  <a:lnTo>
                    <a:pt x="61" y="70"/>
                  </a:lnTo>
                  <a:lnTo>
                    <a:pt x="61" y="69"/>
                  </a:lnTo>
                  <a:lnTo>
                    <a:pt x="60" y="66"/>
                  </a:lnTo>
                  <a:lnTo>
                    <a:pt x="59" y="62"/>
                  </a:lnTo>
                  <a:lnTo>
                    <a:pt x="55" y="54"/>
                  </a:lnTo>
                  <a:lnTo>
                    <a:pt x="37" y="13"/>
                  </a:lnTo>
                  <a:lnTo>
                    <a:pt x="52" y="0"/>
                  </a:lnTo>
                  <a:lnTo>
                    <a:pt x="94" y="97"/>
                  </a:lnTo>
                  <a:lnTo>
                    <a:pt x="80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0" name="Freeform 79"/>
            <p:cNvSpPr>
              <a:spLocks/>
            </p:cNvSpPr>
            <p:nvPr/>
          </p:nvSpPr>
          <p:spPr bwMode="auto">
            <a:xfrm>
              <a:off x="5048" y="3506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7"/>
                  </a:moveTo>
                  <a:lnTo>
                    <a:pt x="79" y="99"/>
                  </a:lnTo>
                  <a:lnTo>
                    <a:pt x="58" y="51"/>
                  </a:lnTo>
                  <a:lnTo>
                    <a:pt x="55" y="43"/>
                  </a:lnTo>
                  <a:lnTo>
                    <a:pt x="53" y="40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1" y="36"/>
                  </a:lnTo>
                  <a:lnTo>
                    <a:pt x="50" y="34"/>
                  </a:lnTo>
                  <a:lnTo>
                    <a:pt x="49" y="33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8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1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7" y="70"/>
                  </a:lnTo>
                  <a:lnTo>
                    <a:pt x="38" y="74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4"/>
                  </a:lnTo>
                  <a:lnTo>
                    <a:pt x="14" y="22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8" y="28"/>
                  </a:lnTo>
                  <a:lnTo>
                    <a:pt x="9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1" name="Freeform 80"/>
            <p:cNvSpPr>
              <a:spLocks/>
            </p:cNvSpPr>
            <p:nvPr/>
          </p:nvSpPr>
          <p:spPr bwMode="auto">
            <a:xfrm>
              <a:off x="5065" y="3488"/>
              <a:ext cx="19" cy="34"/>
            </a:xfrm>
            <a:custGeom>
              <a:avLst/>
              <a:gdLst>
                <a:gd name="T0" fmla="*/ 0 w 76"/>
                <a:gd name="T1" fmla="*/ 0 h 138"/>
                <a:gd name="T2" fmla="*/ 0 w 76"/>
                <a:gd name="T3" fmla="*/ 0 h 138"/>
                <a:gd name="T4" fmla="*/ 0 w 76"/>
                <a:gd name="T5" fmla="*/ 0 h 138"/>
                <a:gd name="T6" fmla="*/ 0 w 76"/>
                <a:gd name="T7" fmla="*/ 0 h 138"/>
                <a:gd name="T8" fmla="*/ 0 w 76"/>
                <a:gd name="T9" fmla="*/ 0 h 138"/>
                <a:gd name="T10" fmla="*/ 0 w 76"/>
                <a:gd name="T11" fmla="*/ 0 h 138"/>
                <a:gd name="T12" fmla="*/ 0 w 76"/>
                <a:gd name="T13" fmla="*/ 0 h 138"/>
                <a:gd name="T14" fmla="*/ 0 w 76"/>
                <a:gd name="T15" fmla="*/ 0 h 138"/>
                <a:gd name="T16" fmla="*/ 0 w 76"/>
                <a:gd name="T17" fmla="*/ 0 h 138"/>
                <a:gd name="T18" fmla="*/ 0 w 76"/>
                <a:gd name="T19" fmla="*/ 0 h 138"/>
                <a:gd name="T20" fmla="*/ 0 w 76"/>
                <a:gd name="T21" fmla="*/ 0 h 138"/>
                <a:gd name="T22" fmla="*/ 0 w 76"/>
                <a:gd name="T23" fmla="*/ 0 h 138"/>
                <a:gd name="T24" fmla="*/ 0 w 76"/>
                <a:gd name="T25" fmla="*/ 0 h 138"/>
                <a:gd name="T26" fmla="*/ 0 w 76"/>
                <a:gd name="T27" fmla="*/ 0 h 138"/>
                <a:gd name="T28" fmla="*/ 0 w 76"/>
                <a:gd name="T29" fmla="*/ 0 h 138"/>
                <a:gd name="T30" fmla="*/ 0 w 76"/>
                <a:gd name="T31" fmla="*/ 0 h 138"/>
                <a:gd name="T32" fmla="*/ 0 w 76"/>
                <a:gd name="T33" fmla="*/ 0 h 138"/>
                <a:gd name="T34" fmla="*/ 0 w 76"/>
                <a:gd name="T35" fmla="*/ 0 h 138"/>
                <a:gd name="T36" fmla="*/ 0 w 76"/>
                <a:gd name="T37" fmla="*/ 0 h 138"/>
                <a:gd name="T38" fmla="*/ 0 w 76"/>
                <a:gd name="T39" fmla="*/ 0 h 138"/>
                <a:gd name="T40" fmla="*/ 0 w 76"/>
                <a:gd name="T41" fmla="*/ 0 h 138"/>
                <a:gd name="T42" fmla="*/ 0 w 76"/>
                <a:gd name="T43" fmla="*/ 0 h 138"/>
                <a:gd name="T44" fmla="*/ 0 w 76"/>
                <a:gd name="T45" fmla="*/ 0 h 138"/>
                <a:gd name="T46" fmla="*/ 0 w 76"/>
                <a:gd name="T47" fmla="*/ 0 h 138"/>
                <a:gd name="T48" fmla="*/ 0 w 76"/>
                <a:gd name="T49" fmla="*/ 0 h 138"/>
                <a:gd name="T50" fmla="*/ 0 w 76"/>
                <a:gd name="T51" fmla="*/ 0 h 138"/>
                <a:gd name="T52" fmla="*/ 0 w 76"/>
                <a:gd name="T53" fmla="*/ 0 h 138"/>
                <a:gd name="T54" fmla="*/ 0 w 76"/>
                <a:gd name="T55" fmla="*/ 0 h 138"/>
                <a:gd name="T56" fmla="*/ 0 w 76"/>
                <a:gd name="T57" fmla="*/ 0 h 138"/>
                <a:gd name="T58" fmla="*/ 0 w 76"/>
                <a:gd name="T59" fmla="*/ 0 h 138"/>
                <a:gd name="T60" fmla="*/ 0 w 76"/>
                <a:gd name="T61" fmla="*/ 0 h 138"/>
                <a:gd name="T62" fmla="*/ 0 w 76"/>
                <a:gd name="T63" fmla="*/ 0 h 138"/>
                <a:gd name="T64" fmla="*/ 0 w 76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138"/>
                <a:gd name="T101" fmla="*/ 76 w 76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138">
                  <a:moveTo>
                    <a:pt x="35" y="25"/>
                  </a:moveTo>
                  <a:lnTo>
                    <a:pt x="44" y="46"/>
                  </a:lnTo>
                  <a:lnTo>
                    <a:pt x="33" y="55"/>
                  </a:lnTo>
                  <a:lnTo>
                    <a:pt x="50" y="93"/>
                  </a:lnTo>
                  <a:lnTo>
                    <a:pt x="52" y="99"/>
                  </a:lnTo>
                  <a:lnTo>
                    <a:pt x="54" y="104"/>
                  </a:lnTo>
                  <a:lnTo>
                    <a:pt x="55" y="106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9"/>
                  </a:lnTo>
                  <a:lnTo>
                    <a:pt x="58" y="109"/>
                  </a:lnTo>
                  <a:lnTo>
                    <a:pt x="59" y="109"/>
                  </a:lnTo>
                  <a:lnTo>
                    <a:pt x="60" y="109"/>
                  </a:lnTo>
                  <a:lnTo>
                    <a:pt x="62" y="108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4" y="107"/>
                  </a:lnTo>
                  <a:lnTo>
                    <a:pt x="64" y="106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7" y="101"/>
                  </a:lnTo>
                  <a:lnTo>
                    <a:pt x="76" y="120"/>
                  </a:lnTo>
                  <a:lnTo>
                    <a:pt x="75" y="122"/>
                  </a:lnTo>
                  <a:lnTo>
                    <a:pt x="74" y="124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1" y="129"/>
                  </a:lnTo>
                  <a:lnTo>
                    <a:pt x="69" y="130"/>
                  </a:lnTo>
                  <a:lnTo>
                    <a:pt x="68" y="131"/>
                  </a:lnTo>
                  <a:lnTo>
                    <a:pt x="66" y="133"/>
                  </a:lnTo>
                  <a:lnTo>
                    <a:pt x="65" y="134"/>
                  </a:lnTo>
                  <a:lnTo>
                    <a:pt x="64" y="135"/>
                  </a:lnTo>
                  <a:lnTo>
                    <a:pt x="62" y="135"/>
                  </a:lnTo>
                  <a:lnTo>
                    <a:pt x="60" y="136"/>
                  </a:lnTo>
                  <a:lnTo>
                    <a:pt x="59" y="136"/>
                  </a:lnTo>
                  <a:lnTo>
                    <a:pt x="57" y="138"/>
                  </a:lnTo>
                  <a:lnTo>
                    <a:pt x="56" y="138"/>
                  </a:lnTo>
                  <a:lnTo>
                    <a:pt x="55" y="136"/>
                  </a:lnTo>
                  <a:lnTo>
                    <a:pt x="54" y="136"/>
                  </a:lnTo>
                  <a:lnTo>
                    <a:pt x="53" y="136"/>
                  </a:lnTo>
                  <a:lnTo>
                    <a:pt x="51" y="135"/>
                  </a:lnTo>
                  <a:lnTo>
                    <a:pt x="50" y="134"/>
                  </a:lnTo>
                  <a:lnTo>
                    <a:pt x="49" y="133"/>
                  </a:lnTo>
                  <a:lnTo>
                    <a:pt x="48" y="132"/>
                  </a:lnTo>
                  <a:lnTo>
                    <a:pt x="47" y="131"/>
                  </a:lnTo>
                  <a:lnTo>
                    <a:pt x="46" y="130"/>
                  </a:lnTo>
                  <a:lnTo>
                    <a:pt x="45" y="128"/>
                  </a:lnTo>
                  <a:lnTo>
                    <a:pt x="44" y="127"/>
                  </a:lnTo>
                  <a:lnTo>
                    <a:pt x="43" y="125"/>
                  </a:lnTo>
                  <a:lnTo>
                    <a:pt x="41" y="123"/>
                  </a:lnTo>
                  <a:lnTo>
                    <a:pt x="40" y="120"/>
                  </a:lnTo>
                  <a:lnTo>
                    <a:pt x="38" y="116"/>
                  </a:lnTo>
                  <a:lnTo>
                    <a:pt x="37" y="113"/>
                  </a:lnTo>
                  <a:lnTo>
                    <a:pt x="36" y="111"/>
                  </a:lnTo>
                  <a:lnTo>
                    <a:pt x="35" y="109"/>
                  </a:lnTo>
                  <a:lnTo>
                    <a:pt x="17" y="67"/>
                  </a:lnTo>
                  <a:lnTo>
                    <a:pt x="11" y="73"/>
                  </a:lnTo>
                  <a:lnTo>
                    <a:pt x="1" y="52"/>
                  </a:lnTo>
                  <a:lnTo>
                    <a:pt x="9" y="47"/>
                  </a:lnTo>
                  <a:lnTo>
                    <a:pt x="0" y="28"/>
                  </a:lnTo>
                  <a:lnTo>
                    <a:pt x="10" y="0"/>
                  </a:lnTo>
                  <a:lnTo>
                    <a:pt x="25" y="34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2" name="Freeform 81"/>
            <p:cNvSpPr>
              <a:spLocks noEditPoints="1"/>
            </p:cNvSpPr>
            <p:nvPr/>
          </p:nvSpPr>
          <p:spPr bwMode="auto">
            <a:xfrm>
              <a:off x="5080" y="348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5"/>
                  </a:moveTo>
                  <a:lnTo>
                    <a:pt x="71" y="56"/>
                  </a:lnTo>
                  <a:lnTo>
                    <a:pt x="72" y="61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7"/>
                  </a:lnTo>
                  <a:lnTo>
                    <a:pt x="72" y="69"/>
                  </a:lnTo>
                  <a:lnTo>
                    <a:pt x="73" y="71"/>
                  </a:lnTo>
                  <a:lnTo>
                    <a:pt x="73" y="72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5"/>
                  </a:lnTo>
                  <a:lnTo>
                    <a:pt x="71" y="86"/>
                  </a:lnTo>
                  <a:lnTo>
                    <a:pt x="70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8"/>
                  </a:lnTo>
                  <a:lnTo>
                    <a:pt x="65" y="99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59" y="106"/>
                  </a:lnTo>
                  <a:lnTo>
                    <a:pt x="56" y="107"/>
                  </a:lnTo>
                  <a:lnTo>
                    <a:pt x="55" y="108"/>
                  </a:lnTo>
                  <a:lnTo>
                    <a:pt x="53" y="109"/>
                  </a:lnTo>
                  <a:lnTo>
                    <a:pt x="52" y="110"/>
                  </a:lnTo>
                  <a:lnTo>
                    <a:pt x="50" y="110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39" y="111"/>
                  </a:lnTo>
                  <a:lnTo>
                    <a:pt x="36" y="111"/>
                  </a:lnTo>
                  <a:lnTo>
                    <a:pt x="35" y="111"/>
                  </a:lnTo>
                  <a:lnTo>
                    <a:pt x="33" y="110"/>
                  </a:lnTo>
                  <a:lnTo>
                    <a:pt x="32" y="109"/>
                  </a:lnTo>
                  <a:lnTo>
                    <a:pt x="30" y="108"/>
                  </a:lnTo>
                  <a:lnTo>
                    <a:pt x="28" y="107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4" y="103"/>
                  </a:lnTo>
                  <a:lnTo>
                    <a:pt x="22" y="101"/>
                  </a:lnTo>
                  <a:lnTo>
                    <a:pt x="21" y="99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3" y="87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9" y="79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4" y="18"/>
                  </a:lnTo>
                  <a:lnTo>
                    <a:pt x="55" y="20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9" y="26"/>
                  </a:lnTo>
                  <a:lnTo>
                    <a:pt x="61" y="29"/>
                  </a:lnTo>
                  <a:lnTo>
                    <a:pt x="62" y="32"/>
                  </a:lnTo>
                  <a:lnTo>
                    <a:pt x="63" y="35"/>
                  </a:lnTo>
                  <a:lnTo>
                    <a:pt x="65" y="38"/>
                  </a:lnTo>
                  <a:lnTo>
                    <a:pt x="66" y="42"/>
                  </a:lnTo>
                  <a:lnTo>
                    <a:pt x="28" y="73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80"/>
                  </a:lnTo>
                  <a:lnTo>
                    <a:pt x="33" y="82"/>
                  </a:lnTo>
                  <a:lnTo>
                    <a:pt x="34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9" y="87"/>
                  </a:lnTo>
                  <a:lnTo>
                    <a:pt x="41" y="88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7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9"/>
                  </a:lnTo>
                  <a:lnTo>
                    <a:pt x="54" y="67"/>
                  </a:lnTo>
                  <a:lnTo>
                    <a:pt x="54" y="65"/>
                  </a:lnTo>
                  <a:close/>
                  <a:moveTo>
                    <a:pt x="44" y="38"/>
                  </a:moveTo>
                  <a:lnTo>
                    <a:pt x="43" y="35"/>
                  </a:lnTo>
                  <a:lnTo>
                    <a:pt x="42" y="33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9" y="29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2" y="26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50"/>
                  </a:lnTo>
                  <a:lnTo>
                    <a:pt x="19" y="52"/>
                  </a:lnTo>
                  <a:lnTo>
                    <a:pt x="21" y="54"/>
                  </a:lnTo>
                  <a:lnTo>
                    <a:pt x="22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3" name="Freeform 82"/>
            <p:cNvSpPr>
              <a:spLocks/>
            </p:cNvSpPr>
            <p:nvPr/>
          </p:nvSpPr>
          <p:spPr bwMode="auto">
            <a:xfrm>
              <a:off x="5093" y="3471"/>
              <a:ext cx="14" cy="31"/>
            </a:xfrm>
            <a:custGeom>
              <a:avLst/>
              <a:gdLst>
                <a:gd name="T0" fmla="*/ 0 w 57"/>
                <a:gd name="T1" fmla="*/ 0 h 123"/>
                <a:gd name="T2" fmla="*/ 0 w 57"/>
                <a:gd name="T3" fmla="*/ 0 h 123"/>
                <a:gd name="T4" fmla="*/ 0 w 57"/>
                <a:gd name="T5" fmla="*/ 0 h 123"/>
                <a:gd name="T6" fmla="*/ 0 w 57"/>
                <a:gd name="T7" fmla="*/ 0 h 123"/>
                <a:gd name="T8" fmla="*/ 0 w 57"/>
                <a:gd name="T9" fmla="*/ 0 h 123"/>
                <a:gd name="T10" fmla="*/ 0 w 57"/>
                <a:gd name="T11" fmla="*/ 0 h 123"/>
                <a:gd name="T12" fmla="*/ 0 w 57"/>
                <a:gd name="T13" fmla="*/ 0 h 123"/>
                <a:gd name="T14" fmla="*/ 0 w 57"/>
                <a:gd name="T15" fmla="*/ 0 h 123"/>
                <a:gd name="T16" fmla="*/ 0 w 57"/>
                <a:gd name="T17" fmla="*/ 0 h 123"/>
                <a:gd name="T18" fmla="*/ 0 w 57"/>
                <a:gd name="T19" fmla="*/ 0 h 123"/>
                <a:gd name="T20" fmla="*/ 0 w 57"/>
                <a:gd name="T21" fmla="*/ 0 h 123"/>
                <a:gd name="T22" fmla="*/ 0 w 57"/>
                <a:gd name="T23" fmla="*/ 0 h 123"/>
                <a:gd name="T24" fmla="*/ 0 w 57"/>
                <a:gd name="T25" fmla="*/ 0 h 123"/>
                <a:gd name="T26" fmla="*/ 0 w 57"/>
                <a:gd name="T27" fmla="*/ 0 h 123"/>
                <a:gd name="T28" fmla="*/ 0 w 57"/>
                <a:gd name="T29" fmla="*/ 0 h 123"/>
                <a:gd name="T30" fmla="*/ 0 w 57"/>
                <a:gd name="T31" fmla="*/ 0 h 123"/>
                <a:gd name="T32" fmla="*/ 0 w 57"/>
                <a:gd name="T33" fmla="*/ 0 h 123"/>
                <a:gd name="T34" fmla="*/ 0 w 57"/>
                <a:gd name="T35" fmla="*/ 0 h 123"/>
                <a:gd name="T36" fmla="*/ 0 w 57"/>
                <a:gd name="T37" fmla="*/ 0 h 123"/>
                <a:gd name="T38" fmla="*/ 0 w 57"/>
                <a:gd name="T39" fmla="*/ 0 h 123"/>
                <a:gd name="T40" fmla="*/ 0 w 57"/>
                <a:gd name="T41" fmla="*/ 0 h 123"/>
                <a:gd name="T42" fmla="*/ 0 w 57"/>
                <a:gd name="T43" fmla="*/ 0 h 123"/>
                <a:gd name="T44" fmla="*/ 0 w 57"/>
                <a:gd name="T45" fmla="*/ 0 h 123"/>
                <a:gd name="T46" fmla="*/ 0 w 57"/>
                <a:gd name="T47" fmla="*/ 0 h 123"/>
                <a:gd name="T48" fmla="*/ 0 w 57"/>
                <a:gd name="T49" fmla="*/ 0 h 123"/>
                <a:gd name="T50" fmla="*/ 0 w 57"/>
                <a:gd name="T51" fmla="*/ 0 h 123"/>
                <a:gd name="T52" fmla="*/ 0 w 57"/>
                <a:gd name="T53" fmla="*/ 0 h 123"/>
                <a:gd name="T54" fmla="*/ 0 w 57"/>
                <a:gd name="T55" fmla="*/ 0 h 123"/>
                <a:gd name="T56" fmla="*/ 0 w 57"/>
                <a:gd name="T57" fmla="*/ 0 h 123"/>
                <a:gd name="T58" fmla="*/ 0 w 57"/>
                <a:gd name="T59" fmla="*/ 0 h 123"/>
                <a:gd name="T60" fmla="*/ 0 w 57"/>
                <a:gd name="T61" fmla="*/ 0 h 123"/>
                <a:gd name="T62" fmla="*/ 0 w 57"/>
                <a:gd name="T63" fmla="*/ 0 h 123"/>
                <a:gd name="T64" fmla="*/ 0 w 57"/>
                <a:gd name="T65" fmla="*/ 0 h 123"/>
                <a:gd name="T66" fmla="*/ 0 w 57"/>
                <a:gd name="T67" fmla="*/ 0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"/>
                <a:gd name="T103" fmla="*/ 0 h 123"/>
                <a:gd name="T104" fmla="*/ 57 w 57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" h="123">
                  <a:moveTo>
                    <a:pt x="57" y="112"/>
                  </a:moveTo>
                  <a:lnTo>
                    <a:pt x="41" y="123"/>
                  </a:lnTo>
                  <a:lnTo>
                    <a:pt x="0" y="27"/>
                  </a:lnTo>
                  <a:lnTo>
                    <a:pt x="14" y="15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0" y="35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3" y="52"/>
                  </a:lnTo>
                  <a:lnTo>
                    <a:pt x="33" y="55"/>
                  </a:lnTo>
                  <a:lnTo>
                    <a:pt x="34" y="57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7" y="64"/>
                  </a:lnTo>
                  <a:lnTo>
                    <a:pt x="38" y="66"/>
                  </a:lnTo>
                  <a:lnTo>
                    <a:pt x="39" y="70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6"/>
                  </a:lnTo>
                  <a:lnTo>
                    <a:pt x="44" y="81"/>
                  </a:lnTo>
                  <a:lnTo>
                    <a:pt x="57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4" name="Freeform 83"/>
            <p:cNvSpPr>
              <a:spLocks/>
            </p:cNvSpPr>
            <p:nvPr/>
          </p:nvSpPr>
          <p:spPr bwMode="auto">
            <a:xfrm>
              <a:off x="5104" y="3454"/>
              <a:ext cx="18" cy="36"/>
            </a:xfrm>
            <a:custGeom>
              <a:avLst/>
              <a:gdLst>
                <a:gd name="T0" fmla="*/ 0 w 72"/>
                <a:gd name="T1" fmla="*/ 0 h 146"/>
                <a:gd name="T2" fmla="*/ 0 w 72"/>
                <a:gd name="T3" fmla="*/ 0 h 146"/>
                <a:gd name="T4" fmla="*/ 0 w 72"/>
                <a:gd name="T5" fmla="*/ 0 h 146"/>
                <a:gd name="T6" fmla="*/ 0 w 72"/>
                <a:gd name="T7" fmla="*/ 0 h 146"/>
                <a:gd name="T8" fmla="*/ 0 w 72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46"/>
                <a:gd name="T17" fmla="*/ 72 w 7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46">
                  <a:moveTo>
                    <a:pt x="57" y="146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72" y="133"/>
                  </a:lnTo>
                  <a:lnTo>
                    <a:pt x="5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5" name="Freeform 84"/>
            <p:cNvSpPr>
              <a:spLocks noEditPoints="1"/>
            </p:cNvSpPr>
            <p:nvPr/>
          </p:nvSpPr>
          <p:spPr bwMode="auto">
            <a:xfrm>
              <a:off x="5119" y="3451"/>
              <a:ext cx="21" cy="30"/>
            </a:xfrm>
            <a:custGeom>
              <a:avLst/>
              <a:gdLst>
                <a:gd name="T0" fmla="*/ 0 w 85"/>
                <a:gd name="T1" fmla="*/ 0 h 121"/>
                <a:gd name="T2" fmla="*/ 0 w 85"/>
                <a:gd name="T3" fmla="*/ 0 h 121"/>
                <a:gd name="T4" fmla="*/ 0 w 85"/>
                <a:gd name="T5" fmla="*/ 0 h 121"/>
                <a:gd name="T6" fmla="*/ 0 w 85"/>
                <a:gd name="T7" fmla="*/ 0 h 121"/>
                <a:gd name="T8" fmla="*/ 0 w 85"/>
                <a:gd name="T9" fmla="*/ 0 h 121"/>
                <a:gd name="T10" fmla="*/ 0 w 85"/>
                <a:gd name="T11" fmla="*/ 0 h 121"/>
                <a:gd name="T12" fmla="*/ 0 w 85"/>
                <a:gd name="T13" fmla="*/ 0 h 121"/>
                <a:gd name="T14" fmla="*/ 0 w 85"/>
                <a:gd name="T15" fmla="*/ 0 h 121"/>
                <a:gd name="T16" fmla="*/ 0 w 85"/>
                <a:gd name="T17" fmla="*/ 0 h 121"/>
                <a:gd name="T18" fmla="*/ 0 w 85"/>
                <a:gd name="T19" fmla="*/ 0 h 121"/>
                <a:gd name="T20" fmla="*/ 0 w 85"/>
                <a:gd name="T21" fmla="*/ 0 h 121"/>
                <a:gd name="T22" fmla="*/ 0 w 85"/>
                <a:gd name="T23" fmla="*/ 0 h 121"/>
                <a:gd name="T24" fmla="*/ 0 w 85"/>
                <a:gd name="T25" fmla="*/ 0 h 121"/>
                <a:gd name="T26" fmla="*/ 0 w 85"/>
                <a:gd name="T27" fmla="*/ 0 h 121"/>
                <a:gd name="T28" fmla="*/ 0 w 85"/>
                <a:gd name="T29" fmla="*/ 0 h 121"/>
                <a:gd name="T30" fmla="*/ 0 w 85"/>
                <a:gd name="T31" fmla="*/ 0 h 121"/>
                <a:gd name="T32" fmla="*/ 0 w 85"/>
                <a:gd name="T33" fmla="*/ 0 h 121"/>
                <a:gd name="T34" fmla="*/ 0 w 85"/>
                <a:gd name="T35" fmla="*/ 0 h 121"/>
                <a:gd name="T36" fmla="*/ 0 w 85"/>
                <a:gd name="T37" fmla="*/ 0 h 121"/>
                <a:gd name="T38" fmla="*/ 0 w 85"/>
                <a:gd name="T39" fmla="*/ 0 h 121"/>
                <a:gd name="T40" fmla="*/ 0 w 85"/>
                <a:gd name="T41" fmla="*/ 0 h 121"/>
                <a:gd name="T42" fmla="*/ 0 w 85"/>
                <a:gd name="T43" fmla="*/ 0 h 121"/>
                <a:gd name="T44" fmla="*/ 0 w 85"/>
                <a:gd name="T45" fmla="*/ 0 h 121"/>
                <a:gd name="T46" fmla="*/ 0 w 85"/>
                <a:gd name="T47" fmla="*/ 0 h 121"/>
                <a:gd name="T48" fmla="*/ 0 w 85"/>
                <a:gd name="T49" fmla="*/ 0 h 121"/>
                <a:gd name="T50" fmla="*/ 0 w 85"/>
                <a:gd name="T51" fmla="*/ 0 h 121"/>
                <a:gd name="T52" fmla="*/ 0 w 85"/>
                <a:gd name="T53" fmla="*/ 0 h 121"/>
                <a:gd name="T54" fmla="*/ 0 w 85"/>
                <a:gd name="T55" fmla="*/ 0 h 121"/>
                <a:gd name="T56" fmla="*/ 0 w 85"/>
                <a:gd name="T57" fmla="*/ 0 h 121"/>
                <a:gd name="T58" fmla="*/ 0 w 85"/>
                <a:gd name="T59" fmla="*/ 0 h 121"/>
                <a:gd name="T60" fmla="*/ 0 w 85"/>
                <a:gd name="T61" fmla="*/ 0 h 121"/>
                <a:gd name="T62" fmla="*/ 0 w 85"/>
                <a:gd name="T63" fmla="*/ 0 h 121"/>
                <a:gd name="T64" fmla="*/ 0 w 85"/>
                <a:gd name="T65" fmla="*/ 0 h 121"/>
                <a:gd name="T66" fmla="*/ 0 w 85"/>
                <a:gd name="T67" fmla="*/ 0 h 121"/>
                <a:gd name="T68" fmla="*/ 0 w 85"/>
                <a:gd name="T69" fmla="*/ 0 h 121"/>
                <a:gd name="T70" fmla="*/ 0 w 85"/>
                <a:gd name="T71" fmla="*/ 0 h 121"/>
                <a:gd name="T72" fmla="*/ 0 w 85"/>
                <a:gd name="T73" fmla="*/ 0 h 121"/>
                <a:gd name="T74" fmla="*/ 0 w 85"/>
                <a:gd name="T75" fmla="*/ 0 h 121"/>
                <a:gd name="T76" fmla="*/ 0 w 85"/>
                <a:gd name="T77" fmla="*/ 0 h 121"/>
                <a:gd name="T78" fmla="*/ 0 w 85"/>
                <a:gd name="T79" fmla="*/ 0 h 121"/>
                <a:gd name="T80" fmla="*/ 0 w 85"/>
                <a:gd name="T81" fmla="*/ 0 h 121"/>
                <a:gd name="T82" fmla="*/ 0 w 85"/>
                <a:gd name="T83" fmla="*/ 0 h 121"/>
                <a:gd name="T84" fmla="*/ 0 w 85"/>
                <a:gd name="T85" fmla="*/ 0 h 121"/>
                <a:gd name="T86" fmla="*/ 0 w 85"/>
                <a:gd name="T87" fmla="*/ 0 h 121"/>
                <a:gd name="T88" fmla="*/ 0 w 85"/>
                <a:gd name="T89" fmla="*/ 0 h 121"/>
                <a:gd name="T90" fmla="*/ 0 w 85"/>
                <a:gd name="T91" fmla="*/ 0 h 121"/>
                <a:gd name="T92" fmla="*/ 0 w 85"/>
                <a:gd name="T93" fmla="*/ 0 h 121"/>
                <a:gd name="T94" fmla="*/ 0 w 85"/>
                <a:gd name="T95" fmla="*/ 0 h 121"/>
                <a:gd name="T96" fmla="*/ 0 w 85"/>
                <a:gd name="T97" fmla="*/ 0 h 121"/>
                <a:gd name="T98" fmla="*/ 0 w 85"/>
                <a:gd name="T99" fmla="*/ 0 h 121"/>
                <a:gd name="T100" fmla="*/ 0 w 85"/>
                <a:gd name="T101" fmla="*/ 0 h 1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"/>
                <a:gd name="T154" fmla="*/ 0 h 121"/>
                <a:gd name="T155" fmla="*/ 85 w 85"/>
                <a:gd name="T156" fmla="*/ 121 h 1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" h="121">
                  <a:moveTo>
                    <a:pt x="18" y="50"/>
                  </a:move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4" y="22"/>
                  </a:lnTo>
                  <a:lnTo>
                    <a:pt x="56" y="27"/>
                  </a:lnTo>
                  <a:lnTo>
                    <a:pt x="69" y="56"/>
                  </a:lnTo>
                  <a:lnTo>
                    <a:pt x="72" y="62"/>
                  </a:lnTo>
                  <a:lnTo>
                    <a:pt x="74" y="67"/>
                  </a:lnTo>
                  <a:lnTo>
                    <a:pt x="75" y="69"/>
                  </a:lnTo>
                  <a:lnTo>
                    <a:pt x="76" y="71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8" y="75"/>
                  </a:lnTo>
                  <a:lnTo>
                    <a:pt x="79" y="77"/>
                  </a:lnTo>
                  <a:lnTo>
                    <a:pt x="81" y="80"/>
                  </a:lnTo>
                  <a:lnTo>
                    <a:pt x="82" y="81"/>
                  </a:lnTo>
                  <a:lnTo>
                    <a:pt x="83" y="83"/>
                  </a:lnTo>
                  <a:lnTo>
                    <a:pt x="84" y="84"/>
                  </a:lnTo>
                  <a:lnTo>
                    <a:pt x="85" y="85"/>
                  </a:lnTo>
                  <a:lnTo>
                    <a:pt x="71" y="97"/>
                  </a:lnTo>
                  <a:lnTo>
                    <a:pt x="64" y="88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3" y="95"/>
                  </a:lnTo>
                  <a:lnTo>
                    <a:pt x="62" y="96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1" y="102"/>
                  </a:lnTo>
                  <a:lnTo>
                    <a:pt x="60" y="103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7" y="109"/>
                  </a:lnTo>
                  <a:lnTo>
                    <a:pt x="56" y="111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3" y="114"/>
                  </a:lnTo>
                  <a:lnTo>
                    <a:pt x="52" y="115"/>
                  </a:lnTo>
                  <a:lnTo>
                    <a:pt x="51" y="117"/>
                  </a:lnTo>
                  <a:lnTo>
                    <a:pt x="50" y="118"/>
                  </a:lnTo>
                  <a:lnTo>
                    <a:pt x="48" y="118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5" y="120"/>
                  </a:lnTo>
                  <a:lnTo>
                    <a:pt x="44" y="120"/>
                  </a:lnTo>
                  <a:lnTo>
                    <a:pt x="43" y="120"/>
                  </a:lnTo>
                  <a:lnTo>
                    <a:pt x="42" y="120"/>
                  </a:lnTo>
                  <a:lnTo>
                    <a:pt x="41" y="121"/>
                  </a:lnTo>
                  <a:lnTo>
                    <a:pt x="40" y="121"/>
                  </a:lnTo>
                  <a:lnTo>
                    <a:pt x="39" y="121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4" y="119"/>
                  </a:lnTo>
                  <a:lnTo>
                    <a:pt x="33" y="119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29" y="117"/>
                  </a:lnTo>
                  <a:lnTo>
                    <a:pt x="28" y="115"/>
                  </a:lnTo>
                  <a:lnTo>
                    <a:pt x="27" y="114"/>
                  </a:lnTo>
                  <a:lnTo>
                    <a:pt x="26" y="113"/>
                  </a:lnTo>
                  <a:lnTo>
                    <a:pt x="24" y="111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2" y="107"/>
                  </a:lnTo>
                  <a:lnTo>
                    <a:pt x="21" y="106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6" y="87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7" y="80"/>
                  </a:lnTo>
                  <a:lnTo>
                    <a:pt x="17" y="77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6" y="57"/>
                  </a:lnTo>
                  <a:lnTo>
                    <a:pt x="27" y="56"/>
                  </a:lnTo>
                  <a:lnTo>
                    <a:pt x="28" y="55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3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0"/>
                  </a:lnTo>
                  <a:close/>
                  <a:moveTo>
                    <a:pt x="47" y="53"/>
                  </a:moveTo>
                  <a:lnTo>
                    <a:pt x="46" y="56"/>
                  </a:lnTo>
                  <a:lnTo>
                    <a:pt x="45" y="57"/>
                  </a:lnTo>
                  <a:lnTo>
                    <a:pt x="44" y="58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69"/>
                  </a:lnTo>
                  <a:lnTo>
                    <a:pt x="36" y="71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3" y="78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89"/>
                  </a:lnTo>
                  <a:lnTo>
                    <a:pt x="36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5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50" y="93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8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4" y="84"/>
                  </a:lnTo>
                  <a:lnTo>
                    <a:pt x="55" y="83"/>
                  </a:lnTo>
                  <a:lnTo>
                    <a:pt x="55" y="82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55" y="77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1" y="62"/>
                  </a:lnTo>
                  <a:lnTo>
                    <a:pt x="50" y="5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6" name="Freeform 85"/>
            <p:cNvSpPr>
              <a:spLocks noEditPoints="1"/>
            </p:cNvSpPr>
            <p:nvPr/>
          </p:nvSpPr>
          <p:spPr bwMode="auto">
            <a:xfrm>
              <a:off x="5136" y="3434"/>
              <a:ext cx="24" cy="42"/>
            </a:xfrm>
            <a:custGeom>
              <a:avLst/>
              <a:gdLst>
                <a:gd name="T0" fmla="*/ 0 w 93"/>
                <a:gd name="T1" fmla="*/ 0 h 167"/>
                <a:gd name="T2" fmla="*/ 0 w 93"/>
                <a:gd name="T3" fmla="*/ 0 h 167"/>
                <a:gd name="T4" fmla="*/ 0 w 93"/>
                <a:gd name="T5" fmla="*/ 0 h 167"/>
                <a:gd name="T6" fmla="*/ 0 w 93"/>
                <a:gd name="T7" fmla="*/ 0 h 167"/>
                <a:gd name="T8" fmla="*/ 0 w 93"/>
                <a:gd name="T9" fmla="*/ 0 h 167"/>
                <a:gd name="T10" fmla="*/ 0 w 93"/>
                <a:gd name="T11" fmla="*/ 0 h 167"/>
                <a:gd name="T12" fmla="*/ 0 w 93"/>
                <a:gd name="T13" fmla="*/ 0 h 167"/>
                <a:gd name="T14" fmla="*/ 0 w 93"/>
                <a:gd name="T15" fmla="*/ 0 h 167"/>
                <a:gd name="T16" fmla="*/ 0 w 93"/>
                <a:gd name="T17" fmla="*/ 0 h 167"/>
                <a:gd name="T18" fmla="*/ 0 w 93"/>
                <a:gd name="T19" fmla="*/ 0 h 167"/>
                <a:gd name="T20" fmla="*/ 0 w 93"/>
                <a:gd name="T21" fmla="*/ 0 h 167"/>
                <a:gd name="T22" fmla="*/ 0 w 93"/>
                <a:gd name="T23" fmla="*/ 0 h 167"/>
                <a:gd name="T24" fmla="*/ 0 w 93"/>
                <a:gd name="T25" fmla="*/ 0 h 167"/>
                <a:gd name="T26" fmla="*/ 0 w 93"/>
                <a:gd name="T27" fmla="*/ 0 h 167"/>
                <a:gd name="T28" fmla="*/ 0 w 93"/>
                <a:gd name="T29" fmla="*/ 0 h 167"/>
                <a:gd name="T30" fmla="*/ 0 w 93"/>
                <a:gd name="T31" fmla="*/ 0 h 167"/>
                <a:gd name="T32" fmla="*/ 0 w 93"/>
                <a:gd name="T33" fmla="*/ 0 h 167"/>
                <a:gd name="T34" fmla="*/ 0 w 93"/>
                <a:gd name="T35" fmla="*/ 0 h 167"/>
                <a:gd name="T36" fmla="*/ 0 w 93"/>
                <a:gd name="T37" fmla="*/ 0 h 167"/>
                <a:gd name="T38" fmla="*/ 0 w 93"/>
                <a:gd name="T39" fmla="*/ 0 h 167"/>
                <a:gd name="T40" fmla="*/ 0 w 93"/>
                <a:gd name="T41" fmla="*/ 0 h 167"/>
                <a:gd name="T42" fmla="*/ 0 w 93"/>
                <a:gd name="T43" fmla="*/ 0 h 167"/>
                <a:gd name="T44" fmla="*/ 0 w 93"/>
                <a:gd name="T45" fmla="*/ 0 h 167"/>
                <a:gd name="T46" fmla="*/ 0 w 93"/>
                <a:gd name="T47" fmla="*/ 0 h 167"/>
                <a:gd name="T48" fmla="*/ 0 w 93"/>
                <a:gd name="T49" fmla="*/ 0 h 167"/>
                <a:gd name="T50" fmla="*/ 0 w 93"/>
                <a:gd name="T51" fmla="*/ 0 h 167"/>
                <a:gd name="T52" fmla="*/ 0 w 93"/>
                <a:gd name="T53" fmla="*/ 0 h 167"/>
                <a:gd name="T54" fmla="*/ 0 w 93"/>
                <a:gd name="T55" fmla="*/ 0 h 167"/>
                <a:gd name="T56" fmla="*/ 0 w 93"/>
                <a:gd name="T57" fmla="*/ 0 h 167"/>
                <a:gd name="T58" fmla="*/ 0 w 93"/>
                <a:gd name="T59" fmla="*/ 0 h 167"/>
                <a:gd name="T60" fmla="*/ 0 w 93"/>
                <a:gd name="T61" fmla="*/ 0 h 167"/>
                <a:gd name="T62" fmla="*/ 0 w 93"/>
                <a:gd name="T63" fmla="*/ 0 h 167"/>
                <a:gd name="T64" fmla="*/ 0 w 93"/>
                <a:gd name="T65" fmla="*/ 0 h 167"/>
                <a:gd name="T66" fmla="*/ 0 w 93"/>
                <a:gd name="T67" fmla="*/ 0 h 167"/>
                <a:gd name="T68" fmla="*/ 0 w 93"/>
                <a:gd name="T69" fmla="*/ 0 h 167"/>
                <a:gd name="T70" fmla="*/ 0 w 93"/>
                <a:gd name="T71" fmla="*/ 0 h 167"/>
                <a:gd name="T72" fmla="*/ 0 w 93"/>
                <a:gd name="T73" fmla="*/ 0 h 167"/>
                <a:gd name="T74" fmla="*/ 0 w 93"/>
                <a:gd name="T75" fmla="*/ 0 h 167"/>
                <a:gd name="T76" fmla="*/ 0 w 93"/>
                <a:gd name="T77" fmla="*/ 0 h 167"/>
                <a:gd name="T78" fmla="*/ 0 w 93"/>
                <a:gd name="T79" fmla="*/ 0 h 167"/>
                <a:gd name="T80" fmla="*/ 0 w 93"/>
                <a:gd name="T81" fmla="*/ 0 h 167"/>
                <a:gd name="T82" fmla="*/ 0 w 93"/>
                <a:gd name="T83" fmla="*/ 0 h 167"/>
                <a:gd name="T84" fmla="*/ 0 w 93"/>
                <a:gd name="T85" fmla="*/ 0 h 167"/>
                <a:gd name="T86" fmla="*/ 0 w 93"/>
                <a:gd name="T87" fmla="*/ 0 h 167"/>
                <a:gd name="T88" fmla="*/ 0 w 93"/>
                <a:gd name="T89" fmla="*/ 0 h 167"/>
                <a:gd name="T90" fmla="*/ 0 w 93"/>
                <a:gd name="T91" fmla="*/ 0 h 167"/>
                <a:gd name="T92" fmla="*/ 0 w 93"/>
                <a:gd name="T93" fmla="*/ 0 h 167"/>
                <a:gd name="T94" fmla="*/ 0 w 93"/>
                <a:gd name="T95" fmla="*/ 0 h 167"/>
                <a:gd name="T96" fmla="*/ 0 w 93"/>
                <a:gd name="T97" fmla="*/ 0 h 167"/>
                <a:gd name="T98" fmla="*/ 0 w 93"/>
                <a:gd name="T99" fmla="*/ 0 h 167"/>
                <a:gd name="T100" fmla="*/ 0 w 93"/>
                <a:gd name="T101" fmla="*/ 0 h 167"/>
                <a:gd name="T102" fmla="*/ 0 w 93"/>
                <a:gd name="T103" fmla="*/ 0 h 167"/>
                <a:gd name="T104" fmla="*/ 0 w 93"/>
                <a:gd name="T105" fmla="*/ 0 h 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3"/>
                <a:gd name="T160" fmla="*/ 0 h 167"/>
                <a:gd name="T161" fmla="*/ 93 w 93"/>
                <a:gd name="T162" fmla="*/ 167 h 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3" h="167">
                  <a:moveTo>
                    <a:pt x="34" y="147"/>
                  </a:moveTo>
                  <a:lnTo>
                    <a:pt x="54" y="136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6" y="139"/>
                  </a:lnTo>
                  <a:lnTo>
                    <a:pt x="57" y="140"/>
                  </a:lnTo>
                  <a:lnTo>
                    <a:pt x="58" y="141"/>
                  </a:lnTo>
                  <a:lnTo>
                    <a:pt x="59" y="141"/>
                  </a:lnTo>
                  <a:lnTo>
                    <a:pt x="60" y="141"/>
                  </a:lnTo>
                  <a:lnTo>
                    <a:pt x="61" y="141"/>
                  </a:lnTo>
                  <a:lnTo>
                    <a:pt x="62" y="141"/>
                  </a:lnTo>
                  <a:lnTo>
                    <a:pt x="63" y="140"/>
                  </a:lnTo>
                  <a:lnTo>
                    <a:pt x="64" y="140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7" y="137"/>
                  </a:lnTo>
                  <a:lnTo>
                    <a:pt x="68" y="136"/>
                  </a:lnTo>
                  <a:lnTo>
                    <a:pt x="69" y="135"/>
                  </a:lnTo>
                  <a:lnTo>
                    <a:pt x="70" y="134"/>
                  </a:lnTo>
                  <a:lnTo>
                    <a:pt x="71" y="133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4" y="130"/>
                  </a:lnTo>
                  <a:lnTo>
                    <a:pt x="74" y="129"/>
                  </a:lnTo>
                  <a:lnTo>
                    <a:pt x="75" y="128"/>
                  </a:lnTo>
                  <a:lnTo>
                    <a:pt x="75" y="125"/>
                  </a:lnTo>
                  <a:lnTo>
                    <a:pt x="75" y="124"/>
                  </a:lnTo>
                  <a:lnTo>
                    <a:pt x="75" y="123"/>
                  </a:lnTo>
                  <a:lnTo>
                    <a:pt x="75" y="122"/>
                  </a:lnTo>
                  <a:lnTo>
                    <a:pt x="75" y="121"/>
                  </a:lnTo>
                  <a:lnTo>
                    <a:pt x="75" y="120"/>
                  </a:lnTo>
                  <a:lnTo>
                    <a:pt x="75" y="118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1" y="112"/>
                  </a:lnTo>
                  <a:lnTo>
                    <a:pt x="70" y="106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3" y="102"/>
                  </a:lnTo>
                  <a:lnTo>
                    <a:pt x="63" y="104"/>
                  </a:lnTo>
                  <a:lnTo>
                    <a:pt x="62" y="106"/>
                  </a:lnTo>
                  <a:lnTo>
                    <a:pt x="62" y="108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9" y="116"/>
                  </a:lnTo>
                  <a:lnTo>
                    <a:pt x="58" y="117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5" y="121"/>
                  </a:lnTo>
                  <a:lnTo>
                    <a:pt x="54" y="122"/>
                  </a:lnTo>
                  <a:lnTo>
                    <a:pt x="52" y="123"/>
                  </a:lnTo>
                  <a:lnTo>
                    <a:pt x="51" y="124"/>
                  </a:lnTo>
                  <a:lnTo>
                    <a:pt x="49" y="124"/>
                  </a:lnTo>
                  <a:lnTo>
                    <a:pt x="48" y="125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8" y="126"/>
                  </a:lnTo>
                  <a:lnTo>
                    <a:pt x="37" y="125"/>
                  </a:lnTo>
                  <a:lnTo>
                    <a:pt x="34" y="125"/>
                  </a:lnTo>
                  <a:lnTo>
                    <a:pt x="33" y="124"/>
                  </a:lnTo>
                  <a:lnTo>
                    <a:pt x="32" y="123"/>
                  </a:lnTo>
                  <a:lnTo>
                    <a:pt x="30" y="122"/>
                  </a:lnTo>
                  <a:lnTo>
                    <a:pt x="29" y="121"/>
                  </a:lnTo>
                  <a:lnTo>
                    <a:pt x="27" y="120"/>
                  </a:lnTo>
                  <a:lnTo>
                    <a:pt x="26" y="120"/>
                  </a:lnTo>
                  <a:lnTo>
                    <a:pt x="26" y="119"/>
                  </a:lnTo>
                  <a:lnTo>
                    <a:pt x="24" y="118"/>
                  </a:lnTo>
                  <a:lnTo>
                    <a:pt x="23" y="116"/>
                  </a:lnTo>
                  <a:lnTo>
                    <a:pt x="21" y="114"/>
                  </a:lnTo>
                  <a:lnTo>
                    <a:pt x="20" y="113"/>
                  </a:lnTo>
                  <a:lnTo>
                    <a:pt x="18" y="111"/>
                  </a:lnTo>
                  <a:lnTo>
                    <a:pt x="17" y="108"/>
                  </a:lnTo>
                  <a:lnTo>
                    <a:pt x="15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1" y="99"/>
                  </a:lnTo>
                  <a:lnTo>
                    <a:pt x="10" y="96"/>
                  </a:lnTo>
                  <a:lnTo>
                    <a:pt x="9" y="93"/>
                  </a:lnTo>
                  <a:lnTo>
                    <a:pt x="8" y="92"/>
                  </a:lnTo>
                  <a:lnTo>
                    <a:pt x="7" y="89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5" y="84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6"/>
                  </a:lnTo>
                  <a:lnTo>
                    <a:pt x="2" y="73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1" y="67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29" y="21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0" y="11"/>
                  </a:lnTo>
                  <a:lnTo>
                    <a:pt x="45" y="0"/>
                  </a:lnTo>
                  <a:lnTo>
                    <a:pt x="82" y="86"/>
                  </a:lnTo>
                  <a:lnTo>
                    <a:pt x="82" y="87"/>
                  </a:lnTo>
                  <a:lnTo>
                    <a:pt x="83" y="88"/>
                  </a:lnTo>
                  <a:lnTo>
                    <a:pt x="84" y="91"/>
                  </a:lnTo>
                  <a:lnTo>
                    <a:pt x="85" y="94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7" y="100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9" y="106"/>
                  </a:lnTo>
                  <a:lnTo>
                    <a:pt x="90" y="108"/>
                  </a:lnTo>
                  <a:lnTo>
                    <a:pt x="90" y="111"/>
                  </a:lnTo>
                  <a:lnTo>
                    <a:pt x="90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8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3" y="122"/>
                  </a:lnTo>
                  <a:lnTo>
                    <a:pt x="93" y="124"/>
                  </a:lnTo>
                  <a:lnTo>
                    <a:pt x="93" y="126"/>
                  </a:lnTo>
                  <a:lnTo>
                    <a:pt x="93" y="129"/>
                  </a:lnTo>
                  <a:lnTo>
                    <a:pt x="92" y="130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0" y="137"/>
                  </a:lnTo>
                  <a:lnTo>
                    <a:pt x="89" y="138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88" y="142"/>
                  </a:lnTo>
                  <a:lnTo>
                    <a:pt x="87" y="143"/>
                  </a:lnTo>
                  <a:lnTo>
                    <a:pt x="87" y="144"/>
                  </a:lnTo>
                  <a:lnTo>
                    <a:pt x="85" y="147"/>
                  </a:lnTo>
                  <a:lnTo>
                    <a:pt x="85" y="148"/>
                  </a:lnTo>
                  <a:lnTo>
                    <a:pt x="84" y="149"/>
                  </a:lnTo>
                  <a:lnTo>
                    <a:pt x="83" y="150"/>
                  </a:lnTo>
                  <a:lnTo>
                    <a:pt x="82" y="151"/>
                  </a:lnTo>
                  <a:lnTo>
                    <a:pt x="81" y="152"/>
                  </a:lnTo>
                  <a:lnTo>
                    <a:pt x="80" y="153"/>
                  </a:lnTo>
                  <a:lnTo>
                    <a:pt x="78" y="155"/>
                  </a:lnTo>
                  <a:lnTo>
                    <a:pt x="77" y="156"/>
                  </a:lnTo>
                  <a:lnTo>
                    <a:pt x="76" y="157"/>
                  </a:lnTo>
                  <a:lnTo>
                    <a:pt x="73" y="159"/>
                  </a:lnTo>
                  <a:lnTo>
                    <a:pt x="71" y="160"/>
                  </a:lnTo>
                  <a:lnTo>
                    <a:pt x="70" y="161"/>
                  </a:lnTo>
                  <a:lnTo>
                    <a:pt x="69" y="161"/>
                  </a:lnTo>
                  <a:lnTo>
                    <a:pt x="68" y="162"/>
                  </a:lnTo>
                  <a:lnTo>
                    <a:pt x="66" y="163"/>
                  </a:lnTo>
                  <a:lnTo>
                    <a:pt x="65" y="164"/>
                  </a:lnTo>
                  <a:lnTo>
                    <a:pt x="64" y="164"/>
                  </a:lnTo>
                  <a:lnTo>
                    <a:pt x="63" y="164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59" y="167"/>
                  </a:lnTo>
                  <a:lnTo>
                    <a:pt x="57" y="167"/>
                  </a:lnTo>
                  <a:lnTo>
                    <a:pt x="56" y="167"/>
                  </a:lnTo>
                  <a:lnTo>
                    <a:pt x="54" y="167"/>
                  </a:lnTo>
                  <a:lnTo>
                    <a:pt x="51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4"/>
                  </a:lnTo>
                  <a:lnTo>
                    <a:pt x="45" y="163"/>
                  </a:lnTo>
                  <a:lnTo>
                    <a:pt x="44" y="162"/>
                  </a:lnTo>
                  <a:lnTo>
                    <a:pt x="43" y="160"/>
                  </a:lnTo>
                  <a:lnTo>
                    <a:pt x="41" y="159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8" y="154"/>
                  </a:lnTo>
                  <a:lnTo>
                    <a:pt x="38" y="153"/>
                  </a:lnTo>
                  <a:lnTo>
                    <a:pt x="37" y="152"/>
                  </a:lnTo>
                  <a:lnTo>
                    <a:pt x="36" y="150"/>
                  </a:lnTo>
                  <a:lnTo>
                    <a:pt x="34" y="147"/>
                  </a:lnTo>
                  <a:close/>
                  <a:moveTo>
                    <a:pt x="24" y="79"/>
                  </a:moveTo>
                  <a:lnTo>
                    <a:pt x="25" y="82"/>
                  </a:lnTo>
                  <a:lnTo>
                    <a:pt x="26" y="84"/>
                  </a:lnTo>
                  <a:lnTo>
                    <a:pt x="27" y="86"/>
                  </a:lnTo>
                  <a:lnTo>
                    <a:pt x="29" y="88"/>
                  </a:lnTo>
                  <a:lnTo>
                    <a:pt x="30" y="92"/>
                  </a:lnTo>
                  <a:lnTo>
                    <a:pt x="31" y="93"/>
                  </a:lnTo>
                  <a:lnTo>
                    <a:pt x="32" y="94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7" y="98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3" y="100"/>
                  </a:lnTo>
                  <a:lnTo>
                    <a:pt x="45" y="100"/>
                  </a:lnTo>
                  <a:lnTo>
                    <a:pt x="46" y="100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0" y="97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6" y="83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6" y="78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4" y="67"/>
                  </a:lnTo>
                  <a:lnTo>
                    <a:pt x="52" y="65"/>
                  </a:lnTo>
                  <a:lnTo>
                    <a:pt x="51" y="64"/>
                  </a:lnTo>
                  <a:lnTo>
                    <a:pt x="51" y="62"/>
                  </a:lnTo>
                  <a:lnTo>
                    <a:pt x="49" y="59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6" y="51"/>
                  </a:lnTo>
                  <a:lnTo>
                    <a:pt x="45" y="48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2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4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5" y="39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1" y="70"/>
                  </a:lnTo>
                  <a:lnTo>
                    <a:pt x="21" y="71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7" name="Freeform 86"/>
            <p:cNvSpPr>
              <a:spLocks noEditPoints="1"/>
            </p:cNvSpPr>
            <p:nvPr/>
          </p:nvSpPr>
          <p:spPr bwMode="auto">
            <a:xfrm>
              <a:off x="5154" y="3424"/>
              <a:ext cx="18" cy="28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0 w 73"/>
                <a:gd name="T5" fmla="*/ 0 h 112"/>
                <a:gd name="T6" fmla="*/ 0 w 73"/>
                <a:gd name="T7" fmla="*/ 0 h 112"/>
                <a:gd name="T8" fmla="*/ 0 w 73"/>
                <a:gd name="T9" fmla="*/ 0 h 112"/>
                <a:gd name="T10" fmla="*/ 0 w 73"/>
                <a:gd name="T11" fmla="*/ 0 h 112"/>
                <a:gd name="T12" fmla="*/ 0 w 73"/>
                <a:gd name="T13" fmla="*/ 0 h 112"/>
                <a:gd name="T14" fmla="*/ 0 w 73"/>
                <a:gd name="T15" fmla="*/ 0 h 112"/>
                <a:gd name="T16" fmla="*/ 0 w 73"/>
                <a:gd name="T17" fmla="*/ 0 h 112"/>
                <a:gd name="T18" fmla="*/ 0 w 73"/>
                <a:gd name="T19" fmla="*/ 0 h 112"/>
                <a:gd name="T20" fmla="*/ 0 w 73"/>
                <a:gd name="T21" fmla="*/ 0 h 112"/>
                <a:gd name="T22" fmla="*/ 0 w 73"/>
                <a:gd name="T23" fmla="*/ 0 h 112"/>
                <a:gd name="T24" fmla="*/ 0 w 73"/>
                <a:gd name="T25" fmla="*/ 0 h 112"/>
                <a:gd name="T26" fmla="*/ 0 w 73"/>
                <a:gd name="T27" fmla="*/ 0 h 112"/>
                <a:gd name="T28" fmla="*/ 0 w 73"/>
                <a:gd name="T29" fmla="*/ 0 h 112"/>
                <a:gd name="T30" fmla="*/ 0 w 73"/>
                <a:gd name="T31" fmla="*/ 0 h 112"/>
                <a:gd name="T32" fmla="*/ 0 w 73"/>
                <a:gd name="T33" fmla="*/ 0 h 112"/>
                <a:gd name="T34" fmla="*/ 0 w 73"/>
                <a:gd name="T35" fmla="*/ 0 h 112"/>
                <a:gd name="T36" fmla="*/ 0 w 73"/>
                <a:gd name="T37" fmla="*/ 0 h 112"/>
                <a:gd name="T38" fmla="*/ 0 w 73"/>
                <a:gd name="T39" fmla="*/ 0 h 112"/>
                <a:gd name="T40" fmla="*/ 0 w 73"/>
                <a:gd name="T41" fmla="*/ 0 h 112"/>
                <a:gd name="T42" fmla="*/ 0 w 73"/>
                <a:gd name="T43" fmla="*/ 0 h 112"/>
                <a:gd name="T44" fmla="*/ 0 w 73"/>
                <a:gd name="T45" fmla="*/ 0 h 112"/>
                <a:gd name="T46" fmla="*/ 0 w 73"/>
                <a:gd name="T47" fmla="*/ 0 h 112"/>
                <a:gd name="T48" fmla="*/ 0 w 73"/>
                <a:gd name="T49" fmla="*/ 0 h 112"/>
                <a:gd name="T50" fmla="*/ 0 w 73"/>
                <a:gd name="T51" fmla="*/ 0 h 112"/>
                <a:gd name="T52" fmla="*/ 0 w 73"/>
                <a:gd name="T53" fmla="*/ 0 h 112"/>
                <a:gd name="T54" fmla="*/ 0 w 73"/>
                <a:gd name="T55" fmla="*/ 0 h 112"/>
                <a:gd name="T56" fmla="*/ 0 w 73"/>
                <a:gd name="T57" fmla="*/ 0 h 112"/>
                <a:gd name="T58" fmla="*/ 0 w 73"/>
                <a:gd name="T59" fmla="*/ 0 h 112"/>
                <a:gd name="T60" fmla="*/ 0 w 73"/>
                <a:gd name="T61" fmla="*/ 0 h 112"/>
                <a:gd name="T62" fmla="*/ 0 w 73"/>
                <a:gd name="T63" fmla="*/ 0 h 112"/>
                <a:gd name="T64" fmla="*/ 0 w 73"/>
                <a:gd name="T65" fmla="*/ 0 h 112"/>
                <a:gd name="T66" fmla="*/ 0 w 73"/>
                <a:gd name="T67" fmla="*/ 0 h 112"/>
                <a:gd name="T68" fmla="*/ 0 w 73"/>
                <a:gd name="T69" fmla="*/ 0 h 112"/>
                <a:gd name="T70" fmla="*/ 0 w 73"/>
                <a:gd name="T71" fmla="*/ 0 h 112"/>
                <a:gd name="T72" fmla="*/ 0 w 73"/>
                <a:gd name="T73" fmla="*/ 0 h 112"/>
                <a:gd name="T74" fmla="*/ 0 w 73"/>
                <a:gd name="T75" fmla="*/ 0 h 112"/>
                <a:gd name="T76" fmla="*/ 0 w 73"/>
                <a:gd name="T77" fmla="*/ 0 h 112"/>
                <a:gd name="T78" fmla="*/ 0 w 73"/>
                <a:gd name="T79" fmla="*/ 0 h 112"/>
                <a:gd name="T80" fmla="*/ 0 w 73"/>
                <a:gd name="T81" fmla="*/ 0 h 112"/>
                <a:gd name="T82" fmla="*/ 0 w 73"/>
                <a:gd name="T83" fmla="*/ 0 h 112"/>
                <a:gd name="T84" fmla="*/ 0 w 73"/>
                <a:gd name="T85" fmla="*/ 0 h 112"/>
                <a:gd name="T86" fmla="*/ 0 w 73"/>
                <a:gd name="T87" fmla="*/ 0 h 112"/>
                <a:gd name="T88" fmla="*/ 0 w 73"/>
                <a:gd name="T89" fmla="*/ 0 h 112"/>
                <a:gd name="T90" fmla="*/ 0 w 73"/>
                <a:gd name="T91" fmla="*/ 0 h 112"/>
                <a:gd name="T92" fmla="*/ 0 w 73"/>
                <a:gd name="T93" fmla="*/ 0 h 112"/>
                <a:gd name="T94" fmla="*/ 0 w 73"/>
                <a:gd name="T95" fmla="*/ 0 h 112"/>
                <a:gd name="T96" fmla="*/ 0 w 73"/>
                <a:gd name="T97" fmla="*/ 0 h 112"/>
                <a:gd name="T98" fmla="*/ 0 w 73"/>
                <a:gd name="T99" fmla="*/ 0 h 112"/>
                <a:gd name="T100" fmla="*/ 0 w 73"/>
                <a:gd name="T101" fmla="*/ 0 h 112"/>
                <a:gd name="T102" fmla="*/ 0 w 73"/>
                <a:gd name="T103" fmla="*/ 0 h 112"/>
                <a:gd name="T104" fmla="*/ 0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54" y="64"/>
                  </a:moveTo>
                  <a:lnTo>
                    <a:pt x="71" y="56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8" y="93"/>
                  </a:lnTo>
                  <a:lnTo>
                    <a:pt x="68" y="94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2" y="102"/>
                  </a:lnTo>
                  <a:lnTo>
                    <a:pt x="61" y="103"/>
                  </a:lnTo>
                  <a:lnTo>
                    <a:pt x="58" y="105"/>
                  </a:lnTo>
                  <a:lnTo>
                    <a:pt x="56" y="106"/>
                  </a:lnTo>
                  <a:lnTo>
                    <a:pt x="55" y="107"/>
                  </a:lnTo>
                  <a:lnTo>
                    <a:pt x="53" y="108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5" y="110"/>
                  </a:lnTo>
                  <a:lnTo>
                    <a:pt x="33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8" y="106"/>
                  </a:lnTo>
                  <a:lnTo>
                    <a:pt x="27" y="105"/>
                  </a:lnTo>
                  <a:lnTo>
                    <a:pt x="25" y="103"/>
                  </a:lnTo>
                  <a:lnTo>
                    <a:pt x="24" y="102"/>
                  </a:lnTo>
                  <a:lnTo>
                    <a:pt x="21" y="100"/>
                  </a:lnTo>
                  <a:lnTo>
                    <a:pt x="20" y="98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16" y="91"/>
                  </a:lnTo>
                  <a:lnTo>
                    <a:pt x="14" y="89"/>
                  </a:lnTo>
                  <a:lnTo>
                    <a:pt x="13" y="86"/>
                  </a:lnTo>
                  <a:lnTo>
                    <a:pt x="12" y="84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9" y="78"/>
                  </a:lnTo>
                  <a:lnTo>
                    <a:pt x="8" y="75"/>
                  </a:lnTo>
                  <a:lnTo>
                    <a:pt x="7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6"/>
                  </a:lnTo>
                  <a:lnTo>
                    <a:pt x="3" y="63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7" y="9"/>
                  </a:lnTo>
                  <a:lnTo>
                    <a:pt x="49" y="11"/>
                  </a:lnTo>
                  <a:lnTo>
                    <a:pt x="50" y="13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5" y="20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8"/>
                  </a:lnTo>
                  <a:lnTo>
                    <a:pt x="62" y="31"/>
                  </a:lnTo>
                  <a:lnTo>
                    <a:pt x="63" y="34"/>
                  </a:lnTo>
                  <a:lnTo>
                    <a:pt x="65" y="38"/>
                  </a:lnTo>
                  <a:lnTo>
                    <a:pt x="66" y="41"/>
                  </a:lnTo>
                  <a:lnTo>
                    <a:pt x="28" y="72"/>
                  </a:lnTo>
                  <a:lnTo>
                    <a:pt x="29" y="75"/>
                  </a:lnTo>
                  <a:lnTo>
                    <a:pt x="30" y="76"/>
                  </a:lnTo>
                  <a:lnTo>
                    <a:pt x="30" y="77"/>
                  </a:lnTo>
                  <a:lnTo>
                    <a:pt x="31" y="79"/>
                  </a:lnTo>
                  <a:lnTo>
                    <a:pt x="33" y="81"/>
                  </a:lnTo>
                  <a:lnTo>
                    <a:pt x="34" y="83"/>
                  </a:lnTo>
                  <a:lnTo>
                    <a:pt x="36" y="84"/>
                  </a:lnTo>
                  <a:lnTo>
                    <a:pt x="37" y="85"/>
                  </a:lnTo>
                  <a:lnTo>
                    <a:pt x="38" y="86"/>
                  </a:lnTo>
                  <a:lnTo>
                    <a:pt x="40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5" y="88"/>
                  </a:lnTo>
                  <a:lnTo>
                    <a:pt x="46" y="88"/>
                  </a:lnTo>
                  <a:lnTo>
                    <a:pt x="48" y="87"/>
                  </a:lnTo>
                  <a:lnTo>
                    <a:pt x="49" y="86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4" y="81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55" y="72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4" y="66"/>
                  </a:lnTo>
                  <a:lnTo>
                    <a:pt x="54" y="64"/>
                  </a:lnTo>
                  <a:close/>
                  <a:moveTo>
                    <a:pt x="44" y="38"/>
                  </a:moveTo>
                  <a:lnTo>
                    <a:pt x="43" y="3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7" y="27"/>
                  </a:lnTo>
                  <a:lnTo>
                    <a:pt x="36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6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0" y="53"/>
                  </a:lnTo>
                  <a:lnTo>
                    <a:pt x="21" y="57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538" name="Freeform 87"/>
            <p:cNvSpPr>
              <a:spLocks/>
            </p:cNvSpPr>
            <p:nvPr/>
          </p:nvSpPr>
          <p:spPr bwMode="auto">
            <a:xfrm>
              <a:off x="5166" y="3410"/>
              <a:ext cx="24" cy="33"/>
            </a:xfrm>
            <a:custGeom>
              <a:avLst/>
              <a:gdLst>
                <a:gd name="T0" fmla="*/ 0 w 95"/>
                <a:gd name="T1" fmla="*/ 0 h 130"/>
                <a:gd name="T2" fmla="*/ 0 w 95"/>
                <a:gd name="T3" fmla="*/ 0 h 130"/>
                <a:gd name="T4" fmla="*/ 0 w 95"/>
                <a:gd name="T5" fmla="*/ 0 h 130"/>
                <a:gd name="T6" fmla="*/ 0 w 95"/>
                <a:gd name="T7" fmla="*/ 0 h 130"/>
                <a:gd name="T8" fmla="*/ 0 w 95"/>
                <a:gd name="T9" fmla="*/ 0 h 130"/>
                <a:gd name="T10" fmla="*/ 0 w 95"/>
                <a:gd name="T11" fmla="*/ 0 h 130"/>
                <a:gd name="T12" fmla="*/ 0 w 95"/>
                <a:gd name="T13" fmla="*/ 0 h 130"/>
                <a:gd name="T14" fmla="*/ 0 w 95"/>
                <a:gd name="T15" fmla="*/ 0 h 130"/>
                <a:gd name="T16" fmla="*/ 0 w 95"/>
                <a:gd name="T17" fmla="*/ 0 h 130"/>
                <a:gd name="T18" fmla="*/ 0 w 95"/>
                <a:gd name="T19" fmla="*/ 0 h 130"/>
                <a:gd name="T20" fmla="*/ 0 w 95"/>
                <a:gd name="T21" fmla="*/ 0 h 130"/>
                <a:gd name="T22" fmla="*/ 0 w 95"/>
                <a:gd name="T23" fmla="*/ 0 h 130"/>
                <a:gd name="T24" fmla="*/ 0 w 95"/>
                <a:gd name="T25" fmla="*/ 0 h 130"/>
                <a:gd name="T26" fmla="*/ 0 w 95"/>
                <a:gd name="T27" fmla="*/ 0 h 130"/>
                <a:gd name="T28" fmla="*/ 0 w 95"/>
                <a:gd name="T29" fmla="*/ 0 h 130"/>
                <a:gd name="T30" fmla="*/ 0 w 95"/>
                <a:gd name="T31" fmla="*/ 0 h 130"/>
                <a:gd name="T32" fmla="*/ 0 w 95"/>
                <a:gd name="T33" fmla="*/ 0 h 130"/>
                <a:gd name="T34" fmla="*/ 0 w 95"/>
                <a:gd name="T35" fmla="*/ 0 h 130"/>
                <a:gd name="T36" fmla="*/ 0 w 95"/>
                <a:gd name="T37" fmla="*/ 0 h 130"/>
                <a:gd name="T38" fmla="*/ 0 w 95"/>
                <a:gd name="T39" fmla="*/ 0 h 130"/>
                <a:gd name="T40" fmla="*/ 0 w 95"/>
                <a:gd name="T41" fmla="*/ 0 h 130"/>
                <a:gd name="T42" fmla="*/ 0 w 95"/>
                <a:gd name="T43" fmla="*/ 0 h 130"/>
                <a:gd name="T44" fmla="*/ 0 w 95"/>
                <a:gd name="T45" fmla="*/ 0 h 130"/>
                <a:gd name="T46" fmla="*/ 0 w 95"/>
                <a:gd name="T47" fmla="*/ 0 h 130"/>
                <a:gd name="T48" fmla="*/ 0 w 95"/>
                <a:gd name="T49" fmla="*/ 0 h 130"/>
                <a:gd name="T50" fmla="*/ 0 w 95"/>
                <a:gd name="T51" fmla="*/ 0 h 130"/>
                <a:gd name="T52" fmla="*/ 0 w 95"/>
                <a:gd name="T53" fmla="*/ 0 h 130"/>
                <a:gd name="T54" fmla="*/ 0 w 95"/>
                <a:gd name="T55" fmla="*/ 0 h 130"/>
                <a:gd name="T56" fmla="*/ 0 w 95"/>
                <a:gd name="T57" fmla="*/ 0 h 130"/>
                <a:gd name="T58" fmla="*/ 0 w 95"/>
                <a:gd name="T59" fmla="*/ 0 h 130"/>
                <a:gd name="T60" fmla="*/ 0 w 95"/>
                <a:gd name="T61" fmla="*/ 0 h 130"/>
                <a:gd name="T62" fmla="*/ 0 w 95"/>
                <a:gd name="T63" fmla="*/ 0 h 130"/>
                <a:gd name="T64" fmla="*/ 0 w 95"/>
                <a:gd name="T65" fmla="*/ 0 h 130"/>
                <a:gd name="T66" fmla="*/ 0 w 95"/>
                <a:gd name="T67" fmla="*/ 0 h 130"/>
                <a:gd name="T68" fmla="*/ 0 w 95"/>
                <a:gd name="T69" fmla="*/ 0 h 130"/>
                <a:gd name="T70" fmla="*/ 0 w 95"/>
                <a:gd name="T71" fmla="*/ 0 h 130"/>
                <a:gd name="T72" fmla="*/ 0 w 95"/>
                <a:gd name="T73" fmla="*/ 0 h 130"/>
                <a:gd name="T74" fmla="*/ 0 w 95"/>
                <a:gd name="T75" fmla="*/ 0 h 130"/>
                <a:gd name="T76" fmla="*/ 0 w 95"/>
                <a:gd name="T77" fmla="*/ 0 h 130"/>
                <a:gd name="T78" fmla="*/ 0 w 95"/>
                <a:gd name="T79" fmla="*/ 0 h 130"/>
                <a:gd name="T80" fmla="*/ 0 w 95"/>
                <a:gd name="T81" fmla="*/ 0 h 130"/>
                <a:gd name="T82" fmla="*/ 0 w 95"/>
                <a:gd name="T83" fmla="*/ 0 h 130"/>
                <a:gd name="T84" fmla="*/ 0 w 95"/>
                <a:gd name="T85" fmla="*/ 0 h 130"/>
                <a:gd name="T86" fmla="*/ 0 w 95"/>
                <a:gd name="T87" fmla="*/ 0 h 130"/>
                <a:gd name="T88" fmla="*/ 0 w 95"/>
                <a:gd name="T89" fmla="*/ 0 h 130"/>
                <a:gd name="T90" fmla="*/ 0 w 95"/>
                <a:gd name="T91" fmla="*/ 0 h 130"/>
                <a:gd name="T92" fmla="*/ 0 w 95"/>
                <a:gd name="T93" fmla="*/ 0 h 130"/>
                <a:gd name="T94" fmla="*/ 0 w 95"/>
                <a:gd name="T95" fmla="*/ 0 h 130"/>
                <a:gd name="T96" fmla="*/ 0 w 95"/>
                <a:gd name="T97" fmla="*/ 0 h 130"/>
                <a:gd name="T98" fmla="*/ 0 w 95"/>
                <a:gd name="T99" fmla="*/ 0 h 130"/>
                <a:gd name="T100" fmla="*/ 0 w 95"/>
                <a:gd name="T101" fmla="*/ 0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"/>
                <a:gd name="T154" fmla="*/ 0 h 130"/>
                <a:gd name="T155" fmla="*/ 95 w 95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" h="130">
                  <a:moveTo>
                    <a:pt x="95" y="86"/>
                  </a:moveTo>
                  <a:lnTo>
                    <a:pt x="79" y="99"/>
                  </a:lnTo>
                  <a:lnTo>
                    <a:pt x="58" y="50"/>
                  </a:lnTo>
                  <a:lnTo>
                    <a:pt x="55" y="43"/>
                  </a:lnTo>
                  <a:lnTo>
                    <a:pt x="54" y="40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7" y="28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5" y="64"/>
                  </a:lnTo>
                  <a:lnTo>
                    <a:pt x="35" y="65"/>
                  </a:lnTo>
                  <a:lnTo>
                    <a:pt x="36" y="67"/>
                  </a:lnTo>
                  <a:lnTo>
                    <a:pt x="37" y="69"/>
                  </a:lnTo>
                  <a:lnTo>
                    <a:pt x="38" y="73"/>
                  </a:lnTo>
                  <a:lnTo>
                    <a:pt x="57" y="117"/>
                  </a:lnTo>
                  <a:lnTo>
                    <a:pt x="42" y="130"/>
                  </a:lnTo>
                  <a:lnTo>
                    <a:pt x="0" y="33"/>
                  </a:lnTo>
                  <a:lnTo>
                    <a:pt x="15" y="22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4" y="3"/>
                  </a:lnTo>
                  <a:lnTo>
                    <a:pt x="55" y="4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8" y="23"/>
                  </a:lnTo>
                  <a:lnTo>
                    <a:pt x="69" y="27"/>
                  </a:lnTo>
                  <a:lnTo>
                    <a:pt x="95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351" name="Group 88"/>
          <p:cNvGrpSpPr>
            <a:grpSpLocks/>
          </p:cNvGrpSpPr>
          <p:nvPr/>
        </p:nvGrpSpPr>
        <p:grpSpPr bwMode="auto">
          <a:xfrm>
            <a:off x="7391400" y="533400"/>
            <a:ext cx="1600200" cy="1084263"/>
            <a:chOff x="2892" y="3049"/>
            <a:chExt cx="1336" cy="1115"/>
          </a:xfrm>
        </p:grpSpPr>
        <p:sp>
          <p:nvSpPr>
            <p:cNvPr id="57436" name="Freeform 89"/>
            <p:cNvSpPr>
              <a:spLocks/>
            </p:cNvSpPr>
            <p:nvPr/>
          </p:nvSpPr>
          <p:spPr bwMode="auto">
            <a:xfrm>
              <a:off x="3293" y="3049"/>
              <a:ext cx="935" cy="904"/>
            </a:xfrm>
            <a:custGeom>
              <a:avLst/>
              <a:gdLst>
                <a:gd name="T0" fmla="*/ 0 w 3741"/>
                <a:gd name="T1" fmla="*/ 0 h 3613"/>
                <a:gd name="T2" fmla="*/ 0 w 3741"/>
                <a:gd name="T3" fmla="*/ 0 h 3613"/>
                <a:gd name="T4" fmla="*/ 0 w 3741"/>
                <a:gd name="T5" fmla="*/ 0 h 3613"/>
                <a:gd name="T6" fmla="*/ 0 w 3741"/>
                <a:gd name="T7" fmla="*/ 0 h 3613"/>
                <a:gd name="T8" fmla="*/ 0 w 3741"/>
                <a:gd name="T9" fmla="*/ 0 h 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1"/>
                <a:gd name="T16" fmla="*/ 0 h 3613"/>
                <a:gd name="T17" fmla="*/ 3741 w 3741"/>
                <a:gd name="T18" fmla="*/ 3613 h 36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1" h="3613">
                  <a:moveTo>
                    <a:pt x="1376" y="3613"/>
                  </a:moveTo>
                  <a:lnTo>
                    <a:pt x="0" y="1908"/>
                  </a:lnTo>
                  <a:lnTo>
                    <a:pt x="2365" y="0"/>
                  </a:lnTo>
                  <a:lnTo>
                    <a:pt x="3741" y="1705"/>
                  </a:lnTo>
                  <a:lnTo>
                    <a:pt x="1376" y="3613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0C2D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7" name="Freeform 90"/>
            <p:cNvSpPr>
              <a:spLocks/>
            </p:cNvSpPr>
            <p:nvPr/>
          </p:nvSpPr>
          <p:spPr bwMode="auto">
            <a:xfrm>
              <a:off x="3110" y="3617"/>
              <a:ext cx="305" cy="378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6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8" name="Freeform 91"/>
            <p:cNvSpPr>
              <a:spLocks/>
            </p:cNvSpPr>
            <p:nvPr/>
          </p:nvSpPr>
          <p:spPr bwMode="auto">
            <a:xfrm>
              <a:off x="3249" y="3647"/>
              <a:ext cx="129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2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3" y="203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39" y="426"/>
                  </a:lnTo>
                  <a:lnTo>
                    <a:pt x="135" y="428"/>
                  </a:lnTo>
                  <a:lnTo>
                    <a:pt x="131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0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9" name="Freeform 92"/>
            <p:cNvSpPr>
              <a:spLocks/>
            </p:cNvSpPr>
            <p:nvPr/>
          </p:nvSpPr>
          <p:spPr bwMode="auto">
            <a:xfrm>
              <a:off x="3148" y="3859"/>
              <a:ext cx="128" cy="108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4" y="433"/>
                  </a:lnTo>
                  <a:lnTo>
                    <a:pt x="508" y="429"/>
                  </a:lnTo>
                  <a:lnTo>
                    <a:pt x="512" y="427"/>
                  </a:lnTo>
                  <a:lnTo>
                    <a:pt x="514" y="423"/>
                  </a:lnTo>
                  <a:lnTo>
                    <a:pt x="514" y="418"/>
                  </a:lnTo>
                  <a:lnTo>
                    <a:pt x="514" y="415"/>
                  </a:lnTo>
                  <a:lnTo>
                    <a:pt x="382" y="7"/>
                  </a:lnTo>
                  <a:lnTo>
                    <a:pt x="380" y="4"/>
                  </a:lnTo>
                  <a:lnTo>
                    <a:pt x="378" y="1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3" y="1"/>
                  </a:lnTo>
                  <a:lnTo>
                    <a:pt x="7" y="223"/>
                  </a:lnTo>
                  <a:lnTo>
                    <a:pt x="6" y="223"/>
                  </a:lnTo>
                  <a:lnTo>
                    <a:pt x="1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1"/>
                  </a:lnTo>
                  <a:lnTo>
                    <a:pt x="7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0" name="Freeform 93"/>
            <p:cNvSpPr>
              <a:spLocks/>
            </p:cNvSpPr>
            <p:nvPr/>
          </p:nvSpPr>
          <p:spPr bwMode="auto">
            <a:xfrm>
              <a:off x="3139" y="3654"/>
              <a:ext cx="129" cy="247"/>
            </a:xfrm>
            <a:custGeom>
              <a:avLst/>
              <a:gdLst>
                <a:gd name="T0" fmla="*/ 0 w 514"/>
                <a:gd name="T1" fmla="*/ 0 h 989"/>
                <a:gd name="T2" fmla="*/ 0 w 514"/>
                <a:gd name="T3" fmla="*/ 0 h 989"/>
                <a:gd name="T4" fmla="*/ 0 w 514"/>
                <a:gd name="T5" fmla="*/ 0 h 989"/>
                <a:gd name="T6" fmla="*/ 0 w 514"/>
                <a:gd name="T7" fmla="*/ 0 h 989"/>
                <a:gd name="T8" fmla="*/ 0 w 514"/>
                <a:gd name="T9" fmla="*/ 0 h 989"/>
                <a:gd name="T10" fmla="*/ 0 w 514"/>
                <a:gd name="T11" fmla="*/ 0 h 989"/>
                <a:gd name="T12" fmla="*/ 0 w 514"/>
                <a:gd name="T13" fmla="*/ 0 h 989"/>
                <a:gd name="T14" fmla="*/ 0 w 514"/>
                <a:gd name="T15" fmla="*/ 0 h 989"/>
                <a:gd name="T16" fmla="*/ 0 w 514"/>
                <a:gd name="T17" fmla="*/ 0 h 989"/>
                <a:gd name="T18" fmla="*/ 0 w 514"/>
                <a:gd name="T19" fmla="*/ 0 h 989"/>
                <a:gd name="T20" fmla="*/ 0 w 514"/>
                <a:gd name="T21" fmla="*/ 0 h 989"/>
                <a:gd name="T22" fmla="*/ 0 w 514"/>
                <a:gd name="T23" fmla="*/ 0 h 989"/>
                <a:gd name="T24" fmla="*/ 0 w 514"/>
                <a:gd name="T25" fmla="*/ 0 h 989"/>
                <a:gd name="T26" fmla="*/ 0 w 514"/>
                <a:gd name="T27" fmla="*/ 0 h 989"/>
                <a:gd name="T28" fmla="*/ 0 w 514"/>
                <a:gd name="T29" fmla="*/ 0 h 989"/>
                <a:gd name="T30" fmla="*/ 0 w 514"/>
                <a:gd name="T31" fmla="*/ 0 h 989"/>
                <a:gd name="T32" fmla="*/ 0 w 514"/>
                <a:gd name="T33" fmla="*/ 0 h 989"/>
                <a:gd name="T34" fmla="*/ 0 w 514"/>
                <a:gd name="T35" fmla="*/ 0 h 989"/>
                <a:gd name="T36" fmla="*/ 0 w 514"/>
                <a:gd name="T37" fmla="*/ 0 h 989"/>
                <a:gd name="T38" fmla="*/ 0 w 514"/>
                <a:gd name="T39" fmla="*/ 0 h 989"/>
                <a:gd name="T40" fmla="*/ 0 w 514"/>
                <a:gd name="T41" fmla="*/ 0 h 989"/>
                <a:gd name="T42" fmla="*/ 0 w 514"/>
                <a:gd name="T43" fmla="*/ 0 h 989"/>
                <a:gd name="T44" fmla="*/ 0 w 514"/>
                <a:gd name="T45" fmla="*/ 0 h 989"/>
                <a:gd name="T46" fmla="*/ 0 w 514"/>
                <a:gd name="T47" fmla="*/ 0 h 989"/>
                <a:gd name="T48" fmla="*/ 0 w 514"/>
                <a:gd name="T49" fmla="*/ 0 h 989"/>
                <a:gd name="T50" fmla="*/ 0 w 514"/>
                <a:gd name="T51" fmla="*/ 0 h 989"/>
                <a:gd name="T52" fmla="*/ 0 w 514"/>
                <a:gd name="T53" fmla="*/ 0 h 989"/>
                <a:gd name="T54" fmla="*/ 0 w 514"/>
                <a:gd name="T55" fmla="*/ 0 h 989"/>
                <a:gd name="T56" fmla="*/ 0 w 514"/>
                <a:gd name="T57" fmla="*/ 0 h 989"/>
                <a:gd name="T58" fmla="*/ 0 w 514"/>
                <a:gd name="T59" fmla="*/ 0 h 989"/>
                <a:gd name="T60" fmla="*/ 0 w 514"/>
                <a:gd name="T61" fmla="*/ 0 h 989"/>
                <a:gd name="T62" fmla="*/ 0 w 514"/>
                <a:gd name="T63" fmla="*/ 0 h 989"/>
                <a:gd name="T64" fmla="*/ 0 w 514"/>
                <a:gd name="T65" fmla="*/ 0 h 989"/>
                <a:gd name="T66" fmla="*/ 0 w 514"/>
                <a:gd name="T67" fmla="*/ 0 h 989"/>
                <a:gd name="T68" fmla="*/ 0 w 514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4"/>
                <a:gd name="T106" fmla="*/ 0 h 989"/>
                <a:gd name="T107" fmla="*/ 514 w 514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4" h="989">
                  <a:moveTo>
                    <a:pt x="0" y="982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89"/>
                  </a:lnTo>
                  <a:lnTo>
                    <a:pt x="5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0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2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69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7" y="522"/>
                  </a:lnTo>
                  <a:lnTo>
                    <a:pt x="420" y="501"/>
                  </a:lnTo>
                  <a:lnTo>
                    <a:pt x="509" y="446"/>
                  </a:lnTo>
                  <a:lnTo>
                    <a:pt x="512" y="443"/>
                  </a:lnTo>
                  <a:lnTo>
                    <a:pt x="514" y="439"/>
                  </a:lnTo>
                  <a:lnTo>
                    <a:pt x="514" y="434"/>
                  </a:lnTo>
                  <a:lnTo>
                    <a:pt x="514" y="430"/>
                  </a:lnTo>
                  <a:lnTo>
                    <a:pt x="513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1" name="Freeform 94"/>
            <p:cNvSpPr>
              <a:spLocks/>
            </p:cNvSpPr>
            <p:nvPr/>
          </p:nvSpPr>
          <p:spPr bwMode="auto">
            <a:xfrm>
              <a:off x="3244" y="3712"/>
              <a:ext cx="144" cy="248"/>
            </a:xfrm>
            <a:custGeom>
              <a:avLst/>
              <a:gdLst>
                <a:gd name="T0" fmla="*/ 0 w 578"/>
                <a:gd name="T1" fmla="*/ 0 h 995"/>
                <a:gd name="T2" fmla="*/ 0 w 578"/>
                <a:gd name="T3" fmla="*/ 0 h 995"/>
                <a:gd name="T4" fmla="*/ 0 w 578"/>
                <a:gd name="T5" fmla="*/ 0 h 995"/>
                <a:gd name="T6" fmla="*/ 0 w 578"/>
                <a:gd name="T7" fmla="*/ 0 h 995"/>
                <a:gd name="T8" fmla="*/ 0 w 578"/>
                <a:gd name="T9" fmla="*/ 0 h 995"/>
                <a:gd name="T10" fmla="*/ 0 w 578"/>
                <a:gd name="T11" fmla="*/ 0 h 995"/>
                <a:gd name="T12" fmla="*/ 0 w 578"/>
                <a:gd name="T13" fmla="*/ 0 h 995"/>
                <a:gd name="T14" fmla="*/ 0 w 578"/>
                <a:gd name="T15" fmla="*/ 0 h 995"/>
                <a:gd name="T16" fmla="*/ 0 w 578"/>
                <a:gd name="T17" fmla="*/ 0 h 995"/>
                <a:gd name="T18" fmla="*/ 0 w 578"/>
                <a:gd name="T19" fmla="*/ 0 h 995"/>
                <a:gd name="T20" fmla="*/ 0 w 578"/>
                <a:gd name="T21" fmla="*/ 0 h 995"/>
                <a:gd name="T22" fmla="*/ 0 w 578"/>
                <a:gd name="T23" fmla="*/ 0 h 995"/>
                <a:gd name="T24" fmla="*/ 0 w 578"/>
                <a:gd name="T25" fmla="*/ 0 h 995"/>
                <a:gd name="T26" fmla="*/ 0 w 578"/>
                <a:gd name="T27" fmla="*/ 0 h 995"/>
                <a:gd name="T28" fmla="*/ 0 w 578"/>
                <a:gd name="T29" fmla="*/ 0 h 995"/>
                <a:gd name="T30" fmla="*/ 0 w 578"/>
                <a:gd name="T31" fmla="*/ 0 h 995"/>
                <a:gd name="T32" fmla="*/ 0 w 578"/>
                <a:gd name="T33" fmla="*/ 0 h 995"/>
                <a:gd name="T34" fmla="*/ 0 w 578"/>
                <a:gd name="T35" fmla="*/ 0 h 995"/>
                <a:gd name="T36" fmla="*/ 0 w 578"/>
                <a:gd name="T37" fmla="*/ 0 h 995"/>
                <a:gd name="T38" fmla="*/ 0 w 578"/>
                <a:gd name="T39" fmla="*/ 0 h 995"/>
                <a:gd name="T40" fmla="*/ 0 w 578"/>
                <a:gd name="T41" fmla="*/ 0 h 995"/>
                <a:gd name="T42" fmla="*/ 0 w 578"/>
                <a:gd name="T43" fmla="*/ 0 h 995"/>
                <a:gd name="T44" fmla="*/ 0 w 578"/>
                <a:gd name="T45" fmla="*/ 0 h 995"/>
                <a:gd name="T46" fmla="*/ 0 w 578"/>
                <a:gd name="T47" fmla="*/ 0 h 995"/>
                <a:gd name="T48" fmla="*/ 0 w 578"/>
                <a:gd name="T49" fmla="*/ 0 h 995"/>
                <a:gd name="T50" fmla="*/ 0 w 578"/>
                <a:gd name="T51" fmla="*/ 0 h 995"/>
                <a:gd name="T52" fmla="*/ 0 w 578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8"/>
                <a:gd name="T82" fmla="*/ 0 h 995"/>
                <a:gd name="T83" fmla="*/ 578 w 578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8" h="995">
                  <a:moveTo>
                    <a:pt x="578" y="8"/>
                  </a:moveTo>
                  <a:lnTo>
                    <a:pt x="578" y="6"/>
                  </a:lnTo>
                  <a:lnTo>
                    <a:pt x="577" y="2"/>
                  </a:lnTo>
                  <a:lnTo>
                    <a:pt x="575" y="0"/>
                  </a:lnTo>
                  <a:lnTo>
                    <a:pt x="571" y="0"/>
                  </a:lnTo>
                  <a:lnTo>
                    <a:pt x="569" y="1"/>
                  </a:lnTo>
                  <a:lnTo>
                    <a:pt x="567" y="3"/>
                  </a:lnTo>
                  <a:lnTo>
                    <a:pt x="51" y="303"/>
                  </a:lnTo>
                  <a:lnTo>
                    <a:pt x="41" y="308"/>
                  </a:lnTo>
                  <a:lnTo>
                    <a:pt x="31" y="316"/>
                  </a:lnTo>
                  <a:lnTo>
                    <a:pt x="23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5" y="360"/>
                  </a:lnTo>
                  <a:lnTo>
                    <a:pt x="2" y="372"/>
                  </a:lnTo>
                  <a:lnTo>
                    <a:pt x="0" y="385"/>
                  </a:lnTo>
                  <a:lnTo>
                    <a:pt x="2" y="398"/>
                  </a:lnTo>
                  <a:lnTo>
                    <a:pt x="3" y="409"/>
                  </a:lnTo>
                  <a:lnTo>
                    <a:pt x="6" y="423"/>
                  </a:lnTo>
                  <a:lnTo>
                    <a:pt x="191" y="986"/>
                  </a:lnTo>
                  <a:lnTo>
                    <a:pt x="193" y="989"/>
                  </a:lnTo>
                  <a:lnTo>
                    <a:pt x="194" y="993"/>
                  </a:lnTo>
                  <a:lnTo>
                    <a:pt x="196" y="995"/>
                  </a:lnTo>
                  <a:lnTo>
                    <a:pt x="199" y="995"/>
                  </a:lnTo>
                  <a:lnTo>
                    <a:pt x="203" y="992"/>
                  </a:lnTo>
                  <a:lnTo>
                    <a:pt x="204" y="990"/>
                  </a:lnTo>
                  <a:lnTo>
                    <a:pt x="578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2" name="Freeform 95"/>
            <p:cNvSpPr>
              <a:spLocks/>
            </p:cNvSpPr>
            <p:nvPr/>
          </p:nvSpPr>
          <p:spPr bwMode="auto">
            <a:xfrm>
              <a:off x="3147" y="3654"/>
              <a:ext cx="306" cy="379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3" name="Freeform 96"/>
            <p:cNvSpPr>
              <a:spLocks/>
            </p:cNvSpPr>
            <p:nvPr/>
          </p:nvSpPr>
          <p:spPr bwMode="auto">
            <a:xfrm>
              <a:off x="3287" y="3685"/>
              <a:ext cx="128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9" y="188"/>
                  </a:moveTo>
                  <a:lnTo>
                    <a:pt x="513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4" y="203"/>
                  </a:lnTo>
                  <a:lnTo>
                    <a:pt x="511" y="205"/>
                  </a:lnTo>
                  <a:lnTo>
                    <a:pt x="509" y="209"/>
                  </a:lnTo>
                  <a:lnTo>
                    <a:pt x="140" y="425"/>
                  </a:lnTo>
                  <a:lnTo>
                    <a:pt x="136" y="428"/>
                  </a:lnTo>
                  <a:lnTo>
                    <a:pt x="132" y="428"/>
                  </a:lnTo>
                  <a:lnTo>
                    <a:pt x="127" y="425"/>
                  </a:lnTo>
                  <a:lnTo>
                    <a:pt x="124" y="422"/>
                  </a:lnTo>
                  <a:lnTo>
                    <a:pt x="121" y="4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509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4" name="Freeform 97"/>
            <p:cNvSpPr>
              <a:spLocks/>
            </p:cNvSpPr>
            <p:nvPr/>
          </p:nvSpPr>
          <p:spPr bwMode="auto">
            <a:xfrm>
              <a:off x="3185" y="3896"/>
              <a:ext cx="129" cy="109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4" y="433"/>
                  </a:lnTo>
                  <a:lnTo>
                    <a:pt x="508" y="430"/>
                  </a:lnTo>
                  <a:lnTo>
                    <a:pt x="512" y="428"/>
                  </a:lnTo>
                  <a:lnTo>
                    <a:pt x="514" y="423"/>
                  </a:lnTo>
                  <a:lnTo>
                    <a:pt x="514" y="419"/>
                  </a:lnTo>
                  <a:lnTo>
                    <a:pt x="514" y="416"/>
                  </a:lnTo>
                  <a:lnTo>
                    <a:pt x="382" y="8"/>
                  </a:lnTo>
                  <a:lnTo>
                    <a:pt x="380" y="5"/>
                  </a:lnTo>
                  <a:lnTo>
                    <a:pt x="378" y="1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7" y="224"/>
                  </a:lnTo>
                  <a:lnTo>
                    <a:pt x="6" y="224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3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5" name="Freeform 98"/>
            <p:cNvSpPr>
              <a:spLocks/>
            </p:cNvSpPr>
            <p:nvPr/>
          </p:nvSpPr>
          <p:spPr bwMode="auto">
            <a:xfrm>
              <a:off x="3177" y="3692"/>
              <a:ext cx="128" cy="247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3"/>
                  </a:lnTo>
                  <a:lnTo>
                    <a:pt x="2" y="988"/>
                  </a:lnTo>
                  <a:lnTo>
                    <a:pt x="4" y="989"/>
                  </a:lnTo>
                  <a:lnTo>
                    <a:pt x="6" y="989"/>
                  </a:lnTo>
                  <a:lnTo>
                    <a:pt x="9" y="988"/>
                  </a:lnTo>
                  <a:lnTo>
                    <a:pt x="13" y="987"/>
                  </a:lnTo>
                  <a:lnTo>
                    <a:pt x="387" y="760"/>
                  </a:lnTo>
                  <a:lnTo>
                    <a:pt x="388" y="758"/>
                  </a:lnTo>
                  <a:lnTo>
                    <a:pt x="391" y="756"/>
                  </a:lnTo>
                  <a:lnTo>
                    <a:pt x="394" y="751"/>
                  </a:lnTo>
                  <a:lnTo>
                    <a:pt x="396" y="747"/>
                  </a:lnTo>
                  <a:lnTo>
                    <a:pt x="394" y="742"/>
                  </a:lnTo>
                  <a:lnTo>
                    <a:pt x="366" y="641"/>
                  </a:lnTo>
                  <a:lnTo>
                    <a:pt x="363" y="616"/>
                  </a:lnTo>
                  <a:lnTo>
                    <a:pt x="366" y="596"/>
                  </a:lnTo>
                  <a:lnTo>
                    <a:pt x="370" y="579"/>
                  </a:lnTo>
                  <a:lnTo>
                    <a:pt x="377" y="561"/>
                  </a:lnTo>
                  <a:lnTo>
                    <a:pt x="386" y="545"/>
                  </a:lnTo>
                  <a:lnTo>
                    <a:pt x="398" y="521"/>
                  </a:lnTo>
                  <a:lnTo>
                    <a:pt x="420" y="501"/>
                  </a:lnTo>
                  <a:lnTo>
                    <a:pt x="510" y="445"/>
                  </a:lnTo>
                  <a:lnTo>
                    <a:pt x="513" y="443"/>
                  </a:lnTo>
                  <a:lnTo>
                    <a:pt x="515" y="439"/>
                  </a:lnTo>
                  <a:lnTo>
                    <a:pt x="515" y="434"/>
                  </a:lnTo>
                  <a:lnTo>
                    <a:pt x="515" y="430"/>
                  </a:lnTo>
                  <a:lnTo>
                    <a:pt x="514" y="426"/>
                  </a:lnTo>
                  <a:lnTo>
                    <a:pt x="383" y="8"/>
                  </a:lnTo>
                  <a:lnTo>
                    <a:pt x="383" y="4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6" name="Freeform 99"/>
            <p:cNvSpPr>
              <a:spLocks/>
            </p:cNvSpPr>
            <p:nvPr/>
          </p:nvSpPr>
          <p:spPr bwMode="auto">
            <a:xfrm>
              <a:off x="3281" y="3749"/>
              <a:ext cx="145" cy="249"/>
            </a:xfrm>
            <a:custGeom>
              <a:avLst/>
              <a:gdLst>
                <a:gd name="T0" fmla="*/ 0 w 578"/>
                <a:gd name="T1" fmla="*/ 0 h 995"/>
                <a:gd name="T2" fmla="*/ 0 w 578"/>
                <a:gd name="T3" fmla="*/ 0 h 995"/>
                <a:gd name="T4" fmla="*/ 0 w 578"/>
                <a:gd name="T5" fmla="*/ 0 h 995"/>
                <a:gd name="T6" fmla="*/ 0 w 578"/>
                <a:gd name="T7" fmla="*/ 0 h 995"/>
                <a:gd name="T8" fmla="*/ 0 w 578"/>
                <a:gd name="T9" fmla="*/ 0 h 995"/>
                <a:gd name="T10" fmla="*/ 0 w 578"/>
                <a:gd name="T11" fmla="*/ 0 h 995"/>
                <a:gd name="T12" fmla="*/ 0 w 578"/>
                <a:gd name="T13" fmla="*/ 0 h 995"/>
                <a:gd name="T14" fmla="*/ 0 w 578"/>
                <a:gd name="T15" fmla="*/ 0 h 995"/>
                <a:gd name="T16" fmla="*/ 0 w 578"/>
                <a:gd name="T17" fmla="*/ 0 h 995"/>
                <a:gd name="T18" fmla="*/ 0 w 578"/>
                <a:gd name="T19" fmla="*/ 0 h 995"/>
                <a:gd name="T20" fmla="*/ 0 w 578"/>
                <a:gd name="T21" fmla="*/ 0 h 995"/>
                <a:gd name="T22" fmla="*/ 0 w 578"/>
                <a:gd name="T23" fmla="*/ 0 h 995"/>
                <a:gd name="T24" fmla="*/ 0 w 578"/>
                <a:gd name="T25" fmla="*/ 0 h 995"/>
                <a:gd name="T26" fmla="*/ 0 w 578"/>
                <a:gd name="T27" fmla="*/ 0 h 995"/>
                <a:gd name="T28" fmla="*/ 0 w 578"/>
                <a:gd name="T29" fmla="*/ 0 h 995"/>
                <a:gd name="T30" fmla="*/ 0 w 578"/>
                <a:gd name="T31" fmla="*/ 0 h 995"/>
                <a:gd name="T32" fmla="*/ 0 w 578"/>
                <a:gd name="T33" fmla="*/ 0 h 995"/>
                <a:gd name="T34" fmla="*/ 0 w 578"/>
                <a:gd name="T35" fmla="*/ 0 h 995"/>
                <a:gd name="T36" fmla="*/ 0 w 578"/>
                <a:gd name="T37" fmla="*/ 0 h 995"/>
                <a:gd name="T38" fmla="*/ 0 w 578"/>
                <a:gd name="T39" fmla="*/ 0 h 995"/>
                <a:gd name="T40" fmla="*/ 0 w 578"/>
                <a:gd name="T41" fmla="*/ 0 h 995"/>
                <a:gd name="T42" fmla="*/ 0 w 578"/>
                <a:gd name="T43" fmla="*/ 0 h 995"/>
                <a:gd name="T44" fmla="*/ 0 w 578"/>
                <a:gd name="T45" fmla="*/ 0 h 995"/>
                <a:gd name="T46" fmla="*/ 0 w 578"/>
                <a:gd name="T47" fmla="*/ 0 h 995"/>
                <a:gd name="T48" fmla="*/ 0 w 578"/>
                <a:gd name="T49" fmla="*/ 0 h 995"/>
                <a:gd name="T50" fmla="*/ 0 w 578"/>
                <a:gd name="T51" fmla="*/ 0 h 995"/>
                <a:gd name="T52" fmla="*/ 0 w 578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8"/>
                <a:gd name="T82" fmla="*/ 0 h 995"/>
                <a:gd name="T83" fmla="*/ 578 w 578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8" h="995">
                  <a:moveTo>
                    <a:pt x="578" y="8"/>
                  </a:moveTo>
                  <a:lnTo>
                    <a:pt x="578" y="5"/>
                  </a:lnTo>
                  <a:lnTo>
                    <a:pt x="577" y="2"/>
                  </a:lnTo>
                  <a:lnTo>
                    <a:pt x="574" y="0"/>
                  </a:lnTo>
                  <a:lnTo>
                    <a:pt x="571" y="0"/>
                  </a:lnTo>
                  <a:lnTo>
                    <a:pt x="569" y="1"/>
                  </a:lnTo>
                  <a:lnTo>
                    <a:pt x="566" y="3"/>
                  </a:lnTo>
                  <a:lnTo>
                    <a:pt x="50" y="302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3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5" y="359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1" y="397"/>
                  </a:lnTo>
                  <a:lnTo>
                    <a:pt x="2" y="408"/>
                  </a:lnTo>
                  <a:lnTo>
                    <a:pt x="6" y="423"/>
                  </a:lnTo>
                  <a:lnTo>
                    <a:pt x="191" y="986"/>
                  </a:lnTo>
                  <a:lnTo>
                    <a:pt x="192" y="989"/>
                  </a:lnTo>
                  <a:lnTo>
                    <a:pt x="193" y="992"/>
                  </a:lnTo>
                  <a:lnTo>
                    <a:pt x="196" y="995"/>
                  </a:lnTo>
                  <a:lnTo>
                    <a:pt x="199" y="995"/>
                  </a:lnTo>
                  <a:lnTo>
                    <a:pt x="202" y="991"/>
                  </a:lnTo>
                  <a:lnTo>
                    <a:pt x="203" y="990"/>
                  </a:lnTo>
                  <a:lnTo>
                    <a:pt x="578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7" name="Freeform 100"/>
            <p:cNvSpPr>
              <a:spLocks/>
            </p:cNvSpPr>
            <p:nvPr/>
          </p:nvSpPr>
          <p:spPr bwMode="auto">
            <a:xfrm>
              <a:off x="3185" y="3692"/>
              <a:ext cx="305" cy="379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6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8" name="Freeform 101"/>
            <p:cNvSpPr>
              <a:spLocks/>
            </p:cNvSpPr>
            <p:nvPr/>
          </p:nvSpPr>
          <p:spPr bwMode="auto">
            <a:xfrm>
              <a:off x="3324" y="3722"/>
              <a:ext cx="129" cy="107"/>
            </a:xfrm>
            <a:custGeom>
              <a:avLst/>
              <a:gdLst>
                <a:gd name="T0" fmla="*/ 0 w 515"/>
                <a:gd name="T1" fmla="*/ 0 h 427"/>
                <a:gd name="T2" fmla="*/ 0 w 515"/>
                <a:gd name="T3" fmla="*/ 0 h 427"/>
                <a:gd name="T4" fmla="*/ 0 w 515"/>
                <a:gd name="T5" fmla="*/ 0 h 427"/>
                <a:gd name="T6" fmla="*/ 0 w 515"/>
                <a:gd name="T7" fmla="*/ 0 h 427"/>
                <a:gd name="T8" fmla="*/ 0 w 515"/>
                <a:gd name="T9" fmla="*/ 0 h 427"/>
                <a:gd name="T10" fmla="*/ 0 w 515"/>
                <a:gd name="T11" fmla="*/ 0 h 427"/>
                <a:gd name="T12" fmla="*/ 0 w 515"/>
                <a:gd name="T13" fmla="*/ 0 h 427"/>
                <a:gd name="T14" fmla="*/ 0 w 515"/>
                <a:gd name="T15" fmla="*/ 0 h 427"/>
                <a:gd name="T16" fmla="*/ 0 w 515"/>
                <a:gd name="T17" fmla="*/ 0 h 427"/>
                <a:gd name="T18" fmla="*/ 0 w 515"/>
                <a:gd name="T19" fmla="*/ 0 h 427"/>
                <a:gd name="T20" fmla="*/ 0 w 515"/>
                <a:gd name="T21" fmla="*/ 0 h 427"/>
                <a:gd name="T22" fmla="*/ 0 w 515"/>
                <a:gd name="T23" fmla="*/ 0 h 427"/>
                <a:gd name="T24" fmla="*/ 0 w 515"/>
                <a:gd name="T25" fmla="*/ 0 h 427"/>
                <a:gd name="T26" fmla="*/ 0 w 515"/>
                <a:gd name="T27" fmla="*/ 0 h 427"/>
                <a:gd name="T28" fmla="*/ 0 w 515"/>
                <a:gd name="T29" fmla="*/ 0 h 427"/>
                <a:gd name="T30" fmla="*/ 0 w 515"/>
                <a:gd name="T31" fmla="*/ 0 h 427"/>
                <a:gd name="T32" fmla="*/ 0 w 515"/>
                <a:gd name="T33" fmla="*/ 0 h 427"/>
                <a:gd name="T34" fmla="*/ 0 w 515"/>
                <a:gd name="T35" fmla="*/ 0 h 427"/>
                <a:gd name="T36" fmla="*/ 0 w 515"/>
                <a:gd name="T37" fmla="*/ 0 h 427"/>
                <a:gd name="T38" fmla="*/ 0 w 515"/>
                <a:gd name="T39" fmla="*/ 0 h 427"/>
                <a:gd name="T40" fmla="*/ 0 w 515"/>
                <a:gd name="T41" fmla="*/ 0 h 427"/>
                <a:gd name="T42" fmla="*/ 0 w 515"/>
                <a:gd name="T43" fmla="*/ 0 h 4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7"/>
                <a:gd name="T68" fmla="*/ 515 w 515"/>
                <a:gd name="T69" fmla="*/ 427 h 4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7">
                  <a:moveTo>
                    <a:pt x="508" y="187"/>
                  </a:moveTo>
                  <a:lnTo>
                    <a:pt x="513" y="189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4" y="203"/>
                  </a:lnTo>
                  <a:lnTo>
                    <a:pt x="511" y="205"/>
                  </a:lnTo>
                  <a:lnTo>
                    <a:pt x="508" y="208"/>
                  </a:lnTo>
                  <a:lnTo>
                    <a:pt x="140" y="425"/>
                  </a:lnTo>
                  <a:lnTo>
                    <a:pt x="135" y="427"/>
                  </a:lnTo>
                  <a:lnTo>
                    <a:pt x="132" y="427"/>
                  </a:lnTo>
                  <a:lnTo>
                    <a:pt x="126" y="425"/>
                  </a:lnTo>
                  <a:lnTo>
                    <a:pt x="124" y="422"/>
                  </a:lnTo>
                  <a:lnTo>
                    <a:pt x="121" y="4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508" y="187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49" name="Freeform 102"/>
            <p:cNvSpPr>
              <a:spLocks/>
            </p:cNvSpPr>
            <p:nvPr/>
          </p:nvSpPr>
          <p:spPr bwMode="auto">
            <a:xfrm>
              <a:off x="3223" y="3934"/>
              <a:ext cx="128" cy="108"/>
            </a:xfrm>
            <a:custGeom>
              <a:avLst/>
              <a:gdLst>
                <a:gd name="T0" fmla="*/ 0 w 514"/>
                <a:gd name="T1" fmla="*/ 0 h 433"/>
                <a:gd name="T2" fmla="*/ 0 w 514"/>
                <a:gd name="T3" fmla="*/ 0 h 433"/>
                <a:gd name="T4" fmla="*/ 0 w 514"/>
                <a:gd name="T5" fmla="*/ 0 h 433"/>
                <a:gd name="T6" fmla="*/ 0 w 514"/>
                <a:gd name="T7" fmla="*/ 0 h 433"/>
                <a:gd name="T8" fmla="*/ 0 w 514"/>
                <a:gd name="T9" fmla="*/ 0 h 433"/>
                <a:gd name="T10" fmla="*/ 0 w 514"/>
                <a:gd name="T11" fmla="*/ 0 h 433"/>
                <a:gd name="T12" fmla="*/ 0 w 514"/>
                <a:gd name="T13" fmla="*/ 0 h 433"/>
                <a:gd name="T14" fmla="*/ 0 w 514"/>
                <a:gd name="T15" fmla="*/ 0 h 433"/>
                <a:gd name="T16" fmla="*/ 0 w 514"/>
                <a:gd name="T17" fmla="*/ 0 h 433"/>
                <a:gd name="T18" fmla="*/ 0 w 514"/>
                <a:gd name="T19" fmla="*/ 0 h 433"/>
                <a:gd name="T20" fmla="*/ 0 w 514"/>
                <a:gd name="T21" fmla="*/ 0 h 433"/>
                <a:gd name="T22" fmla="*/ 0 w 514"/>
                <a:gd name="T23" fmla="*/ 0 h 433"/>
                <a:gd name="T24" fmla="*/ 0 w 514"/>
                <a:gd name="T25" fmla="*/ 0 h 433"/>
                <a:gd name="T26" fmla="*/ 0 w 514"/>
                <a:gd name="T27" fmla="*/ 0 h 433"/>
                <a:gd name="T28" fmla="*/ 0 w 514"/>
                <a:gd name="T29" fmla="*/ 0 h 433"/>
                <a:gd name="T30" fmla="*/ 0 w 514"/>
                <a:gd name="T31" fmla="*/ 0 h 433"/>
                <a:gd name="T32" fmla="*/ 0 w 514"/>
                <a:gd name="T33" fmla="*/ 0 h 433"/>
                <a:gd name="T34" fmla="*/ 0 w 514"/>
                <a:gd name="T35" fmla="*/ 0 h 433"/>
                <a:gd name="T36" fmla="*/ 0 w 514"/>
                <a:gd name="T37" fmla="*/ 0 h 433"/>
                <a:gd name="T38" fmla="*/ 0 w 514"/>
                <a:gd name="T39" fmla="*/ 0 h 433"/>
                <a:gd name="T40" fmla="*/ 0 w 514"/>
                <a:gd name="T41" fmla="*/ 0 h 433"/>
                <a:gd name="T42" fmla="*/ 0 w 514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3"/>
                <a:gd name="T68" fmla="*/ 514 w 514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3">
                  <a:moveTo>
                    <a:pt x="499" y="431"/>
                  </a:moveTo>
                  <a:lnTo>
                    <a:pt x="503" y="433"/>
                  </a:lnTo>
                  <a:lnTo>
                    <a:pt x="508" y="430"/>
                  </a:lnTo>
                  <a:lnTo>
                    <a:pt x="511" y="428"/>
                  </a:lnTo>
                  <a:lnTo>
                    <a:pt x="514" y="423"/>
                  </a:lnTo>
                  <a:lnTo>
                    <a:pt x="514" y="419"/>
                  </a:lnTo>
                  <a:lnTo>
                    <a:pt x="514" y="415"/>
                  </a:lnTo>
                  <a:lnTo>
                    <a:pt x="382" y="8"/>
                  </a:lnTo>
                  <a:lnTo>
                    <a:pt x="380" y="4"/>
                  </a:lnTo>
                  <a:lnTo>
                    <a:pt x="377" y="1"/>
                  </a:lnTo>
                  <a:lnTo>
                    <a:pt x="372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7" y="223"/>
                  </a:lnTo>
                  <a:lnTo>
                    <a:pt x="5" y="223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0" name="Freeform 103"/>
            <p:cNvSpPr>
              <a:spLocks/>
            </p:cNvSpPr>
            <p:nvPr/>
          </p:nvSpPr>
          <p:spPr bwMode="auto">
            <a:xfrm>
              <a:off x="3214" y="3729"/>
              <a:ext cx="129" cy="248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3"/>
                  </a:lnTo>
                  <a:lnTo>
                    <a:pt x="1" y="988"/>
                  </a:lnTo>
                  <a:lnTo>
                    <a:pt x="4" y="989"/>
                  </a:lnTo>
                  <a:lnTo>
                    <a:pt x="6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7" y="760"/>
                  </a:lnTo>
                  <a:lnTo>
                    <a:pt x="388" y="758"/>
                  </a:lnTo>
                  <a:lnTo>
                    <a:pt x="391" y="755"/>
                  </a:lnTo>
                  <a:lnTo>
                    <a:pt x="393" y="751"/>
                  </a:lnTo>
                  <a:lnTo>
                    <a:pt x="396" y="747"/>
                  </a:lnTo>
                  <a:lnTo>
                    <a:pt x="393" y="742"/>
                  </a:lnTo>
                  <a:lnTo>
                    <a:pt x="365" y="640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70" y="579"/>
                  </a:lnTo>
                  <a:lnTo>
                    <a:pt x="377" y="561"/>
                  </a:lnTo>
                  <a:lnTo>
                    <a:pt x="385" y="544"/>
                  </a:lnTo>
                  <a:lnTo>
                    <a:pt x="398" y="521"/>
                  </a:lnTo>
                  <a:lnTo>
                    <a:pt x="420" y="501"/>
                  </a:lnTo>
                  <a:lnTo>
                    <a:pt x="509" y="445"/>
                  </a:lnTo>
                  <a:lnTo>
                    <a:pt x="513" y="443"/>
                  </a:lnTo>
                  <a:lnTo>
                    <a:pt x="515" y="438"/>
                  </a:lnTo>
                  <a:lnTo>
                    <a:pt x="515" y="434"/>
                  </a:lnTo>
                  <a:lnTo>
                    <a:pt x="515" y="429"/>
                  </a:lnTo>
                  <a:lnTo>
                    <a:pt x="514" y="426"/>
                  </a:lnTo>
                  <a:lnTo>
                    <a:pt x="383" y="7"/>
                  </a:lnTo>
                  <a:lnTo>
                    <a:pt x="383" y="4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7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1" name="Freeform 104"/>
            <p:cNvSpPr>
              <a:spLocks/>
            </p:cNvSpPr>
            <p:nvPr/>
          </p:nvSpPr>
          <p:spPr bwMode="auto">
            <a:xfrm>
              <a:off x="3319" y="3787"/>
              <a:ext cx="144" cy="249"/>
            </a:xfrm>
            <a:custGeom>
              <a:avLst/>
              <a:gdLst>
                <a:gd name="T0" fmla="*/ 0 w 577"/>
                <a:gd name="T1" fmla="*/ 0 h 994"/>
                <a:gd name="T2" fmla="*/ 0 w 577"/>
                <a:gd name="T3" fmla="*/ 0 h 994"/>
                <a:gd name="T4" fmla="*/ 0 w 577"/>
                <a:gd name="T5" fmla="*/ 0 h 994"/>
                <a:gd name="T6" fmla="*/ 0 w 577"/>
                <a:gd name="T7" fmla="*/ 0 h 994"/>
                <a:gd name="T8" fmla="*/ 0 w 577"/>
                <a:gd name="T9" fmla="*/ 0 h 994"/>
                <a:gd name="T10" fmla="*/ 0 w 577"/>
                <a:gd name="T11" fmla="*/ 0 h 994"/>
                <a:gd name="T12" fmla="*/ 0 w 577"/>
                <a:gd name="T13" fmla="*/ 0 h 994"/>
                <a:gd name="T14" fmla="*/ 0 w 577"/>
                <a:gd name="T15" fmla="*/ 0 h 994"/>
                <a:gd name="T16" fmla="*/ 0 w 577"/>
                <a:gd name="T17" fmla="*/ 0 h 994"/>
                <a:gd name="T18" fmla="*/ 0 w 577"/>
                <a:gd name="T19" fmla="*/ 0 h 994"/>
                <a:gd name="T20" fmla="*/ 0 w 577"/>
                <a:gd name="T21" fmla="*/ 0 h 994"/>
                <a:gd name="T22" fmla="*/ 0 w 577"/>
                <a:gd name="T23" fmla="*/ 0 h 994"/>
                <a:gd name="T24" fmla="*/ 0 w 577"/>
                <a:gd name="T25" fmla="*/ 0 h 994"/>
                <a:gd name="T26" fmla="*/ 0 w 577"/>
                <a:gd name="T27" fmla="*/ 0 h 994"/>
                <a:gd name="T28" fmla="*/ 0 w 577"/>
                <a:gd name="T29" fmla="*/ 0 h 994"/>
                <a:gd name="T30" fmla="*/ 0 w 577"/>
                <a:gd name="T31" fmla="*/ 0 h 994"/>
                <a:gd name="T32" fmla="*/ 0 w 577"/>
                <a:gd name="T33" fmla="*/ 0 h 994"/>
                <a:gd name="T34" fmla="*/ 0 w 577"/>
                <a:gd name="T35" fmla="*/ 0 h 994"/>
                <a:gd name="T36" fmla="*/ 0 w 577"/>
                <a:gd name="T37" fmla="*/ 0 h 994"/>
                <a:gd name="T38" fmla="*/ 0 w 577"/>
                <a:gd name="T39" fmla="*/ 0 h 994"/>
                <a:gd name="T40" fmla="*/ 0 w 577"/>
                <a:gd name="T41" fmla="*/ 0 h 994"/>
                <a:gd name="T42" fmla="*/ 0 w 577"/>
                <a:gd name="T43" fmla="*/ 0 h 994"/>
                <a:gd name="T44" fmla="*/ 0 w 577"/>
                <a:gd name="T45" fmla="*/ 0 h 994"/>
                <a:gd name="T46" fmla="*/ 0 w 577"/>
                <a:gd name="T47" fmla="*/ 0 h 994"/>
                <a:gd name="T48" fmla="*/ 0 w 577"/>
                <a:gd name="T49" fmla="*/ 0 h 994"/>
                <a:gd name="T50" fmla="*/ 0 w 577"/>
                <a:gd name="T51" fmla="*/ 0 h 994"/>
                <a:gd name="T52" fmla="*/ 0 w 577"/>
                <a:gd name="T53" fmla="*/ 0 h 9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4"/>
                <a:gd name="T83" fmla="*/ 577 w 577"/>
                <a:gd name="T84" fmla="*/ 994 h 9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4">
                  <a:moveTo>
                    <a:pt x="577" y="7"/>
                  </a:moveTo>
                  <a:lnTo>
                    <a:pt x="577" y="5"/>
                  </a:lnTo>
                  <a:lnTo>
                    <a:pt x="576" y="2"/>
                  </a:lnTo>
                  <a:lnTo>
                    <a:pt x="574" y="0"/>
                  </a:lnTo>
                  <a:lnTo>
                    <a:pt x="571" y="0"/>
                  </a:lnTo>
                  <a:lnTo>
                    <a:pt x="568" y="1"/>
                  </a:lnTo>
                  <a:lnTo>
                    <a:pt x="566" y="3"/>
                  </a:lnTo>
                  <a:lnTo>
                    <a:pt x="50" y="302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5" y="336"/>
                  </a:lnTo>
                  <a:lnTo>
                    <a:pt x="9" y="347"/>
                  </a:lnTo>
                  <a:lnTo>
                    <a:pt x="4" y="359"/>
                  </a:lnTo>
                  <a:lnTo>
                    <a:pt x="1" y="371"/>
                  </a:lnTo>
                  <a:lnTo>
                    <a:pt x="0" y="385"/>
                  </a:lnTo>
                  <a:lnTo>
                    <a:pt x="1" y="397"/>
                  </a:lnTo>
                  <a:lnTo>
                    <a:pt x="2" y="408"/>
                  </a:lnTo>
                  <a:lnTo>
                    <a:pt x="6" y="423"/>
                  </a:lnTo>
                  <a:lnTo>
                    <a:pt x="191" y="985"/>
                  </a:lnTo>
                  <a:lnTo>
                    <a:pt x="192" y="989"/>
                  </a:lnTo>
                  <a:lnTo>
                    <a:pt x="193" y="992"/>
                  </a:lnTo>
                  <a:lnTo>
                    <a:pt x="195" y="994"/>
                  </a:lnTo>
                  <a:lnTo>
                    <a:pt x="199" y="994"/>
                  </a:lnTo>
                  <a:lnTo>
                    <a:pt x="202" y="991"/>
                  </a:lnTo>
                  <a:lnTo>
                    <a:pt x="203" y="990"/>
                  </a:lnTo>
                  <a:lnTo>
                    <a:pt x="577" y="7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2" name="Freeform 105"/>
            <p:cNvSpPr>
              <a:spLocks/>
            </p:cNvSpPr>
            <p:nvPr/>
          </p:nvSpPr>
          <p:spPr bwMode="auto">
            <a:xfrm>
              <a:off x="3223" y="3730"/>
              <a:ext cx="305" cy="378"/>
            </a:xfrm>
            <a:custGeom>
              <a:avLst/>
              <a:gdLst>
                <a:gd name="T0" fmla="*/ 0 w 1222"/>
                <a:gd name="T1" fmla="*/ 0 h 1515"/>
                <a:gd name="T2" fmla="*/ 0 w 1222"/>
                <a:gd name="T3" fmla="*/ 0 h 1515"/>
                <a:gd name="T4" fmla="*/ 0 w 1222"/>
                <a:gd name="T5" fmla="*/ 0 h 1515"/>
                <a:gd name="T6" fmla="*/ 0 w 1222"/>
                <a:gd name="T7" fmla="*/ 0 h 1515"/>
                <a:gd name="T8" fmla="*/ 0 w 1222"/>
                <a:gd name="T9" fmla="*/ 0 h 1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5"/>
                <a:gd name="T17" fmla="*/ 1222 w 1222"/>
                <a:gd name="T18" fmla="*/ 1515 h 1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5">
                  <a:moveTo>
                    <a:pt x="465" y="0"/>
                  </a:moveTo>
                  <a:lnTo>
                    <a:pt x="1222" y="287"/>
                  </a:lnTo>
                  <a:lnTo>
                    <a:pt x="756" y="1515"/>
                  </a:lnTo>
                  <a:lnTo>
                    <a:pt x="0" y="12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3" name="Freeform 106"/>
            <p:cNvSpPr>
              <a:spLocks/>
            </p:cNvSpPr>
            <p:nvPr/>
          </p:nvSpPr>
          <p:spPr bwMode="auto">
            <a:xfrm>
              <a:off x="3362" y="3760"/>
              <a:ext cx="129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3" y="190"/>
                  </a:lnTo>
                  <a:lnTo>
                    <a:pt x="515" y="195"/>
                  </a:lnTo>
                  <a:lnTo>
                    <a:pt x="515" y="198"/>
                  </a:lnTo>
                  <a:lnTo>
                    <a:pt x="514" y="204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40" y="426"/>
                  </a:lnTo>
                  <a:lnTo>
                    <a:pt x="135" y="428"/>
                  </a:lnTo>
                  <a:lnTo>
                    <a:pt x="132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1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4" name="Freeform 107"/>
            <p:cNvSpPr>
              <a:spLocks/>
            </p:cNvSpPr>
            <p:nvPr/>
          </p:nvSpPr>
          <p:spPr bwMode="auto">
            <a:xfrm>
              <a:off x="3261" y="3972"/>
              <a:ext cx="128" cy="108"/>
            </a:xfrm>
            <a:custGeom>
              <a:avLst/>
              <a:gdLst>
                <a:gd name="T0" fmla="*/ 0 w 513"/>
                <a:gd name="T1" fmla="*/ 0 h 433"/>
                <a:gd name="T2" fmla="*/ 0 w 513"/>
                <a:gd name="T3" fmla="*/ 0 h 433"/>
                <a:gd name="T4" fmla="*/ 0 w 513"/>
                <a:gd name="T5" fmla="*/ 0 h 433"/>
                <a:gd name="T6" fmla="*/ 0 w 513"/>
                <a:gd name="T7" fmla="*/ 0 h 433"/>
                <a:gd name="T8" fmla="*/ 0 w 513"/>
                <a:gd name="T9" fmla="*/ 0 h 433"/>
                <a:gd name="T10" fmla="*/ 0 w 513"/>
                <a:gd name="T11" fmla="*/ 0 h 433"/>
                <a:gd name="T12" fmla="*/ 0 w 513"/>
                <a:gd name="T13" fmla="*/ 0 h 433"/>
                <a:gd name="T14" fmla="*/ 0 w 513"/>
                <a:gd name="T15" fmla="*/ 0 h 433"/>
                <a:gd name="T16" fmla="*/ 0 w 513"/>
                <a:gd name="T17" fmla="*/ 0 h 433"/>
                <a:gd name="T18" fmla="*/ 0 w 513"/>
                <a:gd name="T19" fmla="*/ 0 h 433"/>
                <a:gd name="T20" fmla="*/ 0 w 513"/>
                <a:gd name="T21" fmla="*/ 0 h 433"/>
                <a:gd name="T22" fmla="*/ 0 w 513"/>
                <a:gd name="T23" fmla="*/ 0 h 433"/>
                <a:gd name="T24" fmla="*/ 0 w 513"/>
                <a:gd name="T25" fmla="*/ 0 h 433"/>
                <a:gd name="T26" fmla="*/ 0 w 513"/>
                <a:gd name="T27" fmla="*/ 0 h 433"/>
                <a:gd name="T28" fmla="*/ 0 w 513"/>
                <a:gd name="T29" fmla="*/ 0 h 433"/>
                <a:gd name="T30" fmla="*/ 0 w 513"/>
                <a:gd name="T31" fmla="*/ 0 h 433"/>
                <a:gd name="T32" fmla="*/ 0 w 513"/>
                <a:gd name="T33" fmla="*/ 0 h 433"/>
                <a:gd name="T34" fmla="*/ 0 w 513"/>
                <a:gd name="T35" fmla="*/ 0 h 433"/>
                <a:gd name="T36" fmla="*/ 0 w 513"/>
                <a:gd name="T37" fmla="*/ 0 h 433"/>
                <a:gd name="T38" fmla="*/ 0 w 513"/>
                <a:gd name="T39" fmla="*/ 0 h 433"/>
                <a:gd name="T40" fmla="*/ 0 w 513"/>
                <a:gd name="T41" fmla="*/ 0 h 433"/>
                <a:gd name="T42" fmla="*/ 0 w 513"/>
                <a:gd name="T43" fmla="*/ 0 h 4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3"/>
                <a:gd name="T67" fmla="*/ 0 h 433"/>
                <a:gd name="T68" fmla="*/ 513 w 513"/>
                <a:gd name="T69" fmla="*/ 433 h 4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3" h="433">
                  <a:moveTo>
                    <a:pt x="499" y="431"/>
                  </a:moveTo>
                  <a:lnTo>
                    <a:pt x="503" y="433"/>
                  </a:lnTo>
                  <a:lnTo>
                    <a:pt x="508" y="430"/>
                  </a:lnTo>
                  <a:lnTo>
                    <a:pt x="511" y="427"/>
                  </a:lnTo>
                  <a:lnTo>
                    <a:pt x="513" y="423"/>
                  </a:lnTo>
                  <a:lnTo>
                    <a:pt x="513" y="418"/>
                  </a:lnTo>
                  <a:lnTo>
                    <a:pt x="513" y="415"/>
                  </a:lnTo>
                  <a:lnTo>
                    <a:pt x="382" y="8"/>
                  </a:lnTo>
                  <a:lnTo>
                    <a:pt x="379" y="4"/>
                  </a:lnTo>
                  <a:lnTo>
                    <a:pt x="377" y="1"/>
                  </a:lnTo>
                  <a:lnTo>
                    <a:pt x="371" y="0"/>
                  </a:lnTo>
                  <a:lnTo>
                    <a:pt x="367" y="0"/>
                  </a:lnTo>
                  <a:lnTo>
                    <a:pt x="363" y="1"/>
                  </a:lnTo>
                  <a:lnTo>
                    <a:pt x="6" y="223"/>
                  </a:lnTo>
                  <a:lnTo>
                    <a:pt x="5" y="223"/>
                  </a:lnTo>
                  <a:lnTo>
                    <a:pt x="1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6" y="242"/>
                  </a:lnTo>
                  <a:lnTo>
                    <a:pt x="499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5" name="Freeform 108"/>
            <p:cNvSpPr>
              <a:spLocks/>
            </p:cNvSpPr>
            <p:nvPr/>
          </p:nvSpPr>
          <p:spPr bwMode="auto">
            <a:xfrm>
              <a:off x="3252" y="3767"/>
              <a:ext cx="129" cy="247"/>
            </a:xfrm>
            <a:custGeom>
              <a:avLst/>
              <a:gdLst>
                <a:gd name="T0" fmla="*/ 0 w 515"/>
                <a:gd name="T1" fmla="*/ 0 h 990"/>
                <a:gd name="T2" fmla="*/ 0 w 515"/>
                <a:gd name="T3" fmla="*/ 0 h 990"/>
                <a:gd name="T4" fmla="*/ 0 w 515"/>
                <a:gd name="T5" fmla="*/ 0 h 990"/>
                <a:gd name="T6" fmla="*/ 0 w 515"/>
                <a:gd name="T7" fmla="*/ 0 h 990"/>
                <a:gd name="T8" fmla="*/ 0 w 515"/>
                <a:gd name="T9" fmla="*/ 0 h 990"/>
                <a:gd name="T10" fmla="*/ 0 w 515"/>
                <a:gd name="T11" fmla="*/ 0 h 990"/>
                <a:gd name="T12" fmla="*/ 0 w 515"/>
                <a:gd name="T13" fmla="*/ 0 h 990"/>
                <a:gd name="T14" fmla="*/ 0 w 515"/>
                <a:gd name="T15" fmla="*/ 0 h 990"/>
                <a:gd name="T16" fmla="*/ 0 w 515"/>
                <a:gd name="T17" fmla="*/ 0 h 990"/>
                <a:gd name="T18" fmla="*/ 0 w 515"/>
                <a:gd name="T19" fmla="*/ 0 h 990"/>
                <a:gd name="T20" fmla="*/ 0 w 515"/>
                <a:gd name="T21" fmla="*/ 0 h 990"/>
                <a:gd name="T22" fmla="*/ 0 w 515"/>
                <a:gd name="T23" fmla="*/ 0 h 990"/>
                <a:gd name="T24" fmla="*/ 0 w 515"/>
                <a:gd name="T25" fmla="*/ 0 h 990"/>
                <a:gd name="T26" fmla="*/ 0 w 515"/>
                <a:gd name="T27" fmla="*/ 0 h 990"/>
                <a:gd name="T28" fmla="*/ 0 w 515"/>
                <a:gd name="T29" fmla="*/ 0 h 990"/>
                <a:gd name="T30" fmla="*/ 0 w 515"/>
                <a:gd name="T31" fmla="*/ 0 h 990"/>
                <a:gd name="T32" fmla="*/ 0 w 515"/>
                <a:gd name="T33" fmla="*/ 0 h 990"/>
                <a:gd name="T34" fmla="*/ 0 w 515"/>
                <a:gd name="T35" fmla="*/ 0 h 990"/>
                <a:gd name="T36" fmla="*/ 0 w 515"/>
                <a:gd name="T37" fmla="*/ 0 h 990"/>
                <a:gd name="T38" fmla="*/ 0 w 515"/>
                <a:gd name="T39" fmla="*/ 0 h 990"/>
                <a:gd name="T40" fmla="*/ 0 w 515"/>
                <a:gd name="T41" fmla="*/ 0 h 990"/>
                <a:gd name="T42" fmla="*/ 0 w 515"/>
                <a:gd name="T43" fmla="*/ 0 h 990"/>
                <a:gd name="T44" fmla="*/ 0 w 515"/>
                <a:gd name="T45" fmla="*/ 0 h 990"/>
                <a:gd name="T46" fmla="*/ 0 w 515"/>
                <a:gd name="T47" fmla="*/ 0 h 990"/>
                <a:gd name="T48" fmla="*/ 0 w 515"/>
                <a:gd name="T49" fmla="*/ 0 h 990"/>
                <a:gd name="T50" fmla="*/ 0 w 515"/>
                <a:gd name="T51" fmla="*/ 0 h 990"/>
                <a:gd name="T52" fmla="*/ 0 w 515"/>
                <a:gd name="T53" fmla="*/ 0 h 990"/>
                <a:gd name="T54" fmla="*/ 0 w 515"/>
                <a:gd name="T55" fmla="*/ 0 h 990"/>
                <a:gd name="T56" fmla="*/ 0 w 515"/>
                <a:gd name="T57" fmla="*/ 0 h 990"/>
                <a:gd name="T58" fmla="*/ 0 w 515"/>
                <a:gd name="T59" fmla="*/ 0 h 990"/>
                <a:gd name="T60" fmla="*/ 0 w 515"/>
                <a:gd name="T61" fmla="*/ 0 h 990"/>
                <a:gd name="T62" fmla="*/ 0 w 515"/>
                <a:gd name="T63" fmla="*/ 0 h 990"/>
                <a:gd name="T64" fmla="*/ 0 w 515"/>
                <a:gd name="T65" fmla="*/ 0 h 990"/>
                <a:gd name="T66" fmla="*/ 0 w 515"/>
                <a:gd name="T67" fmla="*/ 0 h 990"/>
                <a:gd name="T68" fmla="*/ 0 w 515"/>
                <a:gd name="T69" fmla="*/ 0 h 9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90"/>
                <a:gd name="T107" fmla="*/ 515 w 515"/>
                <a:gd name="T108" fmla="*/ 990 h 9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90">
                  <a:moveTo>
                    <a:pt x="0" y="982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90"/>
                  </a:lnTo>
                  <a:lnTo>
                    <a:pt x="6" y="990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1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2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7"/>
                  </a:lnTo>
                  <a:lnTo>
                    <a:pt x="365" y="597"/>
                  </a:lnTo>
                  <a:lnTo>
                    <a:pt x="370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8" y="522"/>
                  </a:lnTo>
                  <a:lnTo>
                    <a:pt x="420" y="502"/>
                  </a:lnTo>
                  <a:lnTo>
                    <a:pt x="509" y="446"/>
                  </a:lnTo>
                  <a:lnTo>
                    <a:pt x="513" y="444"/>
                  </a:lnTo>
                  <a:lnTo>
                    <a:pt x="515" y="439"/>
                  </a:lnTo>
                  <a:lnTo>
                    <a:pt x="515" y="435"/>
                  </a:lnTo>
                  <a:lnTo>
                    <a:pt x="515" y="430"/>
                  </a:lnTo>
                  <a:lnTo>
                    <a:pt x="514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3" y="3"/>
                  </a:lnTo>
                  <a:lnTo>
                    <a:pt x="372" y="4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6" name="Freeform 109"/>
            <p:cNvSpPr>
              <a:spLocks/>
            </p:cNvSpPr>
            <p:nvPr/>
          </p:nvSpPr>
          <p:spPr bwMode="auto">
            <a:xfrm>
              <a:off x="3357" y="3825"/>
              <a:ext cx="144" cy="248"/>
            </a:xfrm>
            <a:custGeom>
              <a:avLst/>
              <a:gdLst>
                <a:gd name="T0" fmla="*/ 0 w 577"/>
                <a:gd name="T1" fmla="*/ 0 h 995"/>
                <a:gd name="T2" fmla="*/ 0 w 577"/>
                <a:gd name="T3" fmla="*/ 0 h 995"/>
                <a:gd name="T4" fmla="*/ 0 w 577"/>
                <a:gd name="T5" fmla="*/ 0 h 995"/>
                <a:gd name="T6" fmla="*/ 0 w 577"/>
                <a:gd name="T7" fmla="*/ 0 h 995"/>
                <a:gd name="T8" fmla="*/ 0 w 577"/>
                <a:gd name="T9" fmla="*/ 0 h 995"/>
                <a:gd name="T10" fmla="*/ 0 w 577"/>
                <a:gd name="T11" fmla="*/ 0 h 995"/>
                <a:gd name="T12" fmla="*/ 0 w 577"/>
                <a:gd name="T13" fmla="*/ 0 h 995"/>
                <a:gd name="T14" fmla="*/ 0 w 577"/>
                <a:gd name="T15" fmla="*/ 0 h 995"/>
                <a:gd name="T16" fmla="*/ 0 w 577"/>
                <a:gd name="T17" fmla="*/ 0 h 995"/>
                <a:gd name="T18" fmla="*/ 0 w 577"/>
                <a:gd name="T19" fmla="*/ 0 h 995"/>
                <a:gd name="T20" fmla="*/ 0 w 577"/>
                <a:gd name="T21" fmla="*/ 0 h 995"/>
                <a:gd name="T22" fmla="*/ 0 w 577"/>
                <a:gd name="T23" fmla="*/ 0 h 995"/>
                <a:gd name="T24" fmla="*/ 0 w 577"/>
                <a:gd name="T25" fmla="*/ 0 h 995"/>
                <a:gd name="T26" fmla="*/ 0 w 577"/>
                <a:gd name="T27" fmla="*/ 0 h 995"/>
                <a:gd name="T28" fmla="*/ 0 w 577"/>
                <a:gd name="T29" fmla="*/ 0 h 995"/>
                <a:gd name="T30" fmla="*/ 0 w 577"/>
                <a:gd name="T31" fmla="*/ 0 h 995"/>
                <a:gd name="T32" fmla="*/ 0 w 577"/>
                <a:gd name="T33" fmla="*/ 0 h 995"/>
                <a:gd name="T34" fmla="*/ 0 w 577"/>
                <a:gd name="T35" fmla="*/ 0 h 995"/>
                <a:gd name="T36" fmla="*/ 0 w 577"/>
                <a:gd name="T37" fmla="*/ 0 h 995"/>
                <a:gd name="T38" fmla="*/ 0 w 577"/>
                <a:gd name="T39" fmla="*/ 0 h 995"/>
                <a:gd name="T40" fmla="*/ 0 w 577"/>
                <a:gd name="T41" fmla="*/ 0 h 995"/>
                <a:gd name="T42" fmla="*/ 0 w 577"/>
                <a:gd name="T43" fmla="*/ 0 h 995"/>
                <a:gd name="T44" fmla="*/ 0 w 577"/>
                <a:gd name="T45" fmla="*/ 0 h 995"/>
                <a:gd name="T46" fmla="*/ 0 w 577"/>
                <a:gd name="T47" fmla="*/ 0 h 995"/>
                <a:gd name="T48" fmla="*/ 0 w 577"/>
                <a:gd name="T49" fmla="*/ 0 h 995"/>
                <a:gd name="T50" fmla="*/ 0 w 577"/>
                <a:gd name="T51" fmla="*/ 0 h 995"/>
                <a:gd name="T52" fmla="*/ 0 w 577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5"/>
                <a:gd name="T83" fmla="*/ 577 w 577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5">
                  <a:moveTo>
                    <a:pt x="577" y="8"/>
                  </a:moveTo>
                  <a:lnTo>
                    <a:pt x="577" y="6"/>
                  </a:lnTo>
                  <a:lnTo>
                    <a:pt x="576" y="3"/>
                  </a:lnTo>
                  <a:lnTo>
                    <a:pt x="574" y="0"/>
                  </a:lnTo>
                  <a:lnTo>
                    <a:pt x="570" y="0"/>
                  </a:lnTo>
                  <a:lnTo>
                    <a:pt x="568" y="1"/>
                  </a:lnTo>
                  <a:lnTo>
                    <a:pt x="566" y="4"/>
                  </a:lnTo>
                  <a:lnTo>
                    <a:pt x="50" y="303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4" y="336"/>
                  </a:lnTo>
                  <a:lnTo>
                    <a:pt x="9" y="348"/>
                  </a:lnTo>
                  <a:lnTo>
                    <a:pt x="4" y="360"/>
                  </a:lnTo>
                  <a:lnTo>
                    <a:pt x="1" y="372"/>
                  </a:lnTo>
                  <a:lnTo>
                    <a:pt x="0" y="386"/>
                  </a:lnTo>
                  <a:lnTo>
                    <a:pt x="1" y="398"/>
                  </a:lnTo>
                  <a:lnTo>
                    <a:pt x="2" y="409"/>
                  </a:lnTo>
                  <a:lnTo>
                    <a:pt x="5" y="423"/>
                  </a:lnTo>
                  <a:lnTo>
                    <a:pt x="191" y="986"/>
                  </a:lnTo>
                  <a:lnTo>
                    <a:pt x="192" y="990"/>
                  </a:lnTo>
                  <a:lnTo>
                    <a:pt x="193" y="993"/>
                  </a:lnTo>
                  <a:lnTo>
                    <a:pt x="195" y="995"/>
                  </a:lnTo>
                  <a:lnTo>
                    <a:pt x="199" y="995"/>
                  </a:lnTo>
                  <a:lnTo>
                    <a:pt x="202" y="992"/>
                  </a:lnTo>
                  <a:lnTo>
                    <a:pt x="203" y="991"/>
                  </a:lnTo>
                  <a:lnTo>
                    <a:pt x="577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7" name="Freeform 110"/>
            <p:cNvSpPr>
              <a:spLocks/>
            </p:cNvSpPr>
            <p:nvPr/>
          </p:nvSpPr>
          <p:spPr bwMode="auto">
            <a:xfrm>
              <a:off x="3260" y="3767"/>
              <a:ext cx="306" cy="379"/>
            </a:xfrm>
            <a:custGeom>
              <a:avLst/>
              <a:gdLst>
                <a:gd name="T0" fmla="*/ 0 w 1222"/>
                <a:gd name="T1" fmla="*/ 0 h 1516"/>
                <a:gd name="T2" fmla="*/ 0 w 1222"/>
                <a:gd name="T3" fmla="*/ 0 h 1516"/>
                <a:gd name="T4" fmla="*/ 0 w 1222"/>
                <a:gd name="T5" fmla="*/ 0 h 1516"/>
                <a:gd name="T6" fmla="*/ 0 w 1222"/>
                <a:gd name="T7" fmla="*/ 0 h 1516"/>
                <a:gd name="T8" fmla="*/ 0 w 1222"/>
                <a:gd name="T9" fmla="*/ 0 h 1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2"/>
                <a:gd name="T16" fmla="*/ 0 h 1516"/>
                <a:gd name="T17" fmla="*/ 1222 w 1222"/>
                <a:gd name="T18" fmla="*/ 1516 h 15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2" h="1516">
                  <a:moveTo>
                    <a:pt x="466" y="0"/>
                  </a:moveTo>
                  <a:lnTo>
                    <a:pt x="1222" y="287"/>
                  </a:lnTo>
                  <a:lnTo>
                    <a:pt x="757" y="1516"/>
                  </a:lnTo>
                  <a:lnTo>
                    <a:pt x="0" y="122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8" name="Freeform 111"/>
            <p:cNvSpPr>
              <a:spLocks/>
            </p:cNvSpPr>
            <p:nvPr/>
          </p:nvSpPr>
          <p:spPr bwMode="auto">
            <a:xfrm>
              <a:off x="3400" y="3798"/>
              <a:ext cx="128" cy="107"/>
            </a:xfrm>
            <a:custGeom>
              <a:avLst/>
              <a:gdLst>
                <a:gd name="T0" fmla="*/ 0 w 515"/>
                <a:gd name="T1" fmla="*/ 0 h 428"/>
                <a:gd name="T2" fmla="*/ 0 w 515"/>
                <a:gd name="T3" fmla="*/ 0 h 428"/>
                <a:gd name="T4" fmla="*/ 0 w 515"/>
                <a:gd name="T5" fmla="*/ 0 h 428"/>
                <a:gd name="T6" fmla="*/ 0 w 515"/>
                <a:gd name="T7" fmla="*/ 0 h 428"/>
                <a:gd name="T8" fmla="*/ 0 w 515"/>
                <a:gd name="T9" fmla="*/ 0 h 428"/>
                <a:gd name="T10" fmla="*/ 0 w 515"/>
                <a:gd name="T11" fmla="*/ 0 h 428"/>
                <a:gd name="T12" fmla="*/ 0 w 515"/>
                <a:gd name="T13" fmla="*/ 0 h 428"/>
                <a:gd name="T14" fmla="*/ 0 w 515"/>
                <a:gd name="T15" fmla="*/ 0 h 428"/>
                <a:gd name="T16" fmla="*/ 0 w 515"/>
                <a:gd name="T17" fmla="*/ 0 h 428"/>
                <a:gd name="T18" fmla="*/ 0 w 515"/>
                <a:gd name="T19" fmla="*/ 0 h 428"/>
                <a:gd name="T20" fmla="*/ 0 w 515"/>
                <a:gd name="T21" fmla="*/ 0 h 428"/>
                <a:gd name="T22" fmla="*/ 0 w 515"/>
                <a:gd name="T23" fmla="*/ 0 h 428"/>
                <a:gd name="T24" fmla="*/ 0 w 515"/>
                <a:gd name="T25" fmla="*/ 0 h 428"/>
                <a:gd name="T26" fmla="*/ 0 w 515"/>
                <a:gd name="T27" fmla="*/ 0 h 428"/>
                <a:gd name="T28" fmla="*/ 0 w 515"/>
                <a:gd name="T29" fmla="*/ 0 h 428"/>
                <a:gd name="T30" fmla="*/ 0 w 515"/>
                <a:gd name="T31" fmla="*/ 0 h 428"/>
                <a:gd name="T32" fmla="*/ 0 w 515"/>
                <a:gd name="T33" fmla="*/ 0 h 428"/>
                <a:gd name="T34" fmla="*/ 0 w 515"/>
                <a:gd name="T35" fmla="*/ 0 h 428"/>
                <a:gd name="T36" fmla="*/ 0 w 515"/>
                <a:gd name="T37" fmla="*/ 0 h 428"/>
                <a:gd name="T38" fmla="*/ 0 w 515"/>
                <a:gd name="T39" fmla="*/ 0 h 428"/>
                <a:gd name="T40" fmla="*/ 0 w 515"/>
                <a:gd name="T41" fmla="*/ 0 h 428"/>
                <a:gd name="T42" fmla="*/ 0 w 515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5"/>
                <a:gd name="T67" fmla="*/ 0 h 428"/>
                <a:gd name="T68" fmla="*/ 515 w 515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5" h="428">
                  <a:moveTo>
                    <a:pt x="508" y="188"/>
                  </a:moveTo>
                  <a:lnTo>
                    <a:pt x="512" y="190"/>
                  </a:lnTo>
                  <a:lnTo>
                    <a:pt x="515" y="194"/>
                  </a:lnTo>
                  <a:lnTo>
                    <a:pt x="515" y="198"/>
                  </a:lnTo>
                  <a:lnTo>
                    <a:pt x="514" y="203"/>
                  </a:lnTo>
                  <a:lnTo>
                    <a:pt x="510" y="206"/>
                  </a:lnTo>
                  <a:lnTo>
                    <a:pt x="508" y="209"/>
                  </a:lnTo>
                  <a:lnTo>
                    <a:pt x="139" y="426"/>
                  </a:lnTo>
                  <a:lnTo>
                    <a:pt x="135" y="428"/>
                  </a:lnTo>
                  <a:lnTo>
                    <a:pt x="132" y="428"/>
                  </a:lnTo>
                  <a:lnTo>
                    <a:pt x="126" y="426"/>
                  </a:lnTo>
                  <a:lnTo>
                    <a:pt x="124" y="422"/>
                  </a:lnTo>
                  <a:lnTo>
                    <a:pt x="120" y="4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508" y="18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59" name="Freeform 112"/>
            <p:cNvSpPr>
              <a:spLocks/>
            </p:cNvSpPr>
            <p:nvPr/>
          </p:nvSpPr>
          <p:spPr bwMode="auto">
            <a:xfrm>
              <a:off x="3298" y="4009"/>
              <a:ext cx="129" cy="109"/>
            </a:xfrm>
            <a:custGeom>
              <a:avLst/>
              <a:gdLst>
                <a:gd name="T0" fmla="*/ 0 w 514"/>
                <a:gd name="T1" fmla="*/ 0 h 434"/>
                <a:gd name="T2" fmla="*/ 0 w 514"/>
                <a:gd name="T3" fmla="*/ 0 h 434"/>
                <a:gd name="T4" fmla="*/ 0 w 514"/>
                <a:gd name="T5" fmla="*/ 0 h 434"/>
                <a:gd name="T6" fmla="*/ 0 w 514"/>
                <a:gd name="T7" fmla="*/ 0 h 434"/>
                <a:gd name="T8" fmla="*/ 0 w 514"/>
                <a:gd name="T9" fmla="*/ 0 h 434"/>
                <a:gd name="T10" fmla="*/ 0 w 514"/>
                <a:gd name="T11" fmla="*/ 0 h 434"/>
                <a:gd name="T12" fmla="*/ 0 w 514"/>
                <a:gd name="T13" fmla="*/ 0 h 434"/>
                <a:gd name="T14" fmla="*/ 0 w 514"/>
                <a:gd name="T15" fmla="*/ 0 h 434"/>
                <a:gd name="T16" fmla="*/ 0 w 514"/>
                <a:gd name="T17" fmla="*/ 0 h 434"/>
                <a:gd name="T18" fmla="*/ 0 w 514"/>
                <a:gd name="T19" fmla="*/ 0 h 434"/>
                <a:gd name="T20" fmla="*/ 0 w 514"/>
                <a:gd name="T21" fmla="*/ 0 h 434"/>
                <a:gd name="T22" fmla="*/ 0 w 514"/>
                <a:gd name="T23" fmla="*/ 0 h 434"/>
                <a:gd name="T24" fmla="*/ 0 w 514"/>
                <a:gd name="T25" fmla="*/ 0 h 434"/>
                <a:gd name="T26" fmla="*/ 0 w 514"/>
                <a:gd name="T27" fmla="*/ 0 h 434"/>
                <a:gd name="T28" fmla="*/ 0 w 514"/>
                <a:gd name="T29" fmla="*/ 0 h 434"/>
                <a:gd name="T30" fmla="*/ 0 w 514"/>
                <a:gd name="T31" fmla="*/ 0 h 434"/>
                <a:gd name="T32" fmla="*/ 0 w 514"/>
                <a:gd name="T33" fmla="*/ 0 h 434"/>
                <a:gd name="T34" fmla="*/ 0 w 514"/>
                <a:gd name="T35" fmla="*/ 0 h 434"/>
                <a:gd name="T36" fmla="*/ 0 w 514"/>
                <a:gd name="T37" fmla="*/ 0 h 434"/>
                <a:gd name="T38" fmla="*/ 0 w 514"/>
                <a:gd name="T39" fmla="*/ 0 h 434"/>
                <a:gd name="T40" fmla="*/ 0 w 514"/>
                <a:gd name="T41" fmla="*/ 0 h 434"/>
                <a:gd name="T42" fmla="*/ 0 w 514"/>
                <a:gd name="T43" fmla="*/ 0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4"/>
                <a:gd name="T67" fmla="*/ 0 h 434"/>
                <a:gd name="T68" fmla="*/ 514 w 514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4" h="434">
                  <a:moveTo>
                    <a:pt x="500" y="431"/>
                  </a:moveTo>
                  <a:lnTo>
                    <a:pt x="504" y="434"/>
                  </a:lnTo>
                  <a:lnTo>
                    <a:pt x="509" y="430"/>
                  </a:lnTo>
                  <a:lnTo>
                    <a:pt x="512" y="428"/>
                  </a:lnTo>
                  <a:lnTo>
                    <a:pt x="514" y="424"/>
                  </a:lnTo>
                  <a:lnTo>
                    <a:pt x="514" y="419"/>
                  </a:lnTo>
                  <a:lnTo>
                    <a:pt x="514" y="416"/>
                  </a:lnTo>
                  <a:lnTo>
                    <a:pt x="382" y="8"/>
                  </a:lnTo>
                  <a:lnTo>
                    <a:pt x="380" y="5"/>
                  </a:lnTo>
                  <a:lnTo>
                    <a:pt x="378" y="2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3" y="2"/>
                  </a:lnTo>
                  <a:lnTo>
                    <a:pt x="7" y="224"/>
                  </a:lnTo>
                  <a:lnTo>
                    <a:pt x="6" y="224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1" y="239"/>
                  </a:lnTo>
                  <a:lnTo>
                    <a:pt x="4" y="242"/>
                  </a:lnTo>
                  <a:lnTo>
                    <a:pt x="7" y="243"/>
                  </a:lnTo>
                  <a:lnTo>
                    <a:pt x="500" y="43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0" name="Freeform 113"/>
            <p:cNvSpPr>
              <a:spLocks/>
            </p:cNvSpPr>
            <p:nvPr/>
          </p:nvSpPr>
          <p:spPr bwMode="auto">
            <a:xfrm>
              <a:off x="3290" y="3805"/>
              <a:ext cx="128" cy="247"/>
            </a:xfrm>
            <a:custGeom>
              <a:avLst/>
              <a:gdLst>
                <a:gd name="T0" fmla="*/ 0 w 515"/>
                <a:gd name="T1" fmla="*/ 0 h 989"/>
                <a:gd name="T2" fmla="*/ 0 w 515"/>
                <a:gd name="T3" fmla="*/ 0 h 989"/>
                <a:gd name="T4" fmla="*/ 0 w 515"/>
                <a:gd name="T5" fmla="*/ 0 h 989"/>
                <a:gd name="T6" fmla="*/ 0 w 515"/>
                <a:gd name="T7" fmla="*/ 0 h 989"/>
                <a:gd name="T8" fmla="*/ 0 w 515"/>
                <a:gd name="T9" fmla="*/ 0 h 989"/>
                <a:gd name="T10" fmla="*/ 0 w 515"/>
                <a:gd name="T11" fmla="*/ 0 h 989"/>
                <a:gd name="T12" fmla="*/ 0 w 515"/>
                <a:gd name="T13" fmla="*/ 0 h 989"/>
                <a:gd name="T14" fmla="*/ 0 w 515"/>
                <a:gd name="T15" fmla="*/ 0 h 989"/>
                <a:gd name="T16" fmla="*/ 0 w 515"/>
                <a:gd name="T17" fmla="*/ 0 h 989"/>
                <a:gd name="T18" fmla="*/ 0 w 515"/>
                <a:gd name="T19" fmla="*/ 0 h 989"/>
                <a:gd name="T20" fmla="*/ 0 w 515"/>
                <a:gd name="T21" fmla="*/ 0 h 989"/>
                <a:gd name="T22" fmla="*/ 0 w 515"/>
                <a:gd name="T23" fmla="*/ 0 h 989"/>
                <a:gd name="T24" fmla="*/ 0 w 515"/>
                <a:gd name="T25" fmla="*/ 0 h 989"/>
                <a:gd name="T26" fmla="*/ 0 w 515"/>
                <a:gd name="T27" fmla="*/ 0 h 989"/>
                <a:gd name="T28" fmla="*/ 0 w 515"/>
                <a:gd name="T29" fmla="*/ 0 h 989"/>
                <a:gd name="T30" fmla="*/ 0 w 515"/>
                <a:gd name="T31" fmla="*/ 0 h 989"/>
                <a:gd name="T32" fmla="*/ 0 w 515"/>
                <a:gd name="T33" fmla="*/ 0 h 989"/>
                <a:gd name="T34" fmla="*/ 0 w 515"/>
                <a:gd name="T35" fmla="*/ 0 h 989"/>
                <a:gd name="T36" fmla="*/ 0 w 515"/>
                <a:gd name="T37" fmla="*/ 0 h 989"/>
                <a:gd name="T38" fmla="*/ 0 w 515"/>
                <a:gd name="T39" fmla="*/ 0 h 989"/>
                <a:gd name="T40" fmla="*/ 0 w 515"/>
                <a:gd name="T41" fmla="*/ 0 h 989"/>
                <a:gd name="T42" fmla="*/ 0 w 515"/>
                <a:gd name="T43" fmla="*/ 0 h 989"/>
                <a:gd name="T44" fmla="*/ 0 w 515"/>
                <a:gd name="T45" fmla="*/ 0 h 989"/>
                <a:gd name="T46" fmla="*/ 0 w 515"/>
                <a:gd name="T47" fmla="*/ 0 h 989"/>
                <a:gd name="T48" fmla="*/ 0 w 515"/>
                <a:gd name="T49" fmla="*/ 0 h 989"/>
                <a:gd name="T50" fmla="*/ 0 w 515"/>
                <a:gd name="T51" fmla="*/ 0 h 989"/>
                <a:gd name="T52" fmla="*/ 0 w 515"/>
                <a:gd name="T53" fmla="*/ 0 h 989"/>
                <a:gd name="T54" fmla="*/ 0 w 515"/>
                <a:gd name="T55" fmla="*/ 0 h 989"/>
                <a:gd name="T56" fmla="*/ 0 w 515"/>
                <a:gd name="T57" fmla="*/ 0 h 989"/>
                <a:gd name="T58" fmla="*/ 0 w 515"/>
                <a:gd name="T59" fmla="*/ 0 h 989"/>
                <a:gd name="T60" fmla="*/ 0 w 515"/>
                <a:gd name="T61" fmla="*/ 0 h 989"/>
                <a:gd name="T62" fmla="*/ 0 w 515"/>
                <a:gd name="T63" fmla="*/ 0 h 989"/>
                <a:gd name="T64" fmla="*/ 0 w 515"/>
                <a:gd name="T65" fmla="*/ 0 h 989"/>
                <a:gd name="T66" fmla="*/ 0 w 515"/>
                <a:gd name="T67" fmla="*/ 0 h 989"/>
                <a:gd name="T68" fmla="*/ 0 w 515"/>
                <a:gd name="T69" fmla="*/ 0 h 9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5"/>
                <a:gd name="T106" fmla="*/ 0 h 989"/>
                <a:gd name="T107" fmla="*/ 515 w 515"/>
                <a:gd name="T108" fmla="*/ 989 h 9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5" h="989">
                  <a:moveTo>
                    <a:pt x="0" y="981"/>
                  </a:moveTo>
                  <a:lnTo>
                    <a:pt x="0" y="984"/>
                  </a:lnTo>
                  <a:lnTo>
                    <a:pt x="1" y="988"/>
                  </a:lnTo>
                  <a:lnTo>
                    <a:pt x="3" y="989"/>
                  </a:lnTo>
                  <a:lnTo>
                    <a:pt x="5" y="989"/>
                  </a:lnTo>
                  <a:lnTo>
                    <a:pt x="9" y="988"/>
                  </a:lnTo>
                  <a:lnTo>
                    <a:pt x="12" y="987"/>
                  </a:lnTo>
                  <a:lnTo>
                    <a:pt x="386" y="760"/>
                  </a:lnTo>
                  <a:lnTo>
                    <a:pt x="387" y="758"/>
                  </a:lnTo>
                  <a:lnTo>
                    <a:pt x="391" y="756"/>
                  </a:lnTo>
                  <a:lnTo>
                    <a:pt x="393" y="751"/>
                  </a:lnTo>
                  <a:lnTo>
                    <a:pt x="395" y="747"/>
                  </a:lnTo>
                  <a:lnTo>
                    <a:pt x="393" y="743"/>
                  </a:lnTo>
                  <a:lnTo>
                    <a:pt x="365" y="641"/>
                  </a:lnTo>
                  <a:lnTo>
                    <a:pt x="363" y="616"/>
                  </a:lnTo>
                  <a:lnTo>
                    <a:pt x="365" y="596"/>
                  </a:lnTo>
                  <a:lnTo>
                    <a:pt x="369" y="580"/>
                  </a:lnTo>
                  <a:lnTo>
                    <a:pt x="376" y="562"/>
                  </a:lnTo>
                  <a:lnTo>
                    <a:pt x="385" y="545"/>
                  </a:lnTo>
                  <a:lnTo>
                    <a:pt x="397" y="521"/>
                  </a:lnTo>
                  <a:lnTo>
                    <a:pt x="420" y="501"/>
                  </a:lnTo>
                  <a:lnTo>
                    <a:pt x="509" y="446"/>
                  </a:lnTo>
                  <a:lnTo>
                    <a:pt x="512" y="443"/>
                  </a:lnTo>
                  <a:lnTo>
                    <a:pt x="515" y="439"/>
                  </a:lnTo>
                  <a:lnTo>
                    <a:pt x="515" y="434"/>
                  </a:lnTo>
                  <a:lnTo>
                    <a:pt x="515" y="430"/>
                  </a:lnTo>
                  <a:lnTo>
                    <a:pt x="513" y="427"/>
                  </a:lnTo>
                  <a:lnTo>
                    <a:pt x="383" y="8"/>
                  </a:lnTo>
                  <a:lnTo>
                    <a:pt x="383" y="5"/>
                  </a:lnTo>
                  <a:lnTo>
                    <a:pt x="382" y="1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3" y="2"/>
                  </a:lnTo>
                  <a:lnTo>
                    <a:pt x="372" y="3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1" name="Freeform 114"/>
            <p:cNvSpPr>
              <a:spLocks/>
            </p:cNvSpPr>
            <p:nvPr/>
          </p:nvSpPr>
          <p:spPr bwMode="auto">
            <a:xfrm>
              <a:off x="3394" y="3862"/>
              <a:ext cx="145" cy="249"/>
            </a:xfrm>
            <a:custGeom>
              <a:avLst/>
              <a:gdLst>
                <a:gd name="T0" fmla="*/ 0 w 577"/>
                <a:gd name="T1" fmla="*/ 0 h 995"/>
                <a:gd name="T2" fmla="*/ 0 w 577"/>
                <a:gd name="T3" fmla="*/ 0 h 995"/>
                <a:gd name="T4" fmla="*/ 0 w 577"/>
                <a:gd name="T5" fmla="*/ 0 h 995"/>
                <a:gd name="T6" fmla="*/ 0 w 577"/>
                <a:gd name="T7" fmla="*/ 0 h 995"/>
                <a:gd name="T8" fmla="*/ 0 w 577"/>
                <a:gd name="T9" fmla="*/ 0 h 995"/>
                <a:gd name="T10" fmla="*/ 0 w 577"/>
                <a:gd name="T11" fmla="*/ 0 h 995"/>
                <a:gd name="T12" fmla="*/ 0 w 577"/>
                <a:gd name="T13" fmla="*/ 0 h 995"/>
                <a:gd name="T14" fmla="*/ 0 w 577"/>
                <a:gd name="T15" fmla="*/ 0 h 995"/>
                <a:gd name="T16" fmla="*/ 0 w 577"/>
                <a:gd name="T17" fmla="*/ 0 h 995"/>
                <a:gd name="T18" fmla="*/ 0 w 577"/>
                <a:gd name="T19" fmla="*/ 0 h 995"/>
                <a:gd name="T20" fmla="*/ 0 w 577"/>
                <a:gd name="T21" fmla="*/ 0 h 995"/>
                <a:gd name="T22" fmla="*/ 0 w 577"/>
                <a:gd name="T23" fmla="*/ 0 h 995"/>
                <a:gd name="T24" fmla="*/ 0 w 577"/>
                <a:gd name="T25" fmla="*/ 0 h 995"/>
                <a:gd name="T26" fmla="*/ 0 w 577"/>
                <a:gd name="T27" fmla="*/ 0 h 995"/>
                <a:gd name="T28" fmla="*/ 0 w 577"/>
                <a:gd name="T29" fmla="*/ 0 h 995"/>
                <a:gd name="T30" fmla="*/ 0 w 577"/>
                <a:gd name="T31" fmla="*/ 0 h 995"/>
                <a:gd name="T32" fmla="*/ 0 w 577"/>
                <a:gd name="T33" fmla="*/ 0 h 995"/>
                <a:gd name="T34" fmla="*/ 0 w 577"/>
                <a:gd name="T35" fmla="*/ 0 h 995"/>
                <a:gd name="T36" fmla="*/ 0 w 577"/>
                <a:gd name="T37" fmla="*/ 0 h 995"/>
                <a:gd name="T38" fmla="*/ 0 w 577"/>
                <a:gd name="T39" fmla="*/ 0 h 995"/>
                <a:gd name="T40" fmla="*/ 0 w 577"/>
                <a:gd name="T41" fmla="*/ 0 h 995"/>
                <a:gd name="T42" fmla="*/ 0 w 577"/>
                <a:gd name="T43" fmla="*/ 0 h 995"/>
                <a:gd name="T44" fmla="*/ 0 w 577"/>
                <a:gd name="T45" fmla="*/ 0 h 995"/>
                <a:gd name="T46" fmla="*/ 0 w 577"/>
                <a:gd name="T47" fmla="*/ 0 h 995"/>
                <a:gd name="T48" fmla="*/ 0 w 577"/>
                <a:gd name="T49" fmla="*/ 0 h 995"/>
                <a:gd name="T50" fmla="*/ 0 w 577"/>
                <a:gd name="T51" fmla="*/ 0 h 995"/>
                <a:gd name="T52" fmla="*/ 0 w 577"/>
                <a:gd name="T53" fmla="*/ 0 h 9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7"/>
                <a:gd name="T82" fmla="*/ 0 h 995"/>
                <a:gd name="T83" fmla="*/ 577 w 577"/>
                <a:gd name="T84" fmla="*/ 995 h 9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7" h="995">
                  <a:moveTo>
                    <a:pt x="577" y="8"/>
                  </a:moveTo>
                  <a:lnTo>
                    <a:pt x="577" y="6"/>
                  </a:lnTo>
                  <a:lnTo>
                    <a:pt x="576" y="2"/>
                  </a:lnTo>
                  <a:lnTo>
                    <a:pt x="574" y="0"/>
                  </a:lnTo>
                  <a:lnTo>
                    <a:pt x="570" y="0"/>
                  </a:lnTo>
                  <a:lnTo>
                    <a:pt x="568" y="1"/>
                  </a:lnTo>
                  <a:lnTo>
                    <a:pt x="566" y="3"/>
                  </a:lnTo>
                  <a:lnTo>
                    <a:pt x="50" y="303"/>
                  </a:lnTo>
                  <a:lnTo>
                    <a:pt x="40" y="308"/>
                  </a:lnTo>
                  <a:lnTo>
                    <a:pt x="30" y="316"/>
                  </a:lnTo>
                  <a:lnTo>
                    <a:pt x="22" y="326"/>
                  </a:lnTo>
                  <a:lnTo>
                    <a:pt x="14" y="336"/>
                  </a:lnTo>
                  <a:lnTo>
                    <a:pt x="8" y="347"/>
                  </a:lnTo>
                  <a:lnTo>
                    <a:pt x="4" y="360"/>
                  </a:lnTo>
                  <a:lnTo>
                    <a:pt x="1" y="372"/>
                  </a:lnTo>
                  <a:lnTo>
                    <a:pt x="0" y="385"/>
                  </a:lnTo>
                  <a:lnTo>
                    <a:pt x="1" y="398"/>
                  </a:lnTo>
                  <a:lnTo>
                    <a:pt x="2" y="409"/>
                  </a:lnTo>
                  <a:lnTo>
                    <a:pt x="5" y="423"/>
                  </a:lnTo>
                  <a:lnTo>
                    <a:pt x="191" y="986"/>
                  </a:lnTo>
                  <a:lnTo>
                    <a:pt x="192" y="989"/>
                  </a:lnTo>
                  <a:lnTo>
                    <a:pt x="193" y="993"/>
                  </a:lnTo>
                  <a:lnTo>
                    <a:pt x="195" y="995"/>
                  </a:lnTo>
                  <a:lnTo>
                    <a:pt x="198" y="995"/>
                  </a:lnTo>
                  <a:lnTo>
                    <a:pt x="202" y="992"/>
                  </a:lnTo>
                  <a:lnTo>
                    <a:pt x="203" y="990"/>
                  </a:lnTo>
                  <a:lnTo>
                    <a:pt x="577" y="8"/>
                  </a:lnTo>
                  <a:close/>
                </a:path>
              </a:pathLst>
            </a:custGeom>
            <a:solidFill>
              <a:srgbClr val="D6FFCC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62" name="Rectangle 115"/>
            <p:cNvSpPr>
              <a:spLocks noChangeArrowheads="1"/>
            </p:cNvSpPr>
            <p:nvPr/>
          </p:nvSpPr>
          <p:spPr bwMode="auto">
            <a:xfrm rot="-2280000">
              <a:off x="3483" y="3361"/>
              <a:ext cx="6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C2DFF"/>
                  </a:solidFill>
                  <a:latin typeface="Arial Narrow" pitchFamily="34" charset="0"/>
                </a:rPr>
                <a:t>Wahlurne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57463" name="Line 116"/>
            <p:cNvSpPr>
              <a:spLocks noChangeShapeType="1"/>
            </p:cNvSpPr>
            <p:nvPr/>
          </p:nvSpPr>
          <p:spPr bwMode="auto">
            <a:xfrm>
              <a:off x="2892" y="4163"/>
              <a:ext cx="106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52" name="Line 134"/>
          <p:cNvSpPr>
            <a:spLocks noChangeShapeType="1"/>
          </p:cNvSpPr>
          <p:nvPr/>
        </p:nvSpPr>
        <p:spPr bwMode="auto">
          <a:xfrm>
            <a:off x="4495800" y="1143000"/>
            <a:ext cx="4763" cy="5381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3" name="Rectangle 135"/>
          <p:cNvSpPr>
            <a:spLocks noChangeArrowheads="1"/>
          </p:cNvSpPr>
          <p:nvPr/>
        </p:nvSpPr>
        <p:spPr bwMode="auto">
          <a:xfrm>
            <a:off x="762000" y="1219200"/>
            <a:ext cx="1144588" cy="552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4" name="Rectangle 136"/>
          <p:cNvSpPr>
            <a:spLocks noChangeArrowheads="1"/>
          </p:cNvSpPr>
          <p:nvPr/>
        </p:nvSpPr>
        <p:spPr bwMode="auto">
          <a:xfrm>
            <a:off x="762000" y="1219200"/>
            <a:ext cx="1138238" cy="542925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5" name="Rectangle 137"/>
          <p:cNvSpPr>
            <a:spLocks noChangeArrowheads="1"/>
          </p:cNvSpPr>
          <p:nvPr/>
        </p:nvSpPr>
        <p:spPr bwMode="auto">
          <a:xfrm>
            <a:off x="2574925" y="1219200"/>
            <a:ext cx="1387475" cy="609600"/>
          </a:xfrm>
          <a:prstGeom prst="rect">
            <a:avLst/>
          </a:prstGeom>
          <a:solidFill>
            <a:srgbClr val="D6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6" name="Rectangle 138"/>
          <p:cNvSpPr>
            <a:spLocks noChangeArrowheads="1"/>
          </p:cNvSpPr>
          <p:nvPr/>
        </p:nvSpPr>
        <p:spPr bwMode="auto">
          <a:xfrm>
            <a:off x="5029200" y="1219200"/>
            <a:ext cx="1323975" cy="609600"/>
          </a:xfrm>
          <a:prstGeom prst="rect">
            <a:avLst/>
          </a:prstGeom>
          <a:solidFill>
            <a:srgbClr val="CCE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57" name="Rectangle 139"/>
          <p:cNvSpPr>
            <a:spLocks noChangeArrowheads="1"/>
          </p:cNvSpPr>
          <p:nvPr/>
        </p:nvSpPr>
        <p:spPr bwMode="auto">
          <a:xfrm>
            <a:off x="1066800" y="1371600"/>
            <a:ext cx="541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Name</a:t>
            </a:r>
            <a:endParaRPr lang="de-DE" sz="1600"/>
          </a:p>
        </p:txBody>
      </p:sp>
      <p:sp>
        <p:nvSpPr>
          <p:cNvPr id="57358" name="Rectangle 140"/>
          <p:cNvSpPr>
            <a:spLocks noChangeArrowheads="1"/>
          </p:cNvSpPr>
          <p:nvPr/>
        </p:nvSpPr>
        <p:spPr bwMode="auto">
          <a:xfrm>
            <a:off x="2743200" y="1295400"/>
            <a:ext cx="969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Anzahl der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Stimmen</a:t>
            </a:r>
            <a:endParaRPr lang="de-DE" sz="1600"/>
          </a:p>
        </p:txBody>
      </p:sp>
      <p:sp>
        <p:nvSpPr>
          <p:cNvPr id="57359" name="Rectangle 141"/>
          <p:cNvSpPr>
            <a:spLocks noChangeArrowheads="1"/>
          </p:cNvSpPr>
          <p:nvPr/>
        </p:nvSpPr>
        <p:spPr bwMode="auto">
          <a:xfrm>
            <a:off x="5181600" y="1431925"/>
            <a:ext cx="1081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Reihenfolge</a:t>
            </a:r>
            <a:endParaRPr lang="de-DE" sz="1600"/>
          </a:p>
        </p:txBody>
      </p:sp>
      <p:sp>
        <p:nvSpPr>
          <p:cNvPr id="57360" name="Freeform 161"/>
          <p:cNvSpPr>
            <a:spLocks/>
          </p:cNvSpPr>
          <p:nvPr/>
        </p:nvSpPr>
        <p:spPr bwMode="auto">
          <a:xfrm>
            <a:off x="7467600" y="4114800"/>
            <a:ext cx="1219200" cy="609600"/>
          </a:xfrm>
          <a:custGeom>
            <a:avLst/>
            <a:gdLst>
              <a:gd name="T0" fmla="*/ 2147483647 w 2173"/>
              <a:gd name="T1" fmla="*/ 2147483647 h 1015"/>
              <a:gd name="T2" fmla="*/ 2147483647 w 2173"/>
              <a:gd name="T3" fmla="*/ 2147483647 h 1015"/>
              <a:gd name="T4" fmla="*/ 2147483647 w 2173"/>
              <a:gd name="T5" fmla="*/ 2147483647 h 1015"/>
              <a:gd name="T6" fmla="*/ 2147483647 w 2173"/>
              <a:gd name="T7" fmla="*/ 2147483647 h 1015"/>
              <a:gd name="T8" fmla="*/ 2147483647 w 2173"/>
              <a:gd name="T9" fmla="*/ 2147483647 h 1015"/>
              <a:gd name="T10" fmla="*/ 2147483647 w 2173"/>
              <a:gd name="T11" fmla="*/ 2147483647 h 1015"/>
              <a:gd name="T12" fmla="*/ 2147483647 w 2173"/>
              <a:gd name="T13" fmla="*/ 2147483647 h 1015"/>
              <a:gd name="T14" fmla="*/ 2147483647 w 2173"/>
              <a:gd name="T15" fmla="*/ 2147483647 h 1015"/>
              <a:gd name="T16" fmla="*/ 2147483647 w 2173"/>
              <a:gd name="T17" fmla="*/ 0 h 1015"/>
              <a:gd name="T18" fmla="*/ 2147483647 w 2173"/>
              <a:gd name="T19" fmla="*/ 2147483647 h 1015"/>
              <a:gd name="T20" fmla="*/ 2147483647 w 2173"/>
              <a:gd name="T21" fmla="*/ 2147483647 h 1015"/>
              <a:gd name="T22" fmla="*/ 2147483647 w 2173"/>
              <a:gd name="T23" fmla="*/ 2147483647 h 1015"/>
              <a:gd name="T24" fmla="*/ 2147483647 w 2173"/>
              <a:gd name="T25" fmla="*/ 2147483647 h 1015"/>
              <a:gd name="T26" fmla="*/ 2147483647 w 2173"/>
              <a:gd name="T27" fmla="*/ 2147483647 h 1015"/>
              <a:gd name="T28" fmla="*/ 2147483647 w 2173"/>
              <a:gd name="T29" fmla="*/ 2147483647 h 1015"/>
              <a:gd name="T30" fmla="*/ 2147483647 w 2173"/>
              <a:gd name="T31" fmla="*/ 2147483647 h 1015"/>
              <a:gd name="T32" fmla="*/ 0 w 2173"/>
              <a:gd name="T33" fmla="*/ 2147483647 h 1015"/>
              <a:gd name="T34" fmla="*/ 2147483647 w 2173"/>
              <a:gd name="T35" fmla="*/ 2147483647 h 1015"/>
              <a:gd name="T36" fmla="*/ 2147483647 w 2173"/>
              <a:gd name="T37" fmla="*/ 2147483647 h 1015"/>
              <a:gd name="T38" fmla="*/ 2147483647 w 2173"/>
              <a:gd name="T39" fmla="*/ 2147483647 h 1015"/>
              <a:gd name="T40" fmla="*/ 2147483647 w 2173"/>
              <a:gd name="T41" fmla="*/ 2147483647 h 1015"/>
              <a:gd name="T42" fmla="*/ 2147483647 w 2173"/>
              <a:gd name="T43" fmla="*/ 2147483647 h 1015"/>
              <a:gd name="T44" fmla="*/ 2147483647 w 2173"/>
              <a:gd name="T45" fmla="*/ 2147483647 h 1015"/>
              <a:gd name="T46" fmla="*/ 2147483647 w 2173"/>
              <a:gd name="T47" fmla="*/ 2147483647 h 1015"/>
              <a:gd name="T48" fmla="*/ 2147483647 w 2173"/>
              <a:gd name="T49" fmla="*/ 2147483647 h 1015"/>
              <a:gd name="T50" fmla="*/ 2147483647 w 2173"/>
              <a:gd name="T51" fmla="*/ 2147483647 h 1015"/>
              <a:gd name="T52" fmla="*/ 2147483647 w 2173"/>
              <a:gd name="T53" fmla="*/ 2147483647 h 1015"/>
              <a:gd name="T54" fmla="*/ 2147483647 w 2173"/>
              <a:gd name="T55" fmla="*/ 2147483647 h 1015"/>
              <a:gd name="T56" fmla="*/ 2147483647 w 2173"/>
              <a:gd name="T57" fmla="*/ 2147483647 h 1015"/>
              <a:gd name="T58" fmla="*/ 2147483647 w 2173"/>
              <a:gd name="T59" fmla="*/ 2147483647 h 1015"/>
              <a:gd name="T60" fmla="*/ 2147483647 w 2173"/>
              <a:gd name="T61" fmla="*/ 2147483647 h 1015"/>
              <a:gd name="T62" fmla="*/ 2147483647 w 2173"/>
              <a:gd name="T63" fmla="*/ 2147483647 h 1015"/>
              <a:gd name="T64" fmla="*/ 2147483647 w 2173"/>
              <a:gd name="T65" fmla="*/ 2147483647 h 10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73"/>
              <a:gd name="T100" fmla="*/ 0 h 1015"/>
              <a:gd name="T101" fmla="*/ 2173 w 2173"/>
              <a:gd name="T102" fmla="*/ 1015 h 10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73" h="1015">
                <a:moveTo>
                  <a:pt x="2173" y="507"/>
                </a:moveTo>
                <a:lnTo>
                  <a:pt x="2150" y="404"/>
                </a:lnTo>
                <a:lnTo>
                  <a:pt x="2087" y="309"/>
                </a:lnTo>
                <a:lnTo>
                  <a:pt x="1986" y="224"/>
                </a:lnTo>
                <a:lnTo>
                  <a:pt x="1855" y="148"/>
                </a:lnTo>
                <a:lnTo>
                  <a:pt x="1694" y="87"/>
                </a:lnTo>
                <a:lnTo>
                  <a:pt x="1509" y="40"/>
                </a:lnTo>
                <a:lnTo>
                  <a:pt x="1304" y="10"/>
                </a:lnTo>
                <a:lnTo>
                  <a:pt x="1087" y="0"/>
                </a:lnTo>
                <a:lnTo>
                  <a:pt x="868" y="10"/>
                </a:lnTo>
                <a:lnTo>
                  <a:pt x="663" y="40"/>
                </a:lnTo>
                <a:lnTo>
                  <a:pt x="478" y="87"/>
                </a:lnTo>
                <a:lnTo>
                  <a:pt x="318" y="148"/>
                </a:lnTo>
                <a:lnTo>
                  <a:pt x="185" y="224"/>
                </a:lnTo>
                <a:lnTo>
                  <a:pt x="85" y="309"/>
                </a:lnTo>
                <a:lnTo>
                  <a:pt x="22" y="404"/>
                </a:lnTo>
                <a:lnTo>
                  <a:pt x="0" y="507"/>
                </a:lnTo>
                <a:lnTo>
                  <a:pt x="22" y="609"/>
                </a:lnTo>
                <a:lnTo>
                  <a:pt x="85" y="704"/>
                </a:lnTo>
                <a:lnTo>
                  <a:pt x="185" y="790"/>
                </a:lnTo>
                <a:lnTo>
                  <a:pt x="318" y="866"/>
                </a:lnTo>
                <a:lnTo>
                  <a:pt x="478" y="927"/>
                </a:lnTo>
                <a:lnTo>
                  <a:pt x="663" y="974"/>
                </a:lnTo>
                <a:lnTo>
                  <a:pt x="868" y="1003"/>
                </a:lnTo>
                <a:lnTo>
                  <a:pt x="1087" y="1015"/>
                </a:lnTo>
                <a:lnTo>
                  <a:pt x="1304" y="1003"/>
                </a:lnTo>
                <a:lnTo>
                  <a:pt x="1509" y="974"/>
                </a:lnTo>
                <a:lnTo>
                  <a:pt x="1694" y="927"/>
                </a:lnTo>
                <a:lnTo>
                  <a:pt x="1855" y="866"/>
                </a:lnTo>
                <a:lnTo>
                  <a:pt x="1986" y="790"/>
                </a:lnTo>
                <a:lnTo>
                  <a:pt x="2087" y="704"/>
                </a:lnTo>
                <a:lnTo>
                  <a:pt x="2150" y="609"/>
                </a:lnTo>
                <a:lnTo>
                  <a:pt x="2173" y="507"/>
                </a:lnTo>
                <a:close/>
              </a:path>
            </a:pathLst>
          </a:custGeom>
          <a:solidFill>
            <a:srgbClr val="CCEC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61" name="Freeform 162"/>
          <p:cNvSpPr>
            <a:spLocks/>
          </p:cNvSpPr>
          <p:nvPr/>
        </p:nvSpPr>
        <p:spPr bwMode="auto">
          <a:xfrm>
            <a:off x="7467600" y="3505200"/>
            <a:ext cx="1208088" cy="571500"/>
          </a:xfrm>
          <a:custGeom>
            <a:avLst/>
            <a:gdLst>
              <a:gd name="T0" fmla="*/ 2147483647 w 2173"/>
              <a:gd name="T1" fmla="*/ 2147483647 h 1015"/>
              <a:gd name="T2" fmla="*/ 2147483647 w 2173"/>
              <a:gd name="T3" fmla="*/ 2147483647 h 1015"/>
              <a:gd name="T4" fmla="*/ 2147483647 w 2173"/>
              <a:gd name="T5" fmla="*/ 2147483647 h 1015"/>
              <a:gd name="T6" fmla="*/ 2147483647 w 2173"/>
              <a:gd name="T7" fmla="*/ 2147483647 h 1015"/>
              <a:gd name="T8" fmla="*/ 2147483647 w 2173"/>
              <a:gd name="T9" fmla="*/ 2147483647 h 1015"/>
              <a:gd name="T10" fmla="*/ 2147483647 w 2173"/>
              <a:gd name="T11" fmla="*/ 2147483647 h 1015"/>
              <a:gd name="T12" fmla="*/ 2147483647 w 2173"/>
              <a:gd name="T13" fmla="*/ 2147483647 h 1015"/>
              <a:gd name="T14" fmla="*/ 2147483647 w 2173"/>
              <a:gd name="T15" fmla="*/ 2147483647 h 1015"/>
              <a:gd name="T16" fmla="*/ 2147483647 w 2173"/>
              <a:gd name="T17" fmla="*/ 0 h 1015"/>
              <a:gd name="T18" fmla="*/ 2147483647 w 2173"/>
              <a:gd name="T19" fmla="*/ 2147483647 h 1015"/>
              <a:gd name="T20" fmla="*/ 2147483647 w 2173"/>
              <a:gd name="T21" fmla="*/ 2147483647 h 1015"/>
              <a:gd name="T22" fmla="*/ 2147483647 w 2173"/>
              <a:gd name="T23" fmla="*/ 2147483647 h 1015"/>
              <a:gd name="T24" fmla="*/ 2147483647 w 2173"/>
              <a:gd name="T25" fmla="*/ 2147483647 h 1015"/>
              <a:gd name="T26" fmla="*/ 2147483647 w 2173"/>
              <a:gd name="T27" fmla="*/ 2147483647 h 1015"/>
              <a:gd name="T28" fmla="*/ 2147483647 w 2173"/>
              <a:gd name="T29" fmla="*/ 2147483647 h 1015"/>
              <a:gd name="T30" fmla="*/ 2147483647 w 2173"/>
              <a:gd name="T31" fmla="*/ 2147483647 h 1015"/>
              <a:gd name="T32" fmla="*/ 0 w 2173"/>
              <a:gd name="T33" fmla="*/ 2147483647 h 1015"/>
              <a:gd name="T34" fmla="*/ 2147483647 w 2173"/>
              <a:gd name="T35" fmla="*/ 2147483647 h 1015"/>
              <a:gd name="T36" fmla="*/ 2147483647 w 2173"/>
              <a:gd name="T37" fmla="*/ 2147483647 h 1015"/>
              <a:gd name="T38" fmla="*/ 2147483647 w 2173"/>
              <a:gd name="T39" fmla="*/ 2147483647 h 1015"/>
              <a:gd name="T40" fmla="*/ 2147483647 w 2173"/>
              <a:gd name="T41" fmla="*/ 2147483647 h 1015"/>
              <a:gd name="T42" fmla="*/ 2147483647 w 2173"/>
              <a:gd name="T43" fmla="*/ 2147483647 h 1015"/>
              <a:gd name="T44" fmla="*/ 2147483647 w 2173"/>
              <a:gd name="T45" fmla="*/ 2147483647 h 1015"/>
              <a:gd name="T46" fmla="*/ 2147483647 w 2173"/>
              <a:gd name="T47" fmla="*/ 2147483647 h 1015"/>
              <a:gd name="T48" fmla="*/ 2147483647 w 2173"/>
              <a:gd name="T49" fmla="*/ 2147483647 h 1015"/>
              <a:gd name="T50" fmla="*/ 2147483647 w 2173"/>
              <a:gd name="T51" fmla="*/ 2147483647 h 1015"/>
              <a:gd name="T52" fmla="*/ 2147483647 w 2173"/>
              <a:gd name="T53" fmla="*/ 2147483647 h 1015"/>
              <a:gd name="T54" fmla="*/ 2147483647 w 2173"/>
              <a:gd name="T55" fmla="*/ 2147483647 h 1015"/>
              <a:gd name="T56" fmla="*/ 2147483647 w 2173"/>
              <a:gd name="T57" fmla="*/ 2147483647 h 1015"/>
              <a:gd name="T58" fmla="*/ 2147483647 w 2173"/>
              <a:gd name="T59" fmla="*/ 2147483647 h 1015"/>
              <a:gd name="T60" fmla="*/ 2147483647 w 2173"/>
              <a:gd name="T61" fmla="*/ 2147483647 h 1015"/>
              <a:gd name="T62" fmla="*/ 2147483647 w 2173"/>
              <a:gd name="T63" fmla="*/ 2147483647 h 1015"/>
              <a:gd name="T64" fmla="*/ 2147483647 w 2173"/>
              <a:gd name="T65" fmla="*/ 2147483647 h 10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73"/>
              <a:gd name="T100" fmla="*/ 0 h 1015"/>
              <a:gd name="T101" fmla="*/ 2173 w 2173"/>
              <a:gd name="T102" fmla="*/ 1015 h 10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73" h="1015">
                <a:moveTo>
                  <a:pt x="2173" y="507"/>
                </a:moveTo>
                <a:lnTo>
                  <a:pt x="2150" y="404"/>
                </a:lnTo>
                <a:lnTo>
                  <a:pt x="2087" y="309"/>
                </a:lnTo>
                <a:lnTo>
                  <a:pt x="1986" y="224"/>
                </a:lnTo>
                <a:lnTo>
                  <a:pt x="1855" y="148"/>
                </a:lnTo>
                <a:lnTo>
                  <a:pt x="1694" y="87"/>
                </a:lnTo>
                <a:lnTo>
                  <a:pt x="1509" y="40"/>
                </a:lnTo>
                <a:lnTo>
                  <a:pt x="1304" y="10"/>
                </a:lnTo>
                <a:lnTo>
                  <a:pt x="1087" y="0"/>
                </a:lnTo>
                <a:lnTo>
                  <a:pt x="868" y="10"/>
                </a:lnTo>
                <a:lnTo>
                  <a:pt x="663" y="40"/>
                </a:lnTo>
                <a:lnTo>
                  <a:pt x="478" y="87"/>
                </a:lnTo>
                <a:lnTo>
                  <a:pt x="318" y="148"/>
                </a:lnTo>
                <a:lnTo>
                  <a:pt x="185" y="224"/>
                </a:lnTo>
                <a:lnTo>
                  <a:pt x="85" y="309"/>
                </a:lnTo>
                <a:lnTo>
                  <a:pt x="22" y="404"/>
                </a:lnTo>
                <a:lnTo>
                  <a:pt x="0" y="507"/>
                </a:lnTo>
                <a:lnTo>
                  <a:pt x="22" y="609"/>
                </a:lnTo>
                <a:lnTo>
                  <a:pt x="85" y="704"/>
                </a:lnTo>
                <a:lnTo>
                  <a:pt x="185" y="790"/>
                </a:lnTo>
                <a:lnTo>
                  <a:pt x="318" y="866"/>
                </a:lnTo>
                <a:lnTo>
                  <a:pt x="478" y="927"/>
                </a:lnTo>
                <a:lnTo>
                  <a:pt x="663" y="974"/>
                </a:lnTo>
                <a:lnTo>
                  <a:pt x="868" y="1003"/>
                </a:lnTo>
                <a:lnTo>
                  <a:pt x="1087" y="1015"/>
                </a:lnTo>
                <a:lnTo>
                  <a:pt x="1304" y="1003"/>
                </a:lnTo>
                <a:lnTo>
                  <a:pt x="1509" y="974"/>
                </a:lnTo>
                <a:lnTo>
                  <a:pt x="1694" y="927"/>
                </a:lnTo>
                <a:lnTo>
                  <a:pt x="1855" y="866"/>
                </a:lnTo>
                <a:lnTo>
                  <a:pt x="1986" y="790"/>
                </a:lnTo>
                <a:lnTo>
                  <a:pt x="2087" y="704"/>
                </a:lnTo>
                <a:lnTo>
                  <a:pt x="2150" y="609"/>
                </a:lnTo>
                <a:lnTo>
                  <a:pt x="2173" y="507"/>
                </a:lnTo>
                <a:close/>
              </a:path>
            </a:pathLst>
          </a:custGeom>
          <a:solidFill>
            <a:srgbClr val="CCEC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62" name="Rectangle 163"/>
          <p:cNvSpPr>
            <a:spLocks noChangeArrowheads="1"/>
          </p:cNvSpPr>
          <p:nvPr/>
        </p:nvSpPr>
        <p:spPr bwMode="auto">
          <a:xfrm>
            <a:off x="7696200" y="3581400"/>
            <a:ext cx="8270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</a:rPr>
              <a:t>2 Sitze für</a:t>
            </a:r>
          </a:p>
          <a:p>
            <a:pPr algn="ctr"/>
            <a:r>
              <a:rPr lang="de-DE" sz="1400">
                <a:solidFill>
                  <a:srgbClr val="000000"/>
                </a:solidFill>
              </a:rPr>
              <a:t>Minderheit</a:t>
            </a:r>
            <a:endParaRPr lang="de-DE" sz="1400"/>
          </a:p>
        </p:txBody>
      </p:sp>
      <p:sp>
        <p:nvSpPr>
          <p:cNvPr id="57363" name="Rectangle 164"/>
          <p:cNvSpPr>
            <a:spLocks noChangeArrowheads="1"/>
          </p:cNvSpPr>
          <p:nvPr/>
        </p:nvSpPr>
        <p:spPr bwMode="auto">
          <a:xfrm>
            <a:off x="7620000" y="4227513"/>
            <a:ext cx="976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</a:rPr>
              <a:t>3 Sitze nach</a:t>
            </a:r>
          </a:p>
          <a:p>
            <a:pPr algn="ctr"/>
            <a:r>
              <a:rPr lang="de-DE" sz="1400">
                <a:solidFill>
                  <a:srgbClr val="000000"/>
                </a:solidFill>
              </a:rPr>
              <a:t>Rangfolge</a:t>
            </a:r>
            <a:endParaRPr lang="de-DE" sz="1400"/>
          </a:p>
        </p:txBody>
      </p:sp>
      <p:sp>
        <p:nvSpPr>
          <p:cNvPr id="86181" name="Text Box 165"/>
          <p:cNvSpPr txBox="1">
            <a:spLocks noChangeArrowheads="1"/>
          </p:cNvSpPr>
          <p:nvPr/>
        </p:nvSpPr>
        <p:spPr bwMode="auto">
          <a:xfrm>
            <a:off x="6248400" y="5029200"/>
            <a:ext cx="2595563" cy="1320800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288925" indent="-288925">
              <a:defRPr/>
            </a:pPr>
            <a:r>
              <a:rPr lang="de-DE" sz="1600"/>
              <a:t>1.  Verteilung der BR-Sitze</a:t>
            </a:r>
            <a:br>
              <a:rPr lang="de-DE" sz="1600"/>
            </a:br>
            <a:r>
              <a:rPr lang="de-DE" sz="1600"/>
              <a:t>an das Minderheiten-</a:t>
            </a:r>
          </a:p>
          <a:p>
            <a:pPr marL="288925" indent="-288925">
              <a:defRPr/>
            </a:pPr>
            <a:r>
              <a:rPr lang="de-DE" sz="1600"/>
              <a:t>     geschlecht</a:t>
            </a:r>
          </a:p>
          <a:p>
            <a:pPr marL="288925" indent="-288925">
              <a:defRPr/>
            </a:pPr>
            <a:r>
              <a:rPr lang="de-DE" sz="1600"/>
              <a:t>2.	Verteilung an die </a:t>
            </a:r>
            <a:br>
              <a:rPr lang="de-DE" sz="1600"/>
            </a:br>
            <a:r>
              <a:rPr lang="de-DE" sz="1600"/>
              <a:t>übrigen Kandidaten</a:t>
            </a:r>
          </a:p>
        </p:txBody>
      </p:sp>
      <p:sp>
        <p:nvSpPr>
          <p:cNvPr id="57365" name="Text Box 187"/>
          <p:cNvSpPr txBox="1">
            <a:spLocks noChangeArrowheads="1"/>
          </p:cNvSpPr>
          <p:nvPr/>
        </p:nvSpPr>
        <p:spPr bwMode="auto">
          <a:xfrm>
            <a:off x="5364163" y="2205038"/>
            <a:ext cx="4476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57366" name="Text Box 188"/>
          <p:cNvSpPr txBox="1">
            <a:spLocks noChangeArrowheads="1"/>
          </p:cNvSpPr>
          <p:nvPr/>
        </p:nvSpPr>
        <p:spPr bwMode="auto">
          <a:xfrm>
            <a:off x="5334000" y="54102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57367" name="Text Box 189"/>
          <p:cNvSpPr txBox="1">
            <a:spLocks noChangeArrowheads="1"/>
          </p:cNvSpPr>
          <p:nvPr/>
        </p:nvSpPr>
        <p:spPr bwMode="auto">
          <a:xfrm>
            <a:off x="5334000" y="46482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57368" name="Text Box 190"/>
          <p:cNvSpPr txBox="1">
            <a:spLocks noChangeArrowheads="1"/>
          </p:cNvSpPr>
          <p:nvPr/>
        </p:nvSpPr>
        <p:spPr bwMode="auto">
          <a:xfrm>
            <a:off x="5334000" y="4191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57369" name="Text Box 191"/>
          <p:cNvSpPr txBox="1">
            <a:spLocks noChangeArrowheads="1"/>
          </p:cNvSpPr>
          <p:nvPr/>
        </p:nvSpPr>
        <p:spPr bwMode="auto">
          <a:xfrm>
            <a:off x="5334000" y="6096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57370" name="AutoShape 194"/>
          <p:cNvSpPr>
            <a:spLocks noChangeArrowheads="1"/>
          </p:cNvSpPr>
          <p:nvPr/>
        </p:nvSpPr>
        <p:spPr bwMode="auto">
          <a:xfrm rot="10676982">
            <a:off x="7239000" y="3657600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71" name="Rectangle 200"/>
          <p:cNvSpPr>
            <a:spLocks noChangeArrowheads="1"/>
          </p:cNvSpPr>
          <p:nvPr/>
        </p:nvSpPr>
        <p:spPr bwMode="auto">
          <a:xfrm>
            <a:off x="7162800" y="3657600"/>
            <a:ext cx="1524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72" name="Rectangle 201"/>
          <p:cNvSpPr>
            <a:spLocks noChangeArrowheads="1"/>
          </p:cNvSpPr>
          <p:nvPr/>
        </p:nvSpPr>
        <p:spPr bwMode="auto">
          <a:xfrm>
            <a:off x="609600" y="19050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73" name="Rectangle 202"/>
          <p:cNvSpPr>
            <a:spLocks noChangeArrowheads="1"/>
          </p:cNvSpPr>
          <p:nvPr/>
        </p:nvSpPr>
        <p:spPr bwMode="auto">
          <a:xfrm>
            <a:off x="762000" y="1981200"/>
            <a:ext cx="1114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Banane, Anke</a:t>
            </a:r>
          </a:p>
        </p:txBody>
      </p:sp>
      <p:sp>
        <p:nvSpPr>
          <p:cNvPr id="57374" name="Rectangle 203"/>
          <p:cNvSpPr>
            <a:spLocks noChangeArrowheads="1"/>
          </p:cNvSpPr>
          <p:nvPr/>
        </p:nvSpPr>
        <p:spPr bwMode="auto">
          <a:xfrm>
            <a:off x="3240088" y="19812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5</a:t>
            </a:r>
            <a:endParaRPr lang="de-DE" sz="1600" b="1"/>
          </a:p>
        </p:txBody>
      </p:sp>
      <p:sp>
        <p:nvSpPr>
          <p:cNvPr id="57375" name="Rectangle 204"/>
          <p:cNvSpPr>
            <a:spLocks noChangeArrowheads="1"/>
          </p:cNvSpPr>
          <p:nvPr/>
        </p:nvSpPr>
        <p:spPr bwMode="auto">
          <a:xfrm>
            <a:off x="609600" y="22860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76" name="Rectangle 205"/>
          <p:cNvSpPr>
            <a:spLocks noChangeArrowheads="1"/>
          </p:cNvSpPr>
          <p:nvPr/>
        </p:nvSpPr>
        <p:spPr bwMode="auto">
          <a:xfrm>
            <a:off x="762000" y="2362200"/>
            <a:ext cx="1212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Echthaar, Erika</a:t>
            </a:r>
            <a:endParaRPr lang="de-DE" sz="1400"/>
          </a:p>
        </p:txBody>
      </p:sp>
      <p:sp>
        <p:nvSpPr>
          <p:cNvPr id="57377" name="Rectangle 206"/>
          <p:cNvSpPr>
            <a:spLocks noChangeArrowheads="1"/>
          </p:cNvSpPr>
          <p:nvPr/>
        </p:nvSpPr>
        <p:spPr bwMode="auto">
          <a:xfrm>
            <a:off x="3124200" y="236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39</a:t>
            </a:r>
            <a:endParaRPr lang="de-DE" sz="1600" b="1"/>
          </a:p>
        </p:txBody>
      </p:sp>
      <p:grpSp>
        <p:nvGrpSpPr>
          <p:cNvPr id="57378" name="Group 207"/>
          <p:cNvGrpSpPr>
            <a:grpSpLocks/>
          </p:cNvGrpSpPr>
          <p:nvPr/>
        </p:nvGrpSpPr>
        <p:grpSpPr bwMode="auto">
          <a:xfrm>
            <a:off x="3505200" y="2209800"/>
            <a:ext cx="381000" cy="381000"/>
            <a:chOff x="1248" y="2056"/>
            <a:chExt cx="276" cy="308"/>
          </a:xfrm>
        </p:grpSpPr>
        <p:sp>
          <p:nvSpPr>
            <p:cNvPr id="57434" name="Freeform 208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5" name="Freeform 209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379" name="Group 210"/>
          <p:cNvGrpSpPr>
            <a:grpSpLocks/>
          </p:cNvGrpSpPr>
          <p:nvPr/>
        </p:nvGrpSpPr>
        <p:grpSpPr bwMode="auto">
          <a:xfrm>
            <a:off x="4038600" y="2286000"/>
            <a:ext cx="304800" cy="304800"/>
            <a:chOff x="1152" y="1584"/>
            <a:chExt cx="192" cy="192"/>
          </a:xfrm>
        </p:grpSpPr>
        <p:sp>
          <p:nvSpPr>
            <p:cNvPr id="57432" name="AutoShape 211"/>
            <p:cNvSpPr>
              <a:spLocks noChangeArrowheads="1"/>
            </p:cNvSpPr>
            <p:nvPr/>
          </p:nvSpPr>
          <p:spPr bwMode="auto">
            <a:xfrm>
              <a:off x="1152" y="1584"/>
              <a:ext cx="144" cy="19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433" name="Rectangle 212"/>
            <p:cNvSpPr>
              <a:spLocks noChangeArrowheads="1"/>
            </p:cNvSpPr>
            <p:nvPr/>
          </p:nvSpPr>
          <p:spPr bwMode="auto">
            <a:xfrm>
              <a:off x="1248" y="1584"/>
              <a:ext cx="9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380" name="Rectangle 213"/>
          <p:cNvSpPr>
            <a:spLocks noChangeArrowheads="1"/>
          </p:cNvSpPr>
          <p:nvPr/>
        </p:nvSpPr>
        <p:spPr bwMode="auto">
          <a:xfrm>
            <a:off x="609600" y="2697163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81" name="Rectangle 214"/>
          <p:cNvSpPr>
            <a:spLocks noChangeArrowheads="1"/>
          </p:cNvSpPr>
          <p:nvPr/>
        </p:nvSpPr>
        <p:spPr bwMode="auto">
          <a:xfrm>
            <a:off x="762000" y="2743200"/>
            <a:ext cx="126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Engagiert, Edith</a:t>
            </a:r>
            <a:endParaRPr lang="de-DE" sz="1400"/>
          </a:p>
        </p:txBody>
      </p:sp>
      <p:sp>
        <p:nvSpPr>
          <p:cNvPr id="57382" name="Rectangle 215"/>
          <p:cNvSpPr>
            <a:spLocks noChangeArrowheads="1"/>
          </p:cNvSpPr>
          <p:nvPr/>
        </p:nvSpPr>
        <p:spPr bwMode="auto">
          <a:xfrm>
            <a:off x="3124200" y="2743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33</a:t>
            </a:r>
            <a:endParaRPr lang="de-DE" sz="1600" b="1"/>
          </a:p>
        </p:txBody>
      </p:sp>
      <p:grpSp>
        <p:nvGrpSpPr>
          <p:cNvPr id="57383" name="Group 216"/>
          <p:cNvGrpSpPr>
            <a:grpSpLocks/>
          </p:cNvGrpSpPr>
          <p:nvPr/>
        </p:nvGrpSpPr>
        <p:grpSpPr bwMode="auto">
          <a:xfrm>
            <a:off x="3505200" y="2667000"/>
            <a:ext cx="381000" cy="381000"/>
            <a:chOff x="1248" y="2056"/>
            <a:chExt cx="276" cy="308"/>
          </a:xfrm>
        </p:grpSpPr>
        <p:sp>
          <p:nvSpPr>
            <p:cNvPr id="57430" name="Freeform 217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31" name="Freeform 218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84" name="Rectangle 219"/>
          <p:cNvSpPr>
            <a:spLocks noChangeArrowheads="1"/>
          </p:cNvSpPr>
          <p:nvPr/>
        </p:nvSpPr>
        <p:spPr bwMode="auto">
          <a:xfrm>
            <a:off x="609600" y="3124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85" name="Rectangle 220"/>
          <p:cNvSpPr>
            <a:spLocks noChangeArrowheads="1"/>
          </p:cNvSpPr>
          <p:nvPr/>
        </p:nvSpPr>
        <p:spPr bwMode="auto">
          <a:xfrm>
            <a:off x="685800" y="3124200"/>
            <a:ext cx="1285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Furz, Manfred</a:t>
            </a:r>
          </a:p>
        </p:txBody>
      </p:sp>
      <p:sp>
        <p:nvSpPr>
          <p:cNvPr id="57386" name="Rectangle 221"/>
          <p:cNvSpPr>
            <a:spLocks noChangeArrowheads="1"/>
          </p:cNvSpPr>
          <p:nvPr/>
        </p:nvSpPr>
        <p:spPr bwMode="auto">
          <a:xfrm>
            <a:off x="3124200" y="31083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41</a:t>
            </a:r>
            <a:endParaRPr lang="de-DE" sz="1600" b="1"/>
          </a:p>
        </p:txBody>
      </p:sp>
      <p:grpSp>
        <p:nvGrpSpPr>
          <p:cNvPr id="57387" name="Group 222"/>
          <p:cNvGrpSpPr>
            <a:grpSpLocks/>
          </p:cNvGrpSpPr>
          <p:nvPr/>
        </p:nvGrpSpPr>
        <p:grpSpPr bwMode="auto">
          <a:xfrm>
            <a:off x="3505200" y="3124200"/>
            <a:ext cx="381000" cy="304800"/>
            <a:chOff x="816" y="1924"/>
            <a:chExt cx="263" cy="278"/>
          </a:xfrm>
        </p:grpSpPr>
        <p:sp>
          <p:nvSpPr>
            <p:cNvPr id="57428" name="Freeform 223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29" name="Freeform 224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88" name="Rectangle 225"/>
          <p:cNvSpPr>
            <a:spLocks noChangeArrowheads="1"/>
          </p:cNvSpPr>
          <p:nvPr/>
        </p:nvSpPr>
        <p:spPr bwMode="auto">
          <a:xfrm>
            <a:off x="609600" y="3505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89" name="Rectangle 226"/>
          <p:cNvSpPr>
            <a:spLocks noChangeArrowheads="1"/>
          </p:cNvSpPr>
          <p:nvPr/>
        </p:nvSpPr>
        <p:spPr bwMode="auto">
          <a:xfrm>
            <a:off x="801688" y="3581400"/>
            <a:ext cx="1408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Honecker, Margot</a:t>
            </a:r>
            <a:endParaRPr lang="de-DE" sz="1400"/>
          </a:p>
        </p:txBody>
      </p:sp>
      <p:sp>
        <p:nvSpPr>
          <p:cNvPr id="57390" name="Rectangle 227"/>
          <p:cNvSpPr>
            <a:spLocks noChangeArrowheads="1"/>
          </p:cNvSpPr>
          <p:nvPr/>
        </p:nvSpPr>
        <p:spPr bwMode="auto">
          <a:xfrm>
            <a:off x="3124200" y="3505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18</a:t>
            </a:r>
            <a:endParaRPr lang="de-DE" sz="1600" b="1"/>
          </a:p>
        </p:txBody>
      </p:sp>
      <p:sp>
        <p:nvSpPr>
          <p:cNvPr id="57391" name="Rectangle 228"/>
          <p:cNvSpPr>
            <a:spLocks noChangeArrowheads="1"/>
          </p:cNvSpPr>
          <p:nvPr/>
        </p:nvSpPr>
        <p:spPr bwMode="auto">
          <a:xfrm>
            <a:off x="609600" y="3886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92" name="Rectangle 229"/>
          <p:cNvSpPr>
            <a:spLocks noChangeArrowheads="1"/>
          </p:cNvSpPr>
          <p:nvPr/>
        </p:nvSpPr>
        <p:spPr bwMode="auto">
          <a:xfrm>
            <a:off x="762000" y="3962400"/>
            <a:ext cx="1123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Jetznich, Jens</a:t>
            </a:r>
            <a:endParaRPr lang="de-DE" sz="1400"/>
          </a:p>
        </p:txBody>
      </p:sp>
      <p:sp>
        <p:nvSpPr>
          <p:cNvPr id="57393" name="Rectangle 230"/>
          <p:cNvSpPr>
            <a:spLocks noChangeArrowheads="1"/>
          </p:cNvSpPr>
          <p:nvPr/>
        </p:nvSpPr>
        <p:spPr bwMode="auto">
          <a:xfrm>
            <a:off x="3240088" y="3962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</a:t>
            </a:r>
            <a:endParaRPr lang="de-DE" sz="1600" b="1"/>
          </a:p>
        </p:txBody>
      </p:sp>
      <p:sp>
        <p:nvSpPr>
          <p:cNvPr id="57394" name="Rectangle 231"/>
          <p:cNvSpPr>
            <a:spLocks noChangeArrowheads="1"/>
          </p:cNvSpPr>
          <p:nvPr/>
        </p:nvSpPr>
        <p:spPr bwMode="auto">
          <a:xfrm>
            <a:off x="609600" y="4267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95" name="Rectangle 232"/>
          <p:cNvSpPr>
            <a:spLocks noChangeArrowheads="1"/>
          </p:cNvSpPr>
          <p:nvPr/>
        </p:nvSpPr>
        <p:spPr bwMode="auto">
          <a:xfrm>
            <a:off x="796925" y="4343400"/>
            <a:ext cx="1489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Kasseler, Christian</a:t>
            </a:r>
            <a:endParaRPr lang="de-DE" sz="1400"/>
          </a:p>
        </p:txBody>
      </p:sp>
      <p:sp>
        <p:nvSpPr>
          <p:cNvPr id="57396" name="Rectangle 233"/>
          <p:cNvSpPr>
            <a:spLocks noChangeArrowheads="1"/>
          </p:cNvSpPr>
          <p:nvPr/>
        </p:nvSpPr>
        <p:spPr bwMode="auto">
          <a:xfrm>
            <a:off x="3124200" y="43434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65</a:t>
            </a:r>
            <a:endParaRPr lang="de-DE" sz="1600" b="1"/>
          </a:p>
        </p:txBody>
      </p:sp>
      <p:grpSp>
        <p:nvGrpSpPr>
          <p:cNvPr id="57397" name="Group 234"/>
          <p:cNvGrpSpPr>
            <a:grpSpLocks/>
          </p:cNvGrpSpPr>
          <p:nvPr/>
        </p:nvGrpSpPr>
        <p:grpSpPr bwMode="auto">
          <a:xfrm>
            <a:off x="3505200" y="4267200"/>
            <a:ext cx="381000" cy="304800"/>
            <a:chOff x="816" y="1924"/>
            <a:chExt cx="263" cy="278"/>
          </a:xfrm>
        </p:grpSpPr>
        <p:sp>
          <p:nvSpPr>
            <p:cNvPr id="57426" name="Freeform 235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27" name="Freeform 236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98" name="Rectangle 237"/>
          <p:cNvSpPr>
            <a:spLocks noChangeArrowheads="1"/>
          </p:cNvSpPr>
          <p:nvPr/>
        </p:nvSpPr>
        <p:spPr bwMode="auto">
          <a:xfrm>
            <a:off x="609600" y="4648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399" name="Rectangle 238"/>
          <p:cNvSpPr>
            <a:spLocks noChangeArrowheads="1"/>
          </p:cNvSpPr>
          <p:nvPr/>
        </p:nvSpPr>
        <p:spPr bwMode="auto">
          <a:xfrm>
            <a:off x="792163" y="4724400"/>
            <a:ext cx="8080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Marx, Karl</a:t>
            </a:r>
            <a:endParaRPr lang="de-DE" sz="1400"/>
          </a:p>
        </p:txBody>
      </p:sp>
      <p:sp>
        <p:nvSpPr>
          <p:cNvPr id="57400" name="Rectangle 239"/>
          <p:cNvSpPr>
            <a:spLocks noChangeArrowheads="1"/>
          </p:cNvSpPr>
          <p:nvPr/>
        </p:nvSpPr>
        <p:spPr bwMode="auto">
          <a:xfrm>
            <a:off x="3127375" y="47244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70</a:t>
            </a:r>
            <a:endParaRPr lang="de-DE" sz="1600" b="1"/>
          </a:p>
        </p:txBody>
      </p:sp>
      <p:grpSp>
        <p:nvGrpSpPr>
          <p:cNvPr id="57401" name="Group 240"/>
          <p:cNvGrpSpPr>
            <a:grpSpLocks/>
          </p:cNvGrpSpPr>
          <p:nvPr/>
        </p:nvGrpSpPr>
        <p:grpSpPr bwMode="auto">
          <a:xfrm>
            <a:off x="3505200" y="4648200"/>
            <a:ext cx="381000" cy="304800"/>
            <a:chOff x="816" y="1924"/>
            <a:chExt cx="263" cy="278"/>
          </a:xfrm>
        </p:grpSpPr>
        <p:sp>
          <p:nvSpPr>
            <p:cNvPr id="57424" name="Freeform 241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25" name="Freeform 242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402" name="Rectangle 243"/>
          <p:cNvSpPr>
            <a:spLocks noChangeArrowheads="1"/>
          </p:cNvSpPr>
          <p:nvPr/>
        </p:nvSpPr>
        <p:spPr bwMode="auto">
          <a:xfrm>
            <a:off x="609600" y="5029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03" name="Rectangle 244"/>
          <p:cNvSpPr>
            <a:spLocks noChangeArrowheads="1"/>
          </p:cNvSpPr>
          <p:nvPr/>
        </p:nvSpPr>
        <p:spPr bwMode="auto">
          <a:xfrm>
            <a:off x="762000" y="5105400"/>
            <a:ext cx="1260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Rostfrei, Margot</a:t>
            </a:r>
            <a:endParaRPr lang="de-DE" sz="1400"/>
          </a:p>
        </p:txBody>
      </p:sp>
      <p:sp>
        <p:nvSpPr>
          <p:cNvPr id="57404" name="Rectangle 245"/>
          <p:cNvSpPr>
            <a:spLocks noChangeArrowheads="1"/>
          </p:cNvSpPr>
          <p:nvPr/>
        </p:nvSpPr>
        <p:spPr bwMode="auto">
          <a:xfrm>
            <a:off x="3200400" y="5105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8</a:t>
            </a:r>
            <a:endParaRPr lang="de-DE" sz="1600" b="1"/>
          </a:p>
        </p:txBody>
      </p:sp>
      <p:sp>
        <p:nvSpPr>
          <p:cNvPr id="57405" name="Rectangle 246"/>
          <p:cNvSpPr>
            <a:spLocks noChangeArrowheads="1"/>
          </p:cNvSpPr>
          <p:nvPr/>
        </p:nvSpPr>
        <p:spPr bwMode="auto">
          <a:xfrm>
            <a:off x="609600" y="5410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06" name="Rectangle 247"/>
          <p:cNvSpPr>
            <a:spLocks noChangeArrowheads="1"/>
          </p:cNvSpPr>
          <p:nvPr/>
        </p:nvSpPr>
        <p:spPr bwMode="auto">
          <a:xfrm>
            <a:off x="762000" y="5486400"/>
            <a:ext cx="1301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Schiffer, Claudia</a:t>
            </a:r>
            <a:endParaRPr lang="de-DE" sz="1400"/>
          </a:p>
        </p:txBody>
      </p:sp>
      <p:sp>
        <p:nvSpPr>
          <p:cNvPr id="57407" name="Rectangle 248"/>
          <p:cNvSpPr>
            <a:spLocks noChangeArrowheads="1"/>
          </p:cNvSpPr>
          <p:nvPr/>
        </p:nvSpPr>
        <p:spPr bwMode="auto">
          <a:xfrm>
            <a:off x="3124200" y="54864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35</a:t>
            </a:r>
            <a:endParaRPr lang="de-DE" sz="1600" b="1"/>
          </a:p>
        </p:txBody>
      </p:sp>
      <p:grpSp>
        <p:nvGrpSpPr>
          <p:cNvPr id="57408" name="Group 249"/>
          <p:cNvGrpSpPr>
            <a:grpSpLocks/>
          </p:cNvGrpSpPr>
          <p:nvPr/>
        </p:nvGrpSpPr>
        <p:grpSpPr bwMode="auto">
          <a:xfrm>
            <a:off x="3505200" y="5410200"/>
            <a:ext cx="381000" cy="381000"/>
            <a:chOff x="1248" y="2056"/>
            <a:chExt cx="276" cy="308"/>
          </a:xfrm>
        </p:grpSpPr>
        <p:sp>
          <p:nvSpPr>
            <p:cNvPr id="57422" name="Freeform 250"/>
            <p:cNvSpPr>
              <a:spLocks/>
            </p:cNvSpPr>
            <p:nvPr/>
          </p:nvSpPr>
          <p:spPr bwMode="auto">
            <a:xfrm>
              <a:off x="1248" y="2112"/>
              <a:ext cx="276" cy="252"/>
            </a:xfrm>
            <a:custGeom>
              <a:avLst/>
              <a:gdLst>
                <a:gd name="T0" fmla="*/ 0 w 1381"/>
                <a:gd name="T1" fmla="*/ 0 h 1263"/>
                <a:gd name="T2" fmla="*/ 0 w 1381"/>
                <a:gd name="T3" fmla="*/ 0 h 1263"/>
                <a:gd name="T4" fmla="*/ 0 w 1381"/>
                <a:gd name="T5" fmla="*/ 0 h 1263"/>
                <a:gd name="T6" fmla="*/ 0 w 1381"/>
                <a:gd name="T7" fmla="*/ 0 h 1263"/>
                <a:gd name="T8" fmla="*/ 0 w 1381"/>
                <a:gd name="T9" fmla="*/ 0 h 1263"/>
                <a:gd name="T10" fmla="*/ 0 w 1381"/>
                <a:gd name="T11" fmla="*/ 0 h 1263"/>
                <a:gd name="T12" fmla="*/ 0 w 1381"/>
                <a:gd name="T13" fmla="*/ 0 h 1263"/>
                <a:gd name="T14" fmla="*/ 0 w 1381"/>
                <a:gd name="T15" fmla="*/ 0 h 1263"/>
                <a:gd name="T16" fmla="*/ 0 w 1381"/>
                <a:gd name="T17" fmla="*/ 0 h 1263"/>
                <a:gd name="T18" fmla="*/ 0 w 1381"/>
                <a:gd name="T19" fmla="*/ 0 h 1263"/>
                <a:gd name="T20" fmla="*/ 0 w 1381"/>
                <a:gd name="T21" fmla="*/ 0 h 1263"/>
                <a:gd name="T22" fmla="*/ 0 w 1381"/>
                <a:gd name="T23" fmla="*/ 0 h 1263"/>
                <a:gd name="T24" fmla="*/ 0 w 1381"/>
                <a:gd name="T25" fmla="*/ 0 h 1263"/>
                <a:gd name="T26" fmla="*/ 0 w 1381"/>
                <a:gd name="T27" fmla="*/ 0 h 1263"/>
                <a:gd name="T28" fmla="*/ 0 w 1381"/>
                <a:gd name="T29" fmla="*/ 0 h 1263"/>
                <a:gd name="T30" fmla="*/ 0 w 1381"/>
                <a:gd name="T31" fmla="*/ 0 h 1263"/>
                <a:gd name="T32" fmla="*/ 0 w 1381"/>
                <a:gd name="T33" fmla="*/ 0 h 1263"/>
                <a:gd name="T34" fmla="*/ 0 w 1381"/>
                <a:gd name="T35" fmla="*/ 0 h 1263"/>
                <a:gd name="T36" fmla="*/ 0 w 1381"/>
                <a:gd name="T37" fmla="*/ 0 h 1263"/>
                <a:gd name="T38" fmla="*/ 0 w 1381"/>
                <a:gd name="T39" fmla="*/ 0 h 1263"/>
                <a:gd name="T40" fmla="*/ 0 w 1381"/>
                <a:gd name="T41" fmla="*/ 0 h 1263"/>
                <a:gd name="T42" fmla="*/ 0 w 1381"/>
                <a:gd name="T43" fmla="*/ 0 h 1263"/>
                <a:gd name="T44" fmla="*/ 0 w 1381"/>
                <a:gd name="T45" fmla="*/ 0 h 1263"/>
                <a:gd name="T46" fmla="*/ 0 w 1381"/>
                <a:gd name="T47" fmla="*/ 0 h 1263"/>
                <a:gd name="T48" fmla="*/ 0 w 1381"/>
                <a:gd name="T49" fmla="*/ 0 h 1263"/>
                <a:gd name="T50" fmla="*/ 0 w 1381"/>
                <a:gd name="T51" fmla="*/ 0 h 1263"/>
                <a:gd name="T52" fmla="*/ 0 w 1381"/>
                <a:gd name="T53" fmla="*/ 0 h 1263"/>
                <a:gd name="T54" fmla="*/ 0 w 1381"/>
                <a:gd name="T55" fmla="*/ 0 h 1263"/>
                <a:gd name="T56" fmla="*/ 0 w 1381"/>
                <a:gd name="T57" fmla="*/ 0 h 1263"/>
                <a:gd name="T58" fmla="*/ 0 w 1381"/>
                <a:gd name="T59" fmla="*/ 0 h 1263"/>
                <a:gd name="T60" fmla="*/ 0 w 1381"/>
                <a:gd name="T61" fmla="*/ 0 h 1263"/>
                <a:gd name="T62" fmla="*/ 0 w 1381"/>
                <a:gd name="T63" fmla="*/ 0 h 1263"/>
                <a:gd name="T64" fmla="*/ 0 w 1381"/>
                <a:gd name="T65" fmla="*/ 0 h 1263"/>
                <a:gd name="T66" fmla="*/ 0 w 1381"/>
                <a:gd name="T67" fmla="*/ 0 h 1263"/>
                <a:gd name="T68" fmla="*/ 0 w 1381"/>
                <a:gd name="T69" fmla="*/ 0 h 1263"/>
                <a:gd name="T70" fmla="*/ 0 w 1381"/>
                <a:gd name="T71" fmla="*/ 0 h 1263"/>
                <a:gd name="T72" fmla="*/ 0 w 1381"/>
                <a:gd name="T73" fmla="*/ 0 h 1263"/>
                <a:gd name="T74" fmla="*/ 0 w 1381"/>
                <a:gd name="T75" fmla="*/ 0 h 1263"/>
                <a:gd name="T76" fmla="*/ 0 w 1381"/>
                <a:gd name="T77" fmla="*/ 0 h 1263"/>
                <a:gd name="T78" fmla="*/ 0 w 1381"/>
                <a:gd name="T79" fmla="*/ 0 h 1263"/>
                <a:gd name="T80" fmla="*/ 0 w 1381"/>
                <a:gd name="T81" fmla="*/ 0 h 1263"/>
                <a:gd name="T82" fmla="*/ 0 w 1381"/>
                <a:gd name="T83" fmla="*/ 0 h 1263"/>
                <a:gd name="T84" fmla="*/ 0 w 1381"/>
                <a:gd name="T85" fmla="*/ 0 h 1263"/>
                <a:gd name="T86" fmla="*/ 0 w 1381"/>
                <a:gd name="T87" fmla="*/ 0 h 1263"/>
                <a:gd name="T88" fmla="*/ 0 w 1381"/>
                <a:gd name="T89" fmla="*/ 0 h 1263"/>
                <a:gd name="T90" fmla="*/ 0 w 1381"/>
                <a:gd name="T91" fmla="*/ 0 h 1263"/>
                <a:gd name="T92" fmla="*/ 0 w 1381"/>
                <a:gd name="T93" fmla="*/ 0 h 1263"/>
                <a:gd name="T94" fmla="*/ 0 w 1381"/>
                <a:gd name="T95" fmla="*/ 0 h 1263"/>
                <a:gd name="T96" fmla="*/ 0 w 1381"/>
                <a:gd name="T97" fmla="*/ 0 h 1263"/>
                <a:gd name="T98" fmla="*/ 0 w 1381"/>
                <a:gd name="T99" fmla="*/ 0 h 1263"/>
                <a:gd name="T100" fmla="*/ 0 w 1381"/>
                <a:gd name="T101" fmla="*/ 0 h 1263"/>
                <a:gd name="T102" fmla="*/ 0 w 1381"/>
                <a:gd name="T103" fmla="*/ 0 h 1263"/>
                <a:gd name="T104" fmla="*/ 0 w 1381"/>
                <a:gd name="T105" fmla="*/ 0 h 1263"/>
                <a:gd name="T106" fmla="*/ 0 w 1381"/>
                <a:gd name="T107" fmla="*/ 0 h 1263"/>
                <a:gd name="T108" fmla="*/ 0 w 1381"/>
                <a:gd name="T109" fmla="*/ 0 h 1263"/>
                <a:gd name="T110" fmla="*/ 0 w 1381"/>
                <a:gd name="T111" fmla="*/ 0 h 1263"/>
                <a:gd name="T112" fmla="*/ 0 w 1381"/>
                <a:gd name="T113" fmla="*/ 0 h 1263"/>
                <a:gd name="T114" fmla="*/ 0 w 1381"/>
                <a:gd name="T115" fmla="*/ 0 h 1263"/>
                <a:gd name="T116" fmla="*/ 0 w 1381"/>
                <a:gd name="T117" fmla="*/ 0 h 1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1"/>
                <a:gd name="T178" fmla="*/ 0 h 1263"/>
                <a:gd name="T179" fmla="*/ 1381 w 1381"/>
                <a:gd name="T180" fmla="*/ 1263 h 1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1" h="1263">
                  <a:moveTo>
                    <a:pt x="733" y="799"/>
                  </a:moveTo>
                  <a:lnTo>
                    <a:pt x="733" y="1214"/>
                  </a:lnTo>
                  <a:lnTo>
                    <a:pt x="737" y="1219"/>
                  </a:lnTo>
                  <a:lnTo>
                    <a:pt x="740" y="1224"/>
                  </a:lnTo>
                  <a:lnTo>
                    <a:pt x="745" y="1229"/>
                  </a:lnTo>
                  <a:lnTo>
                    <a:pt x="749" y="1233"/>
                  </a:lnTo>
                  <a:lnTo>
                    <a:pt x="755" y="1238"/>
                  </a:lnTo>
                  <a:lnTo>
                    <a:pt x="760" y="1241"/>
                  </a:lnTo>
                  <a:lnTo>
                    <a:pt x="768" y="1246"/>
                  </a:lnTo>
                  <a:lnTo>
                    <a:pt x="775" y="1248"/>
                  </a:lnTo>
                  <a:lnTo>
                    <a:pt x="784" y="1251"/>
                  </a:lnTo>
                  <a:lnTo>
                    <a:pt x="793" y="1255"/>
                  </a:lnTo>
                  <a:lnTo>
                    <a:pt x="802" y="1257"/>
                  </a:lnTo>
                  <a:lnTo>
                    <a:pt x="813" y="1258"/>
                  </a:lnTo>
                  <a:lnTo>
                    <a:pt x="823" y="1261"/>
                  </a:lnTo>
                  <a:lnTo>
                    <a:pt x="832" y="1262"/>
                  </a:lnTo>
                  <a:lnTo>
                    <a:pt x="842" y="1262"/>
                  </a:lnTo>
                  <a:lnTo>
                    <a:pt x="853" y="1263"/>
                  </a:lnTo>
                  <a:lnTo>
                    <a:pt x="864" y="1262"/>
                  </a:lnTo>
                  <a:lnTo>
                    <a:pt x="874" y="1262"/>
                  </a:lnTo>
                  <a:lnTo>
                    <a:pt x="884" y="1261"/>
                  </a:lnTo>
                  <a:lnTo>
                    <a:pt x="894" y="1258"/>
                  </a:lnTo>
                  <a:lnTo>
                    <a:pt x="904" y="1257"/>
                  </a:lnTo>
                  <a:lnTo>
                    <a:pt x="913" y="1255"/>
                  </a:lnTo>
                  <a:lnTo>
                    <a:pt x="923" y="1251"/>
                  </a:lnTo>
                  <a:lnTo>
                    <a:pt x="930" y="1248"/>
                  </a:lnTo>
                  <a:lnTo>
                    <a:pt x="938" y="1246"/>
                  </a:lnTo>
                  <a:lnTo>
                    <a:pt x="945" y="1241"/>
                  </a:lnTo>
                  <a:lnTo>
                    <a:pt x="952" y="1238"/>
                  </a:lnTo>
                  <a:lnTo>
                    <a:pt x="958" y="1233"/>
                  </a:lnTo>
                  <a:lnTo>
                    <a:pt x="962" y="1229"/>
                  </a:lnTo>
                  <a:lnTo>
                    <a:pt x="967" y="1224"/>
                  </a:lnTo>
                  <a:lnTo>
                    <a:pt x="969" y="1219"/>
                  </a:lnTo>
                  <a:lnTo>
                    <a:pt x="974" y="1214"/>
                  </a:lnTo>
                  <a:lnTo>
                    <a:pt x="974" y="799"/>
                  </a:lnTo>
                  <a:lnTo>
                    <a:pt x="1226" y="799"/>
                  </a:lnTo>
                  <a:lnTo>
                    <a:pt x="916" y="292"/>
                  </a:lnTo>
                  <a:lnTo>
                    <a:pt x="982" y="191"/>
                  </a:lnTo>
                  <a:lnTo>
                    <a:pt x="988" y="183"/>
                  </a:lnTo>
                  <a:lnTo>
                    <a:pt x="993" y="181"/>
                  </a:lnTo>
                  <a:lnTo>
                    <a:pt x="1001" y="180"/>
                  </a:lnTo>
                  <a:lnTo>
                    <a:pt x="1006" y="180"/>
                  </a:lnTo>
                  <a:lnTo>
                    <a:pt x="1013" y="182"/>
                  </a:lnTo>
                  <a:lnTo>
                    <a:pt x="1020" y="187"/>
                  </a:lnTo>
                  <a:lnTo>
                    <a:pt x="1023" y="191"/>
                  </a:lnTo>
                  <a:lnTo>
                    <a:pt x="1186" y="566"/>
                  </a:lnTo>
                  <a:lnTo>
                    <a:pt x="1190" y="570"/>
                  </a:lnTo>
                  <a:lnTo>
                    <a:pt x="1194" y="575"/>
                  </a:lnTo>
                  <a:lnTo>
                    <a:pt x="1197" y="577"/>
                  </a:lnTo>
                  <a:lnTo>
                    <a:pt x="1203" y="581"/>
                  </a:lnTo>
                  <a:lnTo>
                    <a:pt x="1208" y="584"/>
                  </a:lnTo>
                  <a:lnTo>
                    <a:pt x="1215" y="587"/>
                  </a:lnTo>
                  <a:lnTo>
                    <a:pt x="1222" y="589"/>
                  </a:lnTo>
                  <a:lnTo>
                    <a:pt x="1230" y="592"/>
                  </a:lnTo>
                  <a:lnTo>
                    <a:pt x="1238" y="594"/>
                  </a:lnTo>
                  <a:lnTo>
                    <a:pt x="1246" y="595"/>
                  </a:lnTo>
                  <a:lnTo>
                    <a:pt x="1254" y="597"/>
                  </a:lnTo>
                  <a:lnTo>
                    <a:pt x="1263" y="597"/>
                  </a:lnTo>
                  <a:lnTo>
                    <a:pt x="1271" y="598"/>
                  </a:lnTo>
                  <a:lnTo>
                    <a:pt x="1280" y="598"/>
                  </a:lnTo>
                  <a:lnTo>
                    <a:pt x="1289" y="598"/>
                  </a:lnTo>
                  <a:lnTo>
                    <a:pt x="1298" y="597"/>
                  </a:lnTo>
                  <a:lnTo>
                    <a:pt x="1306" y="597"/>
                  </a:lnTo>
                  <a:lnTo>
                    <a:pt x="1315" y="595"/>
                  </a:lnTo>
                  <a:lnTo>
                    <a:pt x="1323" y="594"/>
                  </a:lnTo>
                  <a:lnTo>
                    <a:pt x="1331" y="592"/>
                  </a:lnTo>
                  <a:lnTo>
                    <a:pt x="1338" y="589"/>
                  </a:lnTo>
                  <a:lnTo>
                    <a:pt x="1344" y="587"/>
                  </a:lnTo>
                  <a:lnTo>
                    <a:pt x="1351" y="584"/>
                  </a:lnTo>
                  <a:lnTo>
                    <a:pt x="1357" y="581"/>
                  </a:lnTo>
                  <a:lnTo>
                    <a:pt x="1362" y="577"/>
                  </a:lnTo>
                  <a:lnTo>
                    <a:pt x="1367" y="575"/>
                  </a:lnTo>
                  <a:lnTo>
                    <a:pt x="1370" y="570"/>
                  </a:lnTo>
                  <a:lnTo>
                    <a:pt x="1374" y="567"/>
                  </a:lnTo>
                  <a:lnTo>
                    <a:pt x="1377" y="562"/>
                  </a:lnTo>
                  <a:lnTo>
                    <a:pt x="1379" y="558"/>
                  </a:lnTo>
                  <a:lnTo>
                    <a:pt x="1379" y="554"/>
                  </a:lnTo>
                  <a:lnTo>
                    <a:pt x="1381" y="550"/>
                  </a:lnTo>
                  <a:lnTo>
                    <a:pt x="1379" y="545"/>
                  </a:lnTo>
                  <a:lnTo>
                    <a:pt x="1377" y="538"/>
                  </a:lnTo>
                  <a:lnTo>
                    <a:pt x="1155" y="58"/>
                  </a:lnTo>
                  <a:lnTo>
                    <a:pt x="1146" y="46"/>
                  </a:lnTo>
                  <a:lnTo>
                    <a:pt x="1137" y="34"/>
                  </a:lnTo>
                  <a:lnTo>
                    <a:pt x="1126" y="24"/>
                  </a:lnTo>
                  <a:lnTo>
                    <a:pt x="1114" y="17"/>
                  </a:lnTo>
                  <a:lnTo>
                    <a:pt x="1099" y="9"/>
                  </a:lnTo>
                  <a:lnTo>
                    <a:pt x="1078" y="3"/>
                  </a:lnTo>
                  <a:lnTo>
                    <a:pt x="1064" y="1"/>
                  </a:lnTo>
                  <a:lnTo>
                    <a:pt x="1042" y="0"/>
                  </a:lnTo>
                  <a:lnTo>
                    <a:pt x="339" y="0"/>
                  </a:lnTo>
                  <a:lnTo>
                    <a:pt x="316" y="2"/>
                  </a:lnTo>
                  <a:lnTo>
                    <a:pt x="302" y="3"/>
                  </a:lnTo>
                  <a:lnTo>
                    <a:pt x="281" y="10"/>
                  </a:lnTo>
                  <a:lnTo>
                    <a:pt x="266" y="18"/>
                  </a:lnTo>
                  <a:lnTo>
                    <a:pt x="255" y="25"/>
                  </a:lnTo>
                  <a:lnTo>
                    <a:pt x="243" y="35"/>
                  </a:lnTo>
                  <a:lnTo>
                    <a:pt x="234" y="47"/>
                  </a:lnTo>
                  <a:lnTo>
                    <a:pt x="225" y="59"/>
                  </a:lnTo>
                  <a:lnTo>
                    <a:pt x="3" y="539"/>
                  </a:lnTo>
                  <a:lnTo>
                    <a:pt x="1" y="546"/>
                  </a:lnTo>
                  <a:lnTo>
                    <a:pt x="0" y="551"/>
                  </a:lnTo>
                  <a:lnTo>
                    <a:pt x="1" y="555"/>
                  </a:lnTo>
                  <a:lnTo>
                    <a:pt x="2" y="559"/>
                  </a:lnTo>
                  <a:lnTo>
                    <a:pt x="3" y="563"/>
                  </a:lnTo>
                  <a:lnTo>
                    <a:pt x="5" y="567"/>
                  </a:lnTo>
                  <a:lnTo>
                    <a:pt x="10" y="571"/>
                  </a:lnTo>
                  <a:lnTo>
                    <a:pt x="13" y="575"/>
                  </a:lnTo>
                  <a:lnTo>
                    <a:pt x="18" y="579"/>
                  </a:lnTo>
                  <a:lnTo>
                    <a:pt x="23" y="581"/>
                  </a:lnTo>
                  <a:lnTo>
                    <a:pt x="29" y="585"/>
                  </a:lnTo>
                  <a:lnTo>
                    <a:pt x="36" y="588"/>
                  </a:lnTo>
                  <a:lnTo>
                    <a:pt x="43" y="591"/>
                  </a:lnTo>
                  <a:lnTo>
                    <a:pt x="49" y="593"/>
                  </a:lnTo>
                  <a:lnTo>
                    <a:pt x="57" y="595"/>
                  </a:lnTo>
                  <a:lnTo>
                    <a:pt x="65" y="596"/>
                  </a:lnTo>
                  <a:lnTo>
                    <a:pt x="74" y="597"/>
                  </a:lnTo>
                  <a:lnTo>
                    <a:pt x="82" y="598"/>
                  </a:lnTo>
                  <a:lnTo>
                    <a:pt x="91" y="600"/>
                  </a:lnTo>
                  <a:lnTo>
                    <a:pt x="100" y="600"/>
                  </a:lnTo>
                  <a:lnTo>
                    <a:pt x="110" y="600"/>
                  </a:lnTo>
                  <a:lnTo>
                    <a:pt x="119" y="598"/>
                  </a:lnTo>
                  <a:lnTo>
                    <a:pt x="127" y="597"/>
                  </a:lnTo>
                  <a:lnTo>
                    <a:pt x="134" y="596"/>
                  </a:lnTo>
                  <a:lnTo>
                    <a:pt x="142" y="595"/>
                  </a:lnTo>
                  <a:lnTo>
                    <a:pt x="150" y="593"/>
                  </a:lnTo>
                  <a:lnTo>
                    <a:pt x="158" y="591"/>
                  </a:lnTo>
                  <a:lnTo>
                    <a:pt x="165" y="588"/>
                  </a:lnTo>
                  <a:lnTo>
                    <a:pt x="171" y="585"/>
                  </a:lnTo>
                  <a:lnTo>
                    <a:pt x="178" y="581"/>
                  </a:lnTo>
                  <a:lnTo>
                    <a:pt x="182" y="579"/>
                  </a:lnTo>
                  <a:lnTo>
                    <a:pt x="187" y="575"/>
                  </a:lnTo>
                  <a:lnTo>
                    <a:pt x="191" y="571"/>
                  </a:lnTo>
                  <a:lnTo>
                    <a:pt x="195" y="567"/>
                  </a:lnTo>
                  <a:lnTo>
                    <a:pt x="357" y="194"/>
                  </a:lnTo>
                  <a:lnTo>
                    <a:pt x="360" y="188"/>
                  </a:lnTo>
                  <a:lnTo>
                    <a:pt x="367" y="183"/>
                  </a:lnTo>
                  <a:lnTo>
                    <a:pt x="374" y="181"/>
                  </a:lnTo>
                  <a:lnTo>
                    <a:pt x="381" y="181"/>
                  </a:lnTo>
                  <a:lnTo>
                    <a:pt x="387" y="182"/>
                  </a:lnTo>
                  <a:lnTo>
                    <a:pt x="392" y="185"/>
                  </a:lnTo>
                  <a:lnTo>
                    <a:pt x="399" y="194"/>
                  </a:lnTo>
                  <a:lnTo>
                    <a:pt x="464" y="295"/>
                  </a:lnTo>
                  <a:lnTo>
                    <a:pt x="157" y="799"/>
                  </a:lnTo>
                  <a:lnTo>
                    <a:pt x="409" y="799"/>
                  </a:lnTo>
                  <a:lnTo>
                    <a:pt x="409" y="1215"/>
                  </a:lnTo>
                  <a:lnTo>
                    <a:pt x="410" y="1220"/>
                  </a:lnTo>
                  <a:lnTo>
                    <a:pt x="413" y="1225"/>
                  </a:lnTo>
                  <a:lnTo>
                    <a:pt x="418" y="1230"/>
                  </a:lnTo>
                  <a:lnTo>
                    <a:pt x="423" y="1234"/>
                  </a:lnTo>
                  <a:lnTo>
                    <a:pt x="428" y="1239"/>
                  </a:lnTo>
                  <a:lnTo>
                    <a:pt x="435" y="1242"/>
                  </a:lnTo>
                  <a:lnTo>
                    <a:pt x="442" y="1246"/>
                  </a:lnTo>
                  <a:lnTo>
                    <a:pt x="450" y="1249"/>
                  </a:lnTo>
                  <a:lnTo>
                    <a:pt x="458" y="1253"/>
                  </a:lnTo>
                  <a:lnTo>
                    <a:pt x="467" y="1255"/>
                  </a:lnTo>
                  <a:lnTo>
                    <a:pt x="477" y="1258"/>
                  </a:lnTo>
                  <a:lnTo>
                    <a:pt x="486" y="1259"/>
                  </a:lnTo>
                  <a:lnTo>
                    <a:pt x="496" y="1262"/>
                  </a:lnTo>
                  <a:lnTo>
                    <a:pt x="506" y="1263"/>
                  </a:lnTo>
                  <a:lnTo>
                    <a:pt x="517" y="1263"/>
                  </a:lnTo>
                  <a:lnTo>
                    <a:pt x="527" y="1263"/>
                  </a:lnTo>
                  <a:lnTo>
                    <a:pt x="538" y="1263"/>
                  </a:lnTo>
                  <a:lnTo>
                    <a:pt x="547" y="1263"/>
                  </a:lnTo>
                  <a:lnTo>
                    <a:pt x="559" y="1262"/>
                  </a:lnTo>
                  <a:lnTo>
                    <a:pt x="569" y="1259"/>
                  </a:lnTo>
                  <a:lnTo>
                    <a:pt x="578" y="1258"/>
                  </a:lnTo>
                  <a:lnTo>
                    <a:pt x="587" y="1255"/>
                  </a:lnTo>
                  <a:lnTo>
                    <a:pt x="596" y="1253"/>
                  </a:lnTo>
                  <a:lnTo>
                    <a:pt x="605" y="1249"/>
                  </a:lnTo>
                  <a:lnTo>
                    <a:pt x="612" y="1246"/>
                  </a:lnTo>
                  <a:lnTo>
                    <a:pt x="620" y="1242"/>
                  </a:lnTo>
                  <a:lnTo>
                    <a:pt x="627" y="1239"/>
                  </a:lnTo>
                  <a:lnTo>
                    <a:pt x="631" y="1234"/>
                  </a:lnTo>
                  <a:lnTo>
                    <a:pt x="637" y="1230"/>
                  </a:lnTo>
                  <a:lnTo>
                    <a:pt x="641" y="1225"/>
                  </a:lnTo>
                  <a:lnTo>
                    <a:pt x="644" y="1220"/>
                  </a:lnTo>
                  <a:lnTo>
                    <a:pt x="648" y="1215"/>
                  </a:lnTo>
                  <a:lnTo>
                    <a:pt x="648" y="799"/>
                  </a:lnTo>
                  <a:lnTo>
                    <a:pt x="733" y="799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23" name="Freeform 251"/>
            <p:cNvSpPr>
              <a:spLocks/>
            </p:cNvSpPr>
            <p:nvPr/>
          </p:nvSpPr>
          <p:spPr bwMode="auto">
            <a:xfrm>
              <a:off x="1338" y="2056"/>
              <a:ext cx="102" cy="49"/>
            </a:xfrm>
            <a:custGeom>
              <a:avLst/>
              <a:gdLst>
                <a:gd name="T0" fmla="*/ 0 w 510"/>
                <a:gd name="T1" fmla="*/ 0 h 245"/>
                <a:gd name="T2" fmla="*/ 0 w 510"/>
                <a:gd name="T3" fmla="*/ 0 h 245"/>
                <a:gd name="T4" fmla="*/ 0 w 510"/>
                <a:gd name="T5" fmla="*/ 0 h 245"/>
                <a:gd name="T6" fmla="*/ 0 w 510"/>
                <a:gd name="T7" fmla="*/ 0 h 245"/>
                <a:gd name="T8" fmla="*/ 0 w 510"/>
                <a:gd name="T9" fmla="*/ 0 h 245"/>
                <a:gd name="T10" fmla="*/ 0 w 510"/>
                <a:gd name="T11" fmla="*/ 0 h 245"/>
                <a:gd name="T12" fmla="*/ 0 w 510"/>
                <a:gd name="T13" fmla="*/ 0 h 245"/>
                <a:gd name="T14" fmla="*/ 0 w 510"/>
                <a:gd name="T15" fmla="*/ 0 h 245"/>
                <a:gd name="T16" fmla="*/ 0 w 510"/>
                <a:gd name="T17" fmla="*/ 0 h 245"/>
                <a:gd name="T18" fmla="*/ 0 w 510"/>
                <a:gd name="T19" fmla="*/ 0 h 245"/>
                <a:gd name="T20" fmla="*/ 0 w 510"/>
                <a:gd name="T21" fmla="*/ 0 h 245"/>
                <a:gd name="T22" fmla="*/ 0 w 510"/>
                <a:gd name="T23" fmla="*/ 0 h 245"/>
                <a:gd name="T24" fmla="*/ 0 w 510"/>
                <a:gd name="T25" fmla="*/ 0 h 245"/>
                <a:gd name="T26" fmla="*/ 0 w 510"/>
                <a:gd name="T27" fmla="*/ 0 h 245"/>
                <a:gd name="T28" fmla="*/ 0 w 510"/>
                <a:gd name="T29" fmla="*/ 0 h 245"/>
                <a:gd name="T30" fmla="*/ 0 w 510"/>
                <a:gd name="T31" fmla="*/ 0 h 245"/>
                <a:gd name="T32" fmla="*/ 0 w 510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245"/>
                <a:gd name="T53" fmla="*/ 510 w 510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245">
                  <a:moveTo>
                    <a:pt x="510" y="123"/>
                  </a:moveTo>
                  <a:lnTo>
                    <a:pt x="490" y="75"/>
                  </a:lnTo>
                  <a:lnTo>
                    <a:pt x="435" y="36"/>
                  </a:lnTo>
                  <a:lnTo>
                    <a:pt x="353" y="10"/>
                  </a:lnTo>
                  <a:lnTo>
                    <a:pt x="255" y="0"/>
                  </a:lnTo>
                  <a:lnTo>
                    <a:pt x="155" y="10"/>
                  </a:lnTo>
                  <a:lnTo>
                    <a:pt x="73" y="36"/>
                  </a:lnTo>
                  <a:lnTo>
                    <a:pt x="19" y="75"/>
                  </a:lnTo>
                  <a:lnTo>
                    <a:pt x="0" y="123"/>
                  </a:lnTo>
                  <a:lnTo>
                    <a:pt x="19" y="170"/>
                  </a:lnTo>
                  <a:lnTo>
                    <a:pt x="73" y="209"/>
                  </a:lnTo>
                  <a:lnTo>
                    <a:pt x="155" y="235"/>
                  </a:lnTo>
                  <a:lnTo>
                    <a:pt x="255" y="245"/>
                  </a:lnTo>
                  <a:lnTo>
                    <a:pt x="353" y="235"/>
                  </a:lnTo>
                  <a:lnTo>
                    <a:pt x="435" y="209"/>
                  </a:lnTo>
                  <a:lnTo>
                    <a:pt x="490" y="170"/>
                  </a:lnTo>
                  <a:lnTo>
                    <a:pt x="510" y="123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409" name="AutoShape 252"/>
          <p:cNvSpPr>
            <a:spLocks noChangeArrowheads="1"/>
          </p:cNvSpPr>
          <p:nvPr/>
        </p:nvSpPr>
        <p:spPr bwMode="auto">
          <a:xfrm>
            <a:off x="4038600" y="5486400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410" name="Rectangle 253"/>
          <p:cNvSpPr>
            <a:spLocks noChangeArrowheads="1"/>
          </p:cNvSpPr>
          <p:nvPr/>
        </p:nvSpPr>
        <p:spPr bwMode="auto">
          <a:xfrm>
            <a:off x="4191000" y="5486400"/>
            <a:ext cx="1524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411" name="Rectangle 254"/>
          <p:cNvSpPr>
            <a:spLocks noChangeArrowheads="1"/>
          </p:cNvSpPr>
          <p:nvPr/>
        </p:nvSpPr>
        <p:spPr bwMode="auto">
          <a:xfrm>
            <a:off x="609600" y="5791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12" name="Rectangle 255"/>
          <p:cNvSpPr>
            <a:spLocks noChangeArrowheads="1"/>
          </p:cNvSpPr>
          <p:nvPr/>
        </p:nvSpPr>
        <p:spPr bwMode="auto">
          <a:xfrm>
            <a:off x="762000" y="5867400"/>
            <a:ext cx="1222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Verstand, Klara</a:t>
            </a:r>
            <a:endParaRPr lang="de-DE" sz="1400"/>
          </a:p>
        </p:txBody>
      </p:sp>
      <p:sp>
        <p:nvSpPr>
          <p:cNvPr id="57413" name="Rectangle 256"/>
          <p:cNvSpPr>
            <a:spLocks noChangeArrowheads="1"/>
          </p:cNvSpPr>
          <p:nvPr/>
        </p:nvSpPr>
        <p:spPr bwMode="auto">
          <a:xfrm>
            <a:off x="3127375" y="58674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10</a:t>
            </a:r>
            <a:endParaRPr lang="de-DE" sz="1600" b="1"/>
          </a:p>
        </p:txBody>
      </p:sp>
      <p:sp>
        <p:nvSpPr>
          <p:cNvPr id="57414" name="Rectangle 257"/>
          <p:cNvSpPr>
            <a:spLocks noChangeArrowheads="1"/>
          </p:cNvSpPr>
          <p:nvPr/>
        </p:nvSpPr>
        <p:spPr bwMode="auto">
          <a:xfrm>
            <a:off x="609600" y="6172200"/>
            <a:ext cx="1752600" cy="304800"/>
          </a:xfrm>
          <a:prstGeom prst="rect">
            <a:avLst/>
          </a:prstGeom>
          <a:solidFill>
            <a:srgbClr val="FFFF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415" name="Rectangle 258"/>
          <p:cNvSpPr>
            <a:spLocks noChangeArrowheads="1"/>
          </p:cNvSpPr>
          <p:nvPr/>
        </p:nvSpPr>
        <p:spPr bwMode="auto">
          <a:xfrm>
            <a:off x="762000" y="6248400"/>
            <a:ext cx="828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>
                <a:solidFill>
                  <a:srgbClr val="000000"/>
                </a:solidFill>
              </a:rPr>
              <a:t>Vogt, Berti</a:t>
            </a:r>
            <a:endParaRPr lang="de-DE" sz="1400"/>
          </a:p>
        </p:txBody>
      </p:sp>
      <p:sp>
        <p:nvSpPr>
          <p:cNvPr id="57416" name="Rectangle 259"/>
          <p:cNvSpPr>
            <a:spLocks noChangeArrowheads="1"/>
          </p:cNvSpPr>
          <p:nvPr/>
        </p:nvSpPr>
        <p:spPr bwMode="auto">
          <a:xfrm>
            <a:off x="3127375" y="617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45</a:t>
            </a:r>
            <a:endParaRPr lang="de-DE" sz="1600" b="1"/>
          </a:p>
        </p:txBody>
      </p:sp>
      <p:grpSp>
        <p:nvGrpSpPr>
          <p:cNvPr id="57417" name="Group 260"/>
          <p:cNvGrpSpPr>
            <a:grpSpLocks/>
          </p:cNvGrpSpPr>
          <p:nvPr/>
        </p:nvGrpSpPr>
        <p:grpSpPr bwMode="auto">
          <a:xfrm>
            <a:off x="3505200" y="6096000"/>
            <a:ext cx="381000" cy="304800"/>
            <a:chOff x="816" y="1924"/>
            <a:chExt cx="263" cy="278"/>
          </a:xfrm>
        </p:grpSpPr>
        <p:sp>
          <p:nvSpPr>
            <p:cNvPr id="57420" name="Freeform 261"/>
            <p:cNvSpPr>
              <a:spLocks/>
            </p:cNvSpPr>
            <p:nvPr/>
          </p:nvSpPr>
          <p:spPr bwMode="auto">
            <a:xfrm>
              <a:off x="816" y="1981"/>
              <a:ext cx="263" cy="221"/>
            </a:xfrm>
            <a:custGeom>
              <a:avLst/>
              <a:gdLst>
                <a:gd name="T0" fmla="*/ 0 w 1318"/>
                <a:gd name="T1" fmla="*/ 0 h 1102"/>
                <a:gd name="T2" fmla="*/ 0 w 1318"/>
                <a:gd name="T3" fmla="*/ 0 h 1102"/>
                <a:gd name="T4" fmla="*/ 0 w 1318"/>
                <a:gd name="T5" fmla="*/ 0 h 1102"/>
                <a:gd name="T6" fmla="*/ 0 w 1318"/>
                <a:gd name="T7" fmla="*/ 0 h 1102"/>
                <a:gd name="T8" fmla="*/ 0 w 1318"/>
                <a:gd name="T9" fmla="*/ 0 h 1102"/>
                <a:gd name="T10" fmla="*/ 0 w 1318"/>
                <a:gd name="T11" fmla="*/ 0 h 1102"/>
                <a:gd name="T12" fmla="*/ 0 w 1318"/>
                <a:gd name="T13" fmla="*/ 0 h 1102"/>
                <a:gd name="T14" fmla="*/ 0 w 1318"/>
                <a:gd name="T15" fmla="*/ 0 h 1102"/>
                <a:gd name="T16" fmla="*/ 0 w 1318"/>
                <a:gd name="T17" fmla="*/ 0 h 1102"/>
                <a:gd name="T18" fmla="*/ 0 w 1318"/>
                <a:gd name="T19" fmla="*/ 0 h 1102"/>
                <a:gd name="T20" fmla="*/ 0 w 1318"/>
                <a:gd name="T21" fmla="*/ 0 h 1102"/>
                <a:gd name="T22" fmla="*/ 0 w 1318"/>
                <a:gd name="T23" fmla="*/ 0 h 1102"/>
                <a:gd name="T24" fmla="*/ 0 w 1318"/>
                <a:gd name="T25" fmla="*/ 0 h 1102"/>
                <a:gd name="T26" fmla="*/ 0 w 1318"/>
                <a:gd name="T27" fmla="*/ 0 h 1102"/>
                <a:gd name="T28" fmla="*/ 0 w 1318"/>
                <a:gd name="T29" fmla="*/ 0 h 1102"/>
                <a:gd name="T30" fmla="*/ 0 w 1318"/>
                <a:gd name="T31" fmla="*/ 0 h 1102"/>
                <a:gd name="T32" fmla="*/ 0 w 1318"/>
                <a:gd name="T33" fmla="*/ 0 h 1102"/>
                <a:gd name="T34" fmla="*/ 0 w 1318"/>
                <a:gd name="T35" fmla="*/ 0 h 1102"/>
                <a:gd name="T36" fmla="*/ 0 w 1318"/>
                <a:gd name="T37" fmla="*/ 0 h 1102"/>
                <a:gd name="T38" fmla="*/ 0 w 1318"/>
                <a:gd name="T39" fmla="*/ 0 h 1102"/>
                <a:gd name="T40" fmla="*/ 0 w 1318"/>
                <a:gd name="T41" fmla="*/ 0 h 1102"/>
                <a:gd name="T42" fmla="*/ 0 w 1318"/>
                <a:gd name="T43" fmla="*/ 0 h 1102"/>
                <a:gd name="T44" fmla="*/ 0 w 1318"/>
                <a:gd name="T45" fmla="*/ 0 h 1102"/>
                <a:gd name="T46" fmla="*/ 0 w 1318"/>
                <a:gd name="T47" fmla="*/ 0 h 1102"/>
                <a:gd name="T48" fmla="*/ 0 w 1318"/>
                <a:gd name="T49" fmla="*/ 0 h 1102"/>
                <a:gd name="T50" fmla="*/ 0 w 1318"/>
                <a:gd name="T51" fmla="*/ 0 h 1102"/>
                <a:gd name="T52" fmla="*/ 0 w 1318"/>
                <a:gd name="T53" fmla="*/ 0 h 1102"/>
                <a:gd name="T54" fmla="*/ 0 w 1318"/>
                <a:gd name="T55" fmla="*/ 0 h 1102"/>
                <a:gd name="T56" fmla="*/ 0 w 1318"/>
                <a:gd name="T57" fmla="*/ 0 h 1102"/>
                <a:gd name="T58" fmla="*/ 0 w 1318"/>
                <a:gd name="T59" fmla="*/ 0 h 1102"/>
                <a:gd name="T60" fmla="*/ 0 w 1318"/>
                <a:gd name="T61" fmla="*/ 0 h 1102"/>
                <a:gd name="T62" fmla="*/ 0 w 1318"/>
                <a:gd name="T63" fmla="*/ 0 h 1102"/>
                <a:gd name="T64" fmla="*/ 0 w 1318"/>
                <a:gd name="T65" fmla="*/ 0 h 1102"/>
                <a:gd name="T66" fmla="*/ 0 w 1318"/>
                <a:gd name="T67" fmla="*/ 0 h 1102"/>
                <a:gd name="T68" fmla="*/ 0 w 1318"/>
                <a:gd name="T69" fmla="*/ 0 h 1102"/>
                <a:gd name="T70" fmla="*/ 0 w 1318"/>
                <a:gd name="T71" fmla="*/ 0 h 1102"/>
                <a:gd name="T72" fmla="*/ 0 w 1318"/>
                <a:gd name="T73" fmla="*/ 0 h 1102"/>
                <a:gd name="T74" fmla="*/ 0 w 1318"/>
                <a:gd name="T75" fmla="*/ 0 h 1102"/>
                <a:gd name="T76" fmla="*/ 0 w 1318"/>
                <a:gd name="T77" fmla="*/ 0 h 1102"/>
                <a:gd name="T78" fmla="*/ 0 w 1318"/>
                <a:gd name="T79" fmla="*/ 0 h 1102"/>
                <a:gd name="T80" fmla="*/ 0 w 1318"/>
                <a:gd name="T81" fmla="*/ 0 h 1102"/>
                <a:gd name="T82" fmla="*/ 0 w 1318"/>
                <a:gd name="T83" fmla="*/ 0 h 1102"/>
                <a:gd name="T84" fmla="*/ 0 w 1318"/>
                <a:gd name="T85" fmla="*/ 0 h 1102"/>
                <a:gd name="T86" fmla="*/ 0 w 1318"/>
                <a:gd name="T87" fmla="*/ 0 h 1102"/>
                <a:gd name="T88" fmla="*/ 0 w 1318"/>
                <a:gd name="T89" fmla="*/ 0 h 1102"/>
                <a:gd name="T90" fmla="*/ 0 w 1318"/>
                <a:gd name="T91" fmla="*/ 0 h 1102"/>
                <a:gd name="T92" fmla="*/ 0 w 1318"/>
                <a:gd name="T93" fmla="*/ 0 h 1102"/>
                <a:gd name="T94" fmla="*/ 0 w 1318"/>
                <a:gd name="T95" fmla="*/ 0 h 1102"/>
                <a:gd name="T96" fmla="*/ 0 w 1318"/>
                <a:gd name="T97" fmla="*/ 0 h 1102"/>
                <a:gd name="T98" fmla="*/ 0 w 1318"/>
                <a:gd name="T99" fmla="*/ 0 h 1102"/>
                <a:gd name="T100" fmla="*/ 0 w 1318"/>
                <a:gd name="T101" fmla="*/ 0 h 1102"/>
                <a:gd name="T102" fmla="*/ 0 w 1318"/>
                <a:gd name="T103" fmla="*/ 0 h 1102"/>
                <a:gd name="T104" fmla="*/ 0 w 1318"/>
                <a:gd name="T105" fmla="*/ 0 h 1102"/>
                <a:gd name="T106" fmla="*/ 0 w 1318"/>
                <a:gd name="T107" fmla="*/ 0 h 1102"/>
                <a:gd name="T108" fmla="*/ 0 w 1318"/>
                <a:gd name="T109" fmla="*/ 0 h 1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18"/>
                <a:gd name="T166" fmla="*/ 0 h 1102"/>
                <a:gd name="T167" fmla="*/ 1318 w 1318"/>
                <a:gd name="T168" fmla="*/ 1102 h 1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18" h="1102">
                  <a:moveTo>
                    <a:pt x="1003" y="0"/>
                  </a:moveTo>
                  <a:lnTo>
                    <a:pt x="1026" y="2"/>
                  </a:lnTo>
                  <a:lnTo>
                    <a:pt x="1048" y="6"/>
                  </a:lnTo>
                  <a:lnTo>
                    <a:pt x="1063" y="12"/>
                  </a:lnTo>
                  <a:lnTo>
                    <a:pt x="1085" y="21"/>
                  </a:lnTo>
                  <a:lnTo>
                    <a:pt x="1097" y="27"/>
                  </a:lnTo>
                  <a:lnTo>
                    <a:pt x="1107" y="33"/>
                  </a:lnTo>
                  <a:lnTo>
                    <a:pt x="1110" y="35"/>
                  </a:lnTo>
                  <a:lnTo>
                    <a:pt x="1118" y="42"/>
                  </a:lnTo>
                  <a:lnTo>
                    <a:pt x="1127" y="52"/>
                  </a:lnTo>
                  <a:lnTo>
                    <a:pt x="1318" y="455"/>
                  </a:lnTo>
                  <a:lnTo>
                    <a:pt x="1318" y="458"/>
                  </a:lnTo>
                  <a:lnTo>
                    <a:pt x="1316" y="462"/>
                  </a:lnTo>
                  <a:lnTo>
                    <a:pt x="1313" y="466"/>
                  </a:lnTo>
                  <a:lnTo>
                    <a:pt x="1311" y="468"/>
                  </a:lnTo>
                  <a:lnTo>
                    <a:pt x="1309" y="471"/>
                  </a:lnTo>
                  <a:lnTo>
                    <a:pt x="1304" y="475"/>
                  </a:lnTo>
                  <a:lnTo>
                    <a:pt x="1300" y="478"/>
                  </a:lnTo>
                  <a:lnTo>
                    <a:pt x="1295" y="480"/>
                  </a:lnTo>
                  <a:lnTo>
                    <a:pt x="1288" y="484"/>
                  </a:lnTo>
                  <a:lnTo>
                    <a:pt x="1283" y="486"/>
                  </a:lnTo>
                  <a:lnTo>
                    <a:pt x="1276" y="488"/>
                  </a:lnTo>
                  <a:lnTo>
                    <a:pt x="1269" y="489"/>
                  </a:lnTo>
                  <a:lnTo>
                    <a:pt x="1262" y="492"/>
                  </a:lnTo>
                  <a:lnTo>
                    <a:pt x="1254" y="493"/>
                  </a:lnTo>
                  <a:lnTo>
                    <a:pt x="1246" y="494"/>
                  </a:lnTo>
                  <a:lnTo>
                    <a:pt x="1238" y="495"/>
                  </a:lnTo>
                  <a:lnTo>
                    <a:pt x="1229" y="495"/>
                  </a:lnTo>
                  <a:lnTo>
                    <a:pt x="1221" y="495"/>
                  </a:lnTo>
                  <a:lnTo>
                    <a:pt x="1213" y="495"/>
                  </a:lnTo>
                  <a:lnTo>
                    <a:pt x="1204" y="495"/>
                  </a:lnTo>
                  <a:lnTo>
                    <a:pt x="1196" y="494"/>
                  </a:lnTo>
                  <a:lnTo>
                    <a:pt x="1189" y="493"/>
                  </a:lnTo>
                  <a:lnTo>
                    <a:pt x="1181" y="492"/>
                  </a:lnTo>
                  <a:lnTo>
                    <a:pt x="1174" y="489"/>
                  </a:lnTo>
                  <a:lnTo>
                    <a:pt x="1166" y="488"/>
                  </a:lnTo>
                  <a:lnTo>
                    <a:pt x="1160" y="486"/>
                  </a:lnTo>
                  <a:lnTo>
                    <a:pt x="1153" y="484"/>
                  </a:lnTo>
                  <a:lnTo>
                    <a:pt x="1149" y="480"/>
                  </a:lnTo>
                  <a:lnTo>
                    <a:pt x="1143" y="478"/>
                  </a:lnTo>
                  <a:lnTo>
                    <a:pt x="1139" y="475"/>
                  </a:lnTo>
                  <a:lnTo>
                    <a:pt x="1135" y="471"/>
                  </a:lnTo>
                  <a:lnTo>
                    <a:pt x="1133" y="468"/>
                  </a:lnTo>
                  <a:lnTo>
                    <a:pt x="1131" y="466"/>
                  </a:lnTo>
                  <a:lnTo>
                    <a:pt x="1124" y="455"/>
                  </a:lnTo>
                  <a:lnTo>
                    <a:pt x="974" y="170"/>
                  </a:lnTo>
                  <a:lnTo>
                    <a:pt x="974" y="1054"/>
                  </a:lnTo>
                  <a:lnTo>
                    <a:pt x="973" y="1059"/>
                  </a:lnTo>
                  <a:lnTo>
                    <a:pt x="971" y="1062"/>
                  </a:lnTo>
                  <a:lnTo>
                    <a:pt x="966" y="1066"/>
                  </a:lnTo>
                  <a:lnTo>
                    <a:pt x="962" y="1071"/>
                  </a:lnTo>
                  <a:lnTo>
                    <a:pt x="956" y="1076"/>
                  </a:lnTo>
                  <a:lnTo>
                    <a:pt x="949" y="1079"/>
                  </a:lnTo>
                  <a:lnTo>
                    <a:pt x="942" y="1082"/>
                  </a:lnTo>
                  <a:lnTo>
                    <a:pt x="936" y="1087"/>
                  </a:lnTo>
                  <a:lnTo>
                    <a:pt x="928" y="1089"/>
                  </a:lnTo>
                  <a:lnTo>
                    <a:pt x="919" y="1093"/>
                  </a:lnTo>
                  <a:lnTo>
                    <a:pt x="911" y="1095"/>
                  </a:lnTo>
                  <a:lnTo>
                    <a:pt x="901" y="1097"/>
                  </a:lnTo>
                  <a:lnTo>
                    <a:pt x="890" y="1098"/>
                  </a:lnTo>
                  <a:lnTo>
                    <a:pt x="880" y="1101"/>
                  </a:lnTo>
                  <a:lnTo>
                    <a:pt x="869" y="1101"/>
                  </a:lnTo>
                  <a:lnTo>
                    <a:pt x="859" y="1102"/>
                  </a:lnTo>
                  <a:lnTo>
                    <a:pt x="847" y="1102"/>
                  </a:lnTo>
                  <a:lnTo>
                    <a:pt x="837" y="1102"/>
                  </a:lnTo>
                  <a:lnTo>
                    <a:pt x="827" y="1101"/>
                  </a:lnTo>
                  <a:lnTo>
                    <a:pt x="815" y="1101"/>
                  </a:lnTo>
                  <a:lnTo>
                    <a:pt x="805" y="1098"/>
                  </a:lnTo>
                  <a:lnTo>
                    <a:pt x="795" y="1097"/>
                  </a:lnTo>
                  <a:lnTo>
                    <a:pt x="786" y="1095"/>
                  </a:lnTo>
                  <a:lnTo>
                    <a:pt x="777" y="1093"/>
                  </a:lnTo>
                  <a:lnTo>
                    <a:pt x="768" y="1089"/>
                  </a:lnTo>
                  <a:lnTo>
                    <a:pt x="760" y="1087"/>
                  </a:lnTo>
                  <a:lnTo>
                    <a:pt x="753" y="1082"/>
                  </a:lnTo>
                  <a:lnTo>
                    <a:pt x="746" y="1079"/>
                  </a:lnTo>
                  <a:lnTo>
                    <a:pt x="741" y="1076"/>
                  </a:lnTo>
                  <a:lnTo>
                    <a:pt x="736" y="1071"/>
                  </a:lnTo>
                  <a:lnTo>
                    <a:pt x="733" y="1066"/>
                  </a:lnTo>
                  <a:lnTo>
                    <a:pt x="732" y="1062"/>
                  </a:lnTo>
                  <a:lnTo>
                    <a:pt x="729" y="1059"/>
                  </a:lnTo>
                  <a:lnTo>
                    <a:pt x="729" y="1054"/>
                  </a:lnTo>
                  <a:lnTo>
                    <a:pt x="727" y="1044"/>
                  </a:lnTo>
                  <a:lnTo>
                    <a:pt x="658" y="602"/>
                  </a:lnTo>
                  <a:lnTo>
                    <a:pt x="659" y="601"/>
                  </a:lnTo>
                  <a:lnTo>
                    <a:pt x="594" y="1037"/>
                  </a:lnTo>
                  <a:lnTo>
                    <a:pt x="592" y="1049"/>
                  </a:lnTo>
                  <a:lnTo>
                    <a:pt x="591" y="1054"/>
                  </a:lnTo>
                  <a:lnTo>
                    <a:pt x="589" y="1059"/>
                  </a:lnTo>
                  <a:lnTo>
                    <a:pt x="585" y="1063"/>
                  </a:lnTo>
                  <a:lnTo>
                    <a:pt x="581" y="1066"/>
                  </a:lnTo>
                  <a:lnTo>
                    <a:pt x="576" y="1071"/>
                  </a:lnTo>
                  <a:lnTo>
                    <a:pt x="571" y="1074"/>
                  </a:lnTo>
                  <a:lnTo>
                    <a:pt x="564" y="1078"/>
                  </a:lnTo>
                  <a:lnTo>
                    <a:pt x="557" y="1082"/>
                  </a:lnTo>
                  <a:lnTo>
                    <a:pt x="549" y="1085"/>
                  </a:lnTo>
                  <a:lnTo>
                    <a:pt x="540" y="1088"/>
                  </a:lnTo>
                  <a:lnTo>
                    <a:pt x="531" y="1090"/>
                  </a:lnTo>
                  <a:lnTo>
                    <a:pt x="522" y="1093"/>
                  </a:lnTo>
                  <a:lnTo>
                    <a:pt x="512" y="1094"/>
                  </a:lnTo>
                  <a:lnTo>
                    <a:pt x="501" y="1096"/>
                  </a:lnTo>
                  <a:lnTo>
                    <a:pt x="491" y="1096"/>
                  </a:lnTo>
                  <a:lnTo>
                    <a:pt x="480" y="1097"/>
                  </a:lnTo>
                  <a:lnTo>
                    <a:pt x="469" y="1097"/>
                  </a:lnTo>
                  <a:lnTo>
                    <a:pt x="458" y="1097"/>
                  </a:lnTo>
                  <a:lnTo>
                    <a:pt x="447" y="1096"/>
                  </a:lnTo>
                  <a:lnTo>
                    <a:pt x="437" y="1096"/>
                  </a:lnTo>
                  <a:lnTo>
                    <a:pt x="427" y="1094"/>
                  </a:lnTo>
                  <a:lnTo>
                    <a:pt x="416" y="1093"/>
                  </a:lnTo>
                  <a:lnTo>
                    <a:pt x="406" y="1090"/>
                  </a:lnTo>
                  <a:lnTo>
                    <a:pt x="398" y="1088"/>
                  </a:lnTo>
                  <a:lnTo>
                    <a:pt x="389" y="1085"/>
                  </a:lnTo>
                  <a:lnTo>
                    <a:pt x="381" y="1082"/>
                  </a:lnTo>
                  <a:lnTo>
                    <a:pt x="374" y="1078"/>
                  </a:lnTo>
                  <a:lnTo>
                    <a:pt x="368" y="1074"/>
                  </a:lnTo>
                  <a:lnTo>
                    <a:pt x="362" y="1071"/>
                  </a:lnTo>
                  <a:lnTo>
                    <a:pt x="356" y="1066"/>
                  </a:lnTo>
                  <a:lnTo>
                    <a:pt x="352" y="1063"/>
                  </a:lnTo>
                  <a:lnTo>
                    <a:pt x="349" y="1057"/>
                  </a:lnTo>
                  <a:lnTo>
                    <a:pt x="348" y="1054"/>
                  </a:lnTo>
                  <a:lnTo>
                    <a:pt x="348" y="165"/>
                  </a:lnTo>
                  <a:lnTo>
                    <a:pt x="193" y="451"/>
                  </a:lnTo>
                  <a:lnTo>
                    <a:pt x="187" y="461"/>
                  </a:lnTo>
                  <a:lnTo>
                    <a:pt x="185" y="464"/>
                  </a:lnTo>
                  <a:lnTo>
                    <a:pt x="182" y="468"/>
                  </a:lnTo>
                  <a:lnTo>
                    <a:pt x="177" y="470"/>
                  </a:lnTo>
                  <a:lnTo>
                    <a:pt x="174" y="474"/>
                  </a:lnTo>
                  <a:lnTo>
                    <a:pt x="168" y="476"/>
                  </a:lnTo>
                  <a:lnTo>
                    <a:pt x="164" y="479"/>
                  </a:lnTo>
                  <a:lnTo>
                    <a:pt x="157" y="481"/>
                  </a:lnTo>
                  <a:lnTo>
                    <a:pt x="150" y="484"/>
                  </a:lnTo>
                  <a:lnTo>
                    <a:pt x="143" y="485"/>
                  </a:lnTo>
                  <a:lnTo>
                    <a:pt x="136" y="487"/>
                  </a:lnTo>
                  <a:lnTo>
                    <a:pt x="128" y="488"/>
                  </a:lnTo>
                  <a:lnTo>
                    <a:pt x="120" y="489"/>
                  </a:lnTo>
                  <a:lnTo>
                    <a:pt x="112" y="491"/>
                  </a:lnTo>
                  <a:lnTo>
                    <a:pt x="103" y="491"/>
                  </a:lnTo>
                  <a:lnTo>
                    <a:pt x="95" y="491"/>
                  </a:lnTo>
                  <a:lnTo>
                    <a:pt x="88" y="491"/>
                  </a:lnTo>
                  <a:lnTo>
                    <a:pt x="78" y="491"/>
                  </a:lnTo>
                  <a:lnTo>
                    <a:pt x="71" y="489"/>
                  </a:lnTo>
                  <a:lnTo>
                    <a:pt x="63" y="488"/>
                  </a:lnTo>
                  <a:lnTo>
                    <a:pt x="55" y="487"/>
                  </a:lnTo>
                  <a:lnTo>
                    <a:pt x="48" y="485"/>
                  </a:lnTo>
                  <a:lnTo>
                    <a:pt x="40" y="484"/>
                  </a:lnTo>
                  <a:lnTo>
                    <a:pt x="34" y="481"/>
                  </a:lnTo>
                  <a:lnTo>
                    <a:pt x="29" y="479"/>
                  </a:lnTo>
                  <a:lnTo>
                    <a:pt x="23" y="476"/>
                  </a:lnTo>
                  <a:lnTo>
                    <a:pt x="17" y="474"/>
                  </a:lnTo>
                  <a:lnTo>
                    <a:pt x="13" y="470"/>
                  </a:lnTo>
                  <a:lnTo>
                    <a:pt x="9" y="468"/>
                  </a:lnTo>
                  <a:lnTo>
                    <a:pt x="6" y="464"/>
                  </a:lnTo>
                  <a:lnTo>
                    <a:pt x="4" y="461"/>
                  </a:lnTo>
                  <a:lnTo>
                    <a:pt x="1" y="458"/>
                  </a:lnTo>
                  <a:lnTo>
                    <a:pt x="0" y="453"/>
                  </a:lnTo>
                  <a:lnTo>
                    <a:pt x="1" y="451"/>
                  </a:lnTo>
                  <a:lnTo>
                    <a:pt x="188" y="47"/>
                  </a:lnTo>
                  <a:lnTo>
                    <a:pt x="199" y="37"/>
                  </a:lnTo>
                  <a:lnTo>
                    <a:pt x="207" y="30"/>
                  </a:lnTo>
                  <a:lnTo>
                    <a:pt x="211" y="28"/>
                  </a:lnTo>
                  <a:lnTo>
                    <a:pt x="219" y="22"/>
                  </a:lnTo>
                  <a:lnTo>
                    <a:pt x="232" y="17"/>
                  </a:lnTo>
                  <a:lnTo>
                    <a:pt x="256" y="9"/>
                  </a:lnTo>
                  <a:lnTo>
                    <a:pt x="272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421" name="Freeform 262"/>
            <p:cNvSpPr>
              <a:spLocks/>
            </p:cNvSpPr>
            <p:nvPr/>
          </p:nvSpPr>
          <p:spPr bwMode="auto">
            <a:xfrm>
              <a:off x="892" y="1924"/>
              <a:ext cx="107" cy="51"/>
            </a:xfrm>
            <a:custGeom>
              <a:avLst/>
              <a:gdLst>
                <a:gd name="T0" fmla="*/ 0 w 535"/>
                <a:gd name="T1" fmla="*/ 0 h 256"/>
                <a:gd name="T2" fmla="*/ 0 w 535"/>
                <a:gd name="T3" fmla="*/ 0 h 256"/>
                <a:gd name="T4" fmla="*/ 0 w 535"/>
                <a:gd name="T5" fmla="*/ 0 h 256"/>
                <a:gd name="T6" fmla="*/ 0 w 535"/>
                <a:gd name="T7" fmla="*/ 0 h 256"/>
                <a:gd name="T8" fmla="*/ 0 w 535"/>
                <a:gd name="T9" fmla="*/ 0 h 256"/>
                <a:gd name="T10" fmla="*/ 0 w 535"/>
                <a:gd name="T11" fmla="*/ 0 h 256"/>
                <a:gd name="T12" fmla="*/ 0 w 535"/>
                <a:gd name="T13" fmla="*/ 0 h 256"/>
                <a:gd name="T14" fmla="*/ 0 w 535"/>
                <a:gd name="T15" fmla="*/ 0 h 256"/>
                <a:gd name="T16" fmla="*/ 0 w 535"/>
                <a:gd name="T17" fmla="*/ 0 h 256"/>
                <a:gd name="T18" fmla="*/ 0 w 535"/>
                <a:gd name="T19" fmla="*/ 0 h 256"/>
                <a:gd name="T20" fmla="*/ 0 w 535"/>
                <a:gd name="T21" fmla="*/ 0 h 256"/>
                <a:gd name="T22" fmla="*/ 0 w 535"/>
                <a:gd name="T23" fmla="*/ 0 h 256"/>
                <a:gd name="T24" fmla="*/ 0 w 535"/>
                <a:gd name="T25" fmla="*/ 0 h 256"/>
                <a:gd name="T26" fmla="*/ 0 w 535"/>
                <a:gd name="T27" fmla="*/ 0 h 256"/>
                <a:gd name="T28" fmla="*/ 0 w 535"/>
                <a:gd name="T29" fmla="*/ 0 h 256"/>
                <a:gd name="T30" fmla="*/ 0 w 535"/>
                <a:gd name="T31" fmla="*/ 0 h 256"/>
                <a:gd name="T32" fmla="*/ 0 w 535"/>
                <a:gd name="T33" fmla="*/ 0 h 256"/>
                <a:gd name="T34" fmla="*/ 0 w 535"/>
                <a:gd name="T35" fmla="*/ 0 h 256"/>
                <a:gd name="T36" fmla="*/ 0 w 535"/>
                <a:gd name="T37" fmla="*/ 0 h 256"/>
                <a:gd name="T38" fmla="*/ 0 w 535"/>
                <a:gd name="T39" fmla="*/ 0 h 256"/>
                <a:gd name="T40" fmla="*/ 0 w 535"/>
                <a:gd name="T41" fmla="*/ 0 h 256"/>
                <a:gd name="T42" fmla="*/ 0 w 535"/>
                <a:gd name="T43" fmla="*/ 0 h 256"/>
                <a:gd name="T44" fmla="*/ 0 w 535"/>
                <a:gd name="T45" fmla="*/ 0 h 2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5"/>
                <a:gd name="T70" fmla="*/ 0 h 256"/>
                <a:gd name="T71" fmla="*/ 535 w 535"/>
                <a:gd name="T72" fmla="*/ 256 h 2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5" h="256">
                  <a:moveTo>
                    <a:pt x="535" y="128"/>
                  </a:moveTo>
                  <a:lnTo>
                    <a:pt x="530" y="102"/>
                  </a:lnTo>
                  <a:lnTo>
                    <a:pt x="514" y="78"/>
                  </a:lnTo>
                  <a:lnTo>
                    <a:pt x="457" y="37"/>
                  </a:lnTo>
                  <a:lnTo>
                    <a:pt x="372" y="10"/>
                  </a:lnTo>
                  <a:lnTo>
                    <a:pt x="322" y="2"/>
                  </a:lnTo>
                  <a:lnTo>
                    <a:pt x="268" y="0"/>
                  </a:lnTo>
                  <a:lnTo>
                    <a:pt x="213" y="2"/>
                  </a:lnTo>
                  <a:lnTo>
                    <a:pt x="163" y="10"/>
                  </a:lnTo>
                  <a:lnTo>
                    <a:pt x="78" y="37"/>
                  </a:lnTo>
                  <a:lnTo>
                    <a:pt x="20" y="78"/>
                  </a:lnTo>
                  <a:lnTo>
                    <a:pt x="6" y="102"/>
                  </a:lnTo>
                  <a:lnTo>
                    <a:pt x="0" y="128"/>
                  </a:lnTo>
                  <a:lnTo>
                    <a:pt x="20" y="178"/>
                  </a:lnTo>
                  <a:lnTo>
                    <a:pt x="78" y="219"/>
                  </a:lnTo>
                  <a:lnTo>
                    <a:pt x="163" y="246"/>
                  </a:lnTo>
                  <a:lnTo>
                    <a:pt x="268" y="256"/>
                  </a:lnTo>
                  <a:lnTo>
                    <a:pt x="322" y="254"/>
                  </a:lnTo>
                  <a:lnTo>
                    <a:pt x="372" y="246"/>
                  </a:lnTo>
                  <a:lnTo>
                    <a:pt x="457" y="219"/>
                  </a:lnTo>
                  <a:lnTo>
                    <a:pt x="514" y="178"/>
                  </a:lnTo>
                  <a:lnTo>
                    <a:pt x="530" y="154"/>
                  </a:lnTo>
                  <a:lnTo>
                    <a:pt x="535" y="128"/>
                  </a:lnTo>
                  <a:close/>
                </a:path>
              </a:pathLst>
            </a:custGeom>
            <a:solidFill>
              <a:schemeClr val="hlink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1857375" y="1428750"/>
            <a:ext cx="6292850" cy="45862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1600"/>
            <a:r>
              <a:rPr lang="de-DE" b="1">
                <a:solidFill>
                  <a:srgbClr val="000000"/>
                </a:solidFill>
              </a:rPr>
              <a:t>Nach der Wahl: 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Info an alle gewählten KandidatInnen</a:t>
            </a:r>
          </a:p>
          <a:p>
            <a:pPr marL="101600"/>
            <a:endParaRPr lang="de-DE" sz="1800" b="1">
              <a:solidFill>
                <a:schemeClr val="accent2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Erklärungsfrist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über Annahme der Wahl: max. 3 Arbeitstage </a:t>
            </a:r>
            <a:endParaRPr lang="de-DE" sz="1800"/>
          </a:p>
          <a:p>
            <a:pPr marL="101600"/>
            <a:endParaRPr lang="de-DE" sz="1800" b="1">
              <a:solidFill>
                <a:srgbClr val="000000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Bei Ablehnung</a:t>
            </a:r>
            <a:r>
              <a:rPr lang="de-DE" sz="1800" b="1">
                <a:solidFill>
                  <a:srgbClr val="000000"/>
                </a:solidFill>
              </a:rPr>
              <a:t> rücken die WahlbewerberInnen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mit der nächst niedrigeren Stimmenzahl in den BR ein</a:t>
            </a:r>
            <a:endParaRPr lang="de-DE" sz="1800"/>
          </a:p>
          <a:p>
            <a:pPr marL="101600"/>
            <a:endParaRPr lang="de-DE" sz="1800" b="1">
              <a:solidFill>
                <a:srgbClr val="000000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Kopie der Wahlniederschrift an </a:t>
            </a:r>
            <a:br>
              <a:rPr lang="de-DE" sz="2000" b="1">
                <a:solidFill>
                  <a:schemeClr val="accent2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Gewerkschaft und Arbeitgeber</a:t>
            </a:r>
          </a:p>
          <a:p>
            <a:pPr marL="101600"/>
            <a:br>
              <a:rPr lang="de-DE" sz="14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Bekanntgabe des Wahlergebnisses durch Aushang</a:t>
            </a:r>
            <a:endParaRPr lang="de-DE" sz="1800"/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Spätesten nach Ablauf  der Erklärungsfrist  §17 WO,</a:t>
            </a:r>
            <a:endParaRPr lang="de-DE" sz="1800"/>
          </a:p>
          <a:p>
            <a:pPr marL="101600"/>
            <a:endParaRPr lang="de-DE" sz="1800" b="1">
              <a:solidFill>
                <a:srgbClr val="000000"/>
              </a:solidFill>
            </a:endParaRP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dann läuft die </a:t>
            </a:r>
            <a:r>
              <a:rPr lang="de-DE" sz="2000" b="1">
                <a:solidFill>
                  <a:schemeClr val="accent2"/>
                </a:solidFill>
              </a:rPr>
              <a:t>Wahlanfechtungsfrist </a:t>
            </a:r>
            <a:r>
              <a:rPr lang="de-DE" sz="1800" b="1">
                <a:solidFill>
                  <a:srgbClr val="000000"/>
                </a:solidFill>
              </a:rPr>
              <a:t>von zwei Wochen</a:t>
            </a:r>
            <a:endParaRPr lang="de-DE" sz="1800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2057400" y="990600"/>
            <a:ext cx="459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</a:rPr>
              <a:t>Die letzte Aufgabe des Wahlvorstands</a:t>
            </a:r>
            <a:endParaRPr lang="de-DE" sz="2000" b="1"/>
          </a:p>
        </p:txBody>
      </p:sp>
      <p:grpSp>
        <p:nvGrpSpPr>
          <p:cNvPr id="63492" name="Group 139"/>
          <p:cNvGrpSpPr>
            <a:grpSpLocks/>
          </p:cNvGrpSpPr>
          <p:nvPr/>
        </p:nvGrpSpPr>
        <p:grpSpPr bwMode="auto">
          <a:xfrm>
            <a:off x="7278688" y="2743200"/>
            <a:ext cx="1290637" cy="379413"/>
            <a:chOff x="131" y="2257"/>
            <a:chExt cx="813" cy="239"/>
          </a:xfrm>
        </p:grpSpPr>
        <p:sp>
          <p:nvSpPr>
            <p:cNvPr id="63534" name="Freeform 60"/>
            <p:cNvSpPr>
              <a:spLocks/>
            </p:cNvSpPr>
            <p:nvPr/>
          </p:nvSpPr>
          <p:spPr bwMode="auto">
            <a:xfrm>
              <a:off x="131" y="2409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2" y="0"/>
                  </a:moveTo>
                  <a:lnTo>
                    <a:pt x="282" y="0"/>
                  </a:lnTo>
                  <a:lnTo>
                    <a:pt x="263" y="1"/>
                  </a:lnTo>
                  <a:lnTo>
                    <a:pt x="245" y="4"/>
                  </a:lnTo>
                  <a:lnTo>
                    <a:pt x="225" y="7"/>
                  </a:lnTo>
                  <a:lnTo>
                    <a:pt x="207" y="12"/>
                  </a:lnTo>
                  <a:lnTo>
                    <a:pt x="189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7" y="46"/>
                  </a:lnTo>
                  <a:lnTo>
                    <a:pt x="121" y="57"/>
                  </a:lnTo>
                  <a:lnTo>
                    <a:pt x="106" y="69"/>
                  </a:lnTo>
                  <a:lnTo>
                    <a:pt x="92" y="83"/>
                  </a:lnTo>
                  <a:lnTo>
                    <a:pt x="77" y="97"/>
                  </a:lnTo>
                  <a:lnTo>
                    <a:pt x="65" y="112"/>
                  </a:lnTo>
                  <a:lnTo>
                    <a:pt x="54" y="129"/>
                  </a:lnTo>
                  <a:lnTo>
                    <a:pt x="44" y="146"/>
                  </a:lnTo>
                  <a:lnTo>
                    <a:pt x="34" y="164"/>
                  </a:lnTo>
                  <a:lnTo>
                    <a:pt x="25" y="182"/>
                  </a:lnTo>
                  <a:lnTo>
                    <a:pt x="18" y="201"/>
                  </a:lnTo>
                  <a:lnTo>
                    <a:pt x="11" y="219"/>
                  </a:lnTo>
                  <a:lnTo>
                    <a:pt x="6" y="239"/>
                  </a:lnTo>
                  <a:lnTo>
                    <a:pt x="4" y="259"/>
                  </a:lnTo>
                  <a:lnTo>
                    <a:pt x="1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9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9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1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2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1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2" y="29"/>
                  </a:lnTo>
                  <a:lnTo>
                    <a:pt x="941" y="20"/>
                  </a:lnTo>
                  <a:lnTo>
                    <a:pt x="924" y="12"/>
                  </a:lnTo>
                  <a:lnTo>
                    <a:pt x="907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50" y="0"/>
                  </a:lnTo>
                  <a:lnTo>
                    <a:pt x="722" y="0"/>
                  </a:lnTo>
                  <a:lnTo>
                    <a:pt x="716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90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4" y="81"/>
                  </a:lnTo>
                  <a:lnTo>
                    <a:pt x="641" y="89"/>
                  </a:lnTo>
                  <a:lnTo>
                    <a:pt x="628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8" y="108"/>
                  </a:lnTo>
                  <a:lnTo>
                    <a:pt x="524" y="105"/>
                  </a:lnTo>
                  <a:lnTo>
                    <a:pt x="509" y="102"/>
                  </a:lnTo>
                  <a:lnTo>
                    <a:pt x="494" y="97"/>
                  </a:lnTo>
                  <a:lnTo>
                    <a:pt x="481" y="91"/>
                  </a:lnTo>
                  <a:lnTo>
                    <a:pt x="468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9"/>
                  </a:lnTo>
                  <a:lnTo>
                    <a:pt x="404" y="15"/>
                  </a:lnTo>
                  <a:lnTo>
                    <a:pt x="397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5" name="Freeform 61"/>
            <p:cNvSpPr>
              <a:spLocks/>
            </p:cNvSpPr>
            <p:nvPr/>
          </p:nvSpPr>
          <p:spPr bwMode="auto">
            <a:xfrm>
              <a:off x="181" y="2261"/>
              <a:ext cx="121" cy="127"/>
            </a:xfrm>
            <a:custGeom>
              <a:avLst/>
              <a:gdLst>
                <a:gd name="T0" fmla="*/ 0 w 602"/>
                <a:gd name="T1" fmla="*/ 0 h 637"/>
                <a:gd name="T2" fmla="*/ 0 w 602"/>
                <a:gd name="T3" fmla="*/ 0 h 637"/>
                <a:gd name="T4" fmla="*/ 0 w 602"/>
                <a:gd name="T5" fmla="*/ 0 h 637"/>
                <a:gd name="T6" fmla="*/ 0 w 602"/>
                <a:gd name="T7" fmla="*/ 0 h 637"/>
                <a:gd name="T8" fmla="*/ 0 w 602"/>
                <a:gd name="T9" fmla="*/ 0 h 637"/>
                <a:gd name="T10" fmla="*/ 0 w 602"/>
                <a:gd name="T11" fmla="*/ 0 h 637"/>
                <a:gd name="T12" fmla="*/ 0 w 602"/>
                <a:gd name="T13" fmla="*/ 0 h 637"/>
                <a:gd name="T14" fmla="*/ 0 w 602"/>
                <a:gd name="T15" fmla="*/ 0 h 637"/>
                <a:gd name="T16" fmla="*/ 0 w 602"/>
                <a:gd name="T17" fmla="*/ 0 h 637"/>
                <a:gd name="T18" fmla="*/ 0 w 602"/>
                <a:gd name="T19" fmla="*/ 0 h 637"/>
                <a:gd name="T20" fmla="*/ 0 w 602"/>
                <a:gd name="T21" fmla="*/ 0 h 637"/>
                <a:gd name="T22" fmla="*/ 0 w 602"/>
                <a:gd name="T23" fmla="*/ 0 h 637"/>
                <a:gd name="T24" fmla="*/ 0 w 602"/>
                <a:gd name="T25" fmla="*/ 0 h 637"/>
                <a:gd name="T26" fmla="*/ 0 w 602"/>
                <a:gd name="T27" fmla="*/ 0 h 637"/>
                <a:gd name="T28" fmla="*/ 0 w 602"/>
                <a:gd name="T29" fmla="*/ 0 h 637"/>
                <a:gd name="T30" fmla="*/ 0 w 602"/>
                <a:gd name="T31" fmla="*/ 0 h 637"/>
                <a:gd name="T32" fmla="*/ 0 w 602"/>
                <a:gd name="T33" fmla="*/ 0 h 637"/>
                <a:gd name="T34" fmla="*/ 0 w 602"/>
                <a:gd name="T35" fmla="*/ 0 h 637"/>
                <a:gd name="T36" fmla="*/ 0 w 602"/>
                <a:gd name="T37" fmla="*/ 0 h 637"/>
                <a:gd name="T38" fmla="*/ 0 w 602"/>
                <a:gd name="T39" fmla="*/ 0 h 637"/>
                <a:gd name="T40" fmla="*/ 0 w 602"/>
                <a:gd name="T41" fmla="*/ 0 h 637"/>
                <a:gd name="T42" fmla="*/ 0 w 602"/>
                <a:gd name="T43" fmla="*/ 0 h 637"/>
                <a:gd name="T44" fmla="*/ 0 w 602"/>
                <a:gd name="T45" fmla="*/ 0 h 637"/>
                <a:gd name="T46" fmla="*/ 0 w 602"/>
                <a:gd name="T47" fmla="*/ 0 h 637"/>
                <a:gd name="T48" fmla="*/ 0 w 602"/>
                <a:gd name="T49" fmla="*/ 0 h 637"/>
                <a:gd name="T50" fmla="*/ 0 w 602"/>
                <a:gd name="T51" fmla="*/ 0 h 637"/>
                <a:gd name="T52" fmla="*/ 0 w 602"/>
                <a:gd name="T53" fmla="*/ 0 h 637"/>
                <a:gd name="T54" fmla="*/ 0 w 602"/>
                <a:gd name="T55" fmla="*/ 0 h 637"/>
                <a:gd name="T56" fmla="*/ 0 w 602"/>
                <a:gd name="T57" fmla="*/ 0 h 637"/>
                <a:gd name="T58" fmla="*/ 0 w 602"/>
                <a:gd name="T59" fmla="*/ 0 h 637"/>
                <a:gd name="T60" fmla="*/ 0 w 602"/>
                <a:gd name="T61" fmla="*/ 0 h 637"/>
                <a:gd name="T62" fmla="*/ 0 w 602"/>
                <a:gd name="T63" fmla="*/ 0 h 637"/>
                <a:gd name="T64" fmla="*/ 0 w 602"/>
                <a:gd name="T65" fmla="*/ 0 h 637"/>
                <a:gd name="T66" fmla="*/ 0 w 602"/>
                <a:gd name="T67" fmla="*/ 0 h 637"/>
                <a:gd name="T68" fmla="*/ 0 w 602"/>
                <a:gd name="T69" fmla="*/ 0 h 637"/>
                <a:gd name="T70" fmla="*/ 0 w 602"/>
                <a:gd name="T71" fmla="*/ 0 h 637"/>
                <a:gd name="T72" fmla="*/ 0 w 602"/>
                <a:gd name="T73" fmla="*/ 0 h 637"/>
                <a:gd name="T74" fmla="*/ 0 w 602"/>
                <a:gd name="T75" fmla="*/ 0 h 637"/>
                <a:gd name="T76" fmla="*/ 0 w 602"/>
                <a:gd name="T77" fmla="*/ 0 h 637"/>
                <a:gd name="T78" fmla="*/ 0 w 602"/>
                <a:gd name="T79" fmla="*/ 0 h 637"/>
                <a:gd name="T80" fmla="*/ 0 w 602"/>
                <a:gd name="T81" fmla="*/ 0 h 637"/>
                <a:gd name="T82" fmla="*/ 0 w 602"/>
                <a:gd name="T83" fmla="*/ 0 h 637"/>
                <a:gd name="T84" fmla="*/ 0 w 602"/>
                <a:gd name="T85" fmla="*/ 0 h 637"/>
                <a:gd name="T86" fmla="*/ 0 w 602"/>
                <a:gd name="T87" fmla="*/ 0 h 637"/>
                <a:gd name="T88" fmla="*/ 0 w 602"/>
                <a:gd name="T89" fmla="*/ 0 h 637"/>
                <a:gd name="T90" fmla="*/ 0 w 602"/>
                <a:gd name="T91" fmla="*/ 0 h 637"/>
                <a:gd name="T92" fmla="*/ 0 w 602"/>
                <a:gd name="T93" fmla="*/ 0 h 637"/>
                <a:gd name="T94" fmla="*/ 0 w 602"/>
                <a:gd name="T95" fmla="*/ 0 h 637"/>
                <a:gd name="T96" fmla="*/ 0 w 602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2"/>
                <a:gd name="T148" fmla="*/ 0 h 637"/>
                <a:gd name="T149" fmla="*/ 602 w 602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2" h="637">
                  <a:moveTo>
                    <a:pt x="602" y="319"/>
                  </a:moveTo>
                  <a:lnTo>
                    <a:pt x="601" y="298"/>
                  </a:lnTo>
                  <a:lnTo>
                    <a:pt x="600" y="278"/>
                  </a:lnTo>
                  <a:lnTo>
                    <a:pt x="596" y="257"/>
                  </a:lnTo>
                  <a:lnTo>
                    <a:pt x="591" y="237"/>
                  </a:lnTo>
                  <a:lnTo>
                    <a:pt x="586" y="217"/>
                  </a:lnTo>
                  <a:lnTo>
                    <a:pt x="579" y="197"/>
                  </a:lnTo>
                  <a:lnTo>
                    <a:pt x="571" y="179"/>
                  </a:lnTo>
                  <a:lnTo>
                    <a:pt x="561" y="160"/>
                  </a:lnTo>
                  <a:lnTo>
                    <a:pt x="552" y="143"/>
                  </a:lnTo>
                  <a:lnTo>
                    <a:pt x="540" y="125"/>
                  </a:lnTo>
                  <a:lnTo>
                    <a:pt x="528" y="111"/>
                  </a:lnTo>
                  <a:lnTo>
                    <a:pt x="514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5"/>
                  </a:lnTo>
                  <a:lnTo>
                    <a:pt x="452" y="44"/>
                  </a:lnTo>
                  <a:lnTo>
                    <a:pt x="436" y="34"/>
                  </a:lnTo>
                  <a:lnTo>
                    <a:pt x="418" y="25"/>
                  </a:lnTo>
                  <a:lnTo>
                    <a:pt x="399" y="18"/>
                  </a:lnTo>
                  <a:lnTo>
                    <a:pt x="382" y="10"/>
                  </a:lnTo>
                  <a:lnTo>
                    <a:pt x="362" y="6"/>
                  </a:lnTo>
                  <a:lnTo>
                    <a:pt x="342" y="3"/>
                  </a:lnTo>
                  <a:lnTo>
                    <a:pt x="322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4" y="3"/>
                  </a:lnTo>
                  <a:lnTo>
                    <a:pt x="245" y="5"/>
                  </a:lnTo>
                  <a:lnTo>
                    <a:pt x="227" y="10"/>
                  </a:lnTo>
                  <a:lnTo>
                    <a:pt x="207" y="16"/>
                  </a:lnTo>
                  <a:lnTo>
                    <a:pt x="189" y="24"/>
                  </a:lnTo>
                  <a:lnTo>
                    <a:pt x="171" y="32"/>
                  </a:lnTo>
                  <a:lnTo>
                    <a:pt x="153" y="41"/>
                  </a:lnTo>
                  <a:lnTo>
                    <a:pt x="137" y="52"/>
                  </a:lnTo>
                  <a:lnTo>
                    <a:pt x="121" y="65"/>
                  </a:lnTo>
                  <a:lnTo>
                    <a:pt x="105" y="77"/>
                  </a:lnTo>
                  <a:lnTo>
                    <a:pt x="91" y="91"/>
                  </a:lnTo>
                  <a:lnTo>
                    <a:pt x="78" y="107"/>
                  </a:lnTo>
                  <a:lnTo>
                    <a:pt x="64" y="122"/>
                  </a:lnTo>
                  <a:lnTo>
                    <a:pt x="53" y="139"/>
                  </a:lnTo>
                  <a:lnTo>
                    <a:pt x="43" y="155"/>
                  </a:lnTo>
                  <a:lnTo>
                    <a:pt x="33" y="174"/>
                  </a:lnTo>
                  <a:lnTo>
                    <a:pt x="25" y="192"/>
                  </a:lnTo>
                  <a:lnTo>
                    <a:pt x="18" y="212"/>
                  </a:lnTo>
                  <a:lnTo>
                    <a:pt x="11" y="232"/>
                  </a:lnTo>
                  <a:lnTo>
                    <a:pt x="7" y="252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15"/>
                  </a:lnTo>
                  <a:lnTo>
                    <a:pt x="1" y="335"/>
                  </a:lnTo>
                  <a:lnTo>
                    <a:pt x="2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2" y="435"/>
                  </a:lnTo>
                  <a:lnTo>
                    <a:pt x="28" y="455"/>
                  </a:lnTo>
                  <a:lnTo>
                    <a:pt x="38" y="474"/>
                  </a:lnTo>
                  <a:lnTo>
                    <a:pt x="48" y="491"/>
                  </a:lnTo>
                  <a:lnTo>
                    <a:pt x="60" y="508"/>
                  </a:lnTo>
                  <a:lnTo>
                    <a:pt x="72" y="525"/>
                  </a:lnTo>
                  <a:lnTo>
                    <a:pt x="84" y="541"/>
                  </a:lnTo>
                  <a:lnTo>
                    <a:pt x="99" y="556"/>
                  </a:lnTo>
                  <a:lnTo>
                    <a:pt x="113" y="568"/>
                  </a:lnTo>
                  <a:lnTo>
                    <a:pt x="130" y="580"/>
                  </a:lnTo>
                  <a:lnTo>
                    <a:pt x="146" y="592"/>
                  </a:lnTo>
                  <a:lnTo>
                    <a:pt x="162" y="603"/>
                  </a:lnTo>
                  <a:lnTo>
                    <a:pt x="181" y="611"/>
                  </a:lnTo>
                  <a:lnTo>
                    <a:pt x="199" y="619"/>
                  </a:lnTo>
                  <a:lnTo>
                    <a:pt x="218" y="625"/>
                  </a:lnTo>
                  <a:lnTo>
                    <a:pt x="237" y="630"/>
                  </a:lnTo>
                  <a:lnTo>
                    <a:pt x="256" y="635"/>
                  </a:lnTo>
                  <a:lnTo>
                    <a:pt x="275" y="636"/>
                  </a:lnTo>
                  <a:lnTo>
                    <a:pt x="295" y="637"/>
                  </a:lnTo>
                  <a:lnTo>
                    <a:pt x="313" y="637"/>
                  </a:lnTo>
                  <a:lnTo>
                    <a:pt x="333" y="636"/>
                  </a:lnTo>
                  <a:lnTo>
                    <a:pt x="353" y="634"/>
                  </a:lnTo>
                  <a:lnTo>
                    <a:pt x="372" y="629"/>
                  </a:lnTo>
                  <a:lnTo>
                    <a:pt x="392" y="624"/>
                  </a:lnTo>
                  <a:lnTo>
                    <a:pt x="410" y="616"/>
                  </a:lnTo>
                  <a:lnTo>
                    <a:pt x="428" y="608"/>
                  </a:lnTo>
                  <a:lnTo>
                    <a:pt x="446" y="599"/>
                  </a:lnTo>
                  <a:lnTo>
                    <a:pt x="461" y="589"/>
                  </a:lnTo>
                  <a:lnTo>
                    <a:pt x="478" y="577"/>
                  </a:lnTo>
                  <a:lnTo>
                    <a:pt x="493" y="564"/>
                  </a:lnTo>
                  <a:lnTo>
                    <a:pt x="508" y="549"/>
                  </a:lnTo>
                  <a:lnTo>
                    <a:pt x="522" y="534"/>
                  </a:lnTo>
                  <a:lnTo>
                    <a:pt x="535" y="520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8"/>
                  </a:lnTo>
                  <a:lnTo>
                    <a:pt x="576" y="449"/>
                  </a:lnTo>
                  <a:lnTo>
                    <a:pt x="584" y="430"/>
                  </a:lnTo>
                  <a:lnTo>
                    <a:pt x="590" y="411"/>
                  </a:lnTo>
                  <a:lnTo>
                    <a:pt x="595" y="391"/>
                  </a:lnTo>
                  <a:lnTo>
                    <a:pt x="597" y="370"/>
                  </a:lnTo>
                  <a:lnTo>
                    <a:pt x="601" y="349"/>
                  </a:lnTo>
                  <a:lnTo>
                    <a:pt x="602" y="327"/>
                  </a:lnTo>
                  <a:lnTo>
                    <a:pt x="602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6" name="Freeform 62"/>
            <p:cNvSpPr>
              <a:spLocks/>
            </p:cNvSpPr>
            <p:nvPr/>
          </p:nvSpPr>
          <p:spPr bwMode="auto">
            <a:xfrm>
              <a:off x="432" y="2409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2" y="0"/>
                  </a:moveTo>
                  <a:lnTo>
                    <a:pt x="282" y="0"/>
                  </a:lnTo>
                  <a:lnTo>
                    <a:pt x="263" y="1"/>
                  </a:lnTo>
                  <a:lnTo>
                    <a:pt x="245" y="4"/>
                  </a:lnTo>
                  <a:lnTo>
                    <a:pt x="225" y="7"/>
                  </a:lnTo>
                  <a:lnTo>
                    <a:pt x="207" y="12"/>
                  </a:lnTo>
                  <a:lnTo>
                    <a:pt x="189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7" y="46"/>
                  </a:lnTo>
                  <a:lnTo>
                    <a:pt x="121" y="57"/>
                  </a:lnTo>
                  <a:lnTo>
                    <a:pt x="106" y="69"/>
                  </a:lnTo>
                  <a:lnTo>
                    <a:pt x="92" y="83"/>
                  </a:lnTo>
                  <a:lnTo>
                    <a:pt x="77" y="96"/>
                  </a:lnTo>
                  <a:lnTo>
                    <a:pt x="65" y="111"/>
                  </a:lnTo>
                  <a:lnTo>
                    <a:pt x="54" y="129"/>
                  </a:lnTo>
                  <a:lnTo>
                    <a:pt x="44" y="146"/>
                  </a:lnTo>
                  <a:lnTo>
                    <a:pt x="34" y="163"/>
                  </a:lnTo>
                  <a:lnTo>
                    <a:pt x="25" y="182"/>
                  </a:lnTo>
                  <a:lnTo>
                    <a:pt x="18" y="201"/>
                  </a:lnTo>
                  <a:lnTo>
                    <a:pt x="12" y="219"/>
                  </a:lnTo>
                  <a:lnTo>
                    <a:pt x="7" y="239"/>
                  </a:lnTo>
                  <a:lnTo>
                    <a:pt x="4" y="259"/>
                  </a:lnTo>
                  <a:lnTo>
                    <a:pt x="2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9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9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2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2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0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3" y="28"/>
                  </a:lnTo>
                  <a:lnTo>
                    <a:pt x="942" y="20"/>
                  </a:lnTo>
                  <a:lnTo>
                    <a:pt x="924" y="12"/>
                  </a:lnTo>
                  <a:lnTo>
                    <a:pt x="907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50" y="0"/>
                  </a:lnTo>
                  <a:lnTo>
                    <a:pt x="722" y="0"/>
                  </a:lnTo>
                  <a:lnTo>
                    <a:pt x="716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90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4" y="80"/>
                  </a:lnTo>
                  <a:lnTo>
                    <a:pt x="641" y="89"/>
                  </a:lnTo>
                  <a:lnTo>
                    <a:pt x="628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9" y="108"/>
                  </a:lnTo>
                  <a:lnTo>
                    <a:pt x="524" y="105"/>
                  </a:lnTo>
                  <a:lnTo>
                    <a:pt x="509" y="101"/>
                  </a:lnTo>
                  <a:lnTo>
                    <a:pt x="494" y="96"/>
                  </a:lnTo>
                  <a:lnTo>
                    <a:pt x="481" y="90"/>
                  </a:lnTo>
                  <a:lnTo>
                    <a:pt x="468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8"/>
                  </a:lnTo>
                  <a:lnTo>
                    <a:pt x="405" y="15"/>
                  </a:lnTo>
                  <a:lnTo>
                    <a:pt x="397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7" name="Freeform 63"/>
            <p:cNvSpPr>
              <a:spLocks/>
            </p:cNvSpPr>
            <p:nvPr/>
          </p:nvSpPr>
          <p:spPr bwMode="auto">
            <a:xfrm>
              <a:off x="482" y="2261"/>
              <a:ext cx="121" cy="127"/>
            </a:xfrm>
            <a:custGeom>
              <a:avLst/>
              <a:gdLst>
                <a:gd name="T0" fmla="*/ 0 w 602"/>
                <a:gd name="T1" fmla="*/ 0 h 637"/>
                <a:gd name="T2" fmla="*/ 0 w 602"/>
                <a:gd name="T3" fmla="*/ 0 h 637"/>
                <a:gd name="T4" fmla="*/ 0 w 602"/>
                <a:gd name="T5" fmla="*/ 0 h 637"/>
                <a:gd name="T6" fmla="*/ 0 w 602"/>
                <a:gd name="T7" fmla="*/ 0 h 637"/>
                <a:gd name="T8" fmla="*/ 0 w 602"/>
                <a:gd name="T9" fmla="*/ 0 h 637"/>
                <a:gd name="T10" fmla="*/ 0 w 602"/>
                <a:gd name="T11" fmla="*/ 0 h 637"/>
                <a:gd name="T12" fmla="*/ 0 w 602"/>
                <a:gd name="T13" fmla="*/ 0 h 637"/>
                <a:gd name="T14" fmla="*/ 0 w 602"/>
                <a:gd name="T15" fmla="*/ 0 h 637"/>
                <a:gd name="T16" fmla="*/ 0 w 602"/>
                <a:gd name="T17" fmla="*/ 0 h 637"/>
                <a:gd name="T18" fmla="*/ 0 w 602"/>
                <a:gd name="T19" fmla="*/ 0 h 637"/>
                <a:gd name="T20" fmla="*/ 0 w 602"/>
                <a:gd name="T21" fmla="*/ 0 h 637"/>
                <a:gd name="T22" fmla="*/ 0 w 602"/>
                <a:gd name="T23" fmla="*/ 0 h 637"/>
                <a:gd name="T24" fmla="*/ 0 w 602"/>
                <a:gd name="T25" fmla="*/ 0 h 637"/>
                <a:gd name="T26" fmla="*/ 0 w 602"/>
                <a:gd name="T27" fmla="*/ 0 h 637"/>
                <a:gd name="T28" fmla="*/ 0 w 602"/>
                <a:gd name="T29" fmla="*/ 0 h 637"/>
                <a:gd name="T30" fmla="*/ 0 w 602"/>
                <a:gd name="T31" fmla="*/ 0 h 637"/>
                <a:gd name="T32" fmla="*/ 0 w 602"/>
                <a:gd name="T33" fmla="*/ 0 h 637"/>
                <a:gd name="T34" fmla="*/ 0 w 602"/>
                <a:gd name="T35" fmla="*/ 0 h 637"/>
                <a:gd name="T36" fmla="*/ 0 w 602"/>
                <a:gd name="T37" fmla="*/ 0 h 637"/>
                <a:gd name="T38" fmla="*/ 0 w 602"/>
                <a:gd name="T39" fmla="*/ 0 h 637"/>
                <a:gd name="T40" fmla="*/ 0 w 602"/>
                <a:gd name="T41" fmla="*/ 0 h 637"/>
                <a:gd name="T42" fmla="*/ 0 w 602"/>
                <a:gd name="T43" fmla="*/ 0 h 637"/>
                <a:gd name="T44" fmla="*/ 0 w 602"/>
                <a:gd name="T45" fmla="*/ 0 h 637"/>
                <a:gd name="T46" fmla="*/ 0 w 602"/>
                <a:gd name="T47" fmla="*/ 0 h 637"/>
                <a:gd name="T48" fmla="*/ 0 w 602"/>
                <a:gd name="T49" fmla="*/ 0 h 637"/>
                <a:gd name="T50" fmla="*/ 0 w 602"/>
                <a:gd name="T51" fmla="*/ 0 h 637"/>
                <a:gd name="T52" fmla="*/ 0 w 602"/>
                <a:gd name="T53" fmla="*/ 0 h 637"/>
                <a:gd name="T54" fmla="*/ 0 w 602"/>
                <a:gd name="T55" fmla="*/ 0 h 637"/>
                <a:gd name="T56" fmla="*/ 0 w 602"/>
                <a:gd name="T57" fmla="*/ 0 h 637"/>
                <a:gd name="T58" fmla="*/ 0 w 602"/>
                <a:gd name="T59" fmla="*/ 0 h 637"/>
                <a:gd name="T60" fmla="*/ 0 w 602"/>
                <a:gd name="T61" fmla="*/ 0 h 637"/>
                <a:gd name="T62" fmla="*/ 0 w 602"/>
                <a:gd name="T63" fmla="*/ 0 h 637"/>
                <a:gd name="T64" fmla="*/ 0 w 602"/>
                <a:gd name="T65" fmla="*/ 0 h 637"/>
                <a:gd name="T66" fmla="*/ 0 w 602"/>
                <a:gd name="T67" fmla="*/ 0 h 637"/>
                <a:gd name="T68" fmla="*/ 0 w 602"/>
                <a:gd name="T69" fmla="*/ 0 h 637"/>
                <a:gd name="T70" fmla="*/ 0 w 602"/>
                <a:gd name="T71" fmla="*/ 0 h 637"/>
                <a:gd name="T72" fmla="*/ 0 w 602"/>
                <a:gd name="T73" fmla="*/ 0 h 637"/>
                <a:gd name="T74" fmla="*/ 0 w 602"/>
                <a:gd name="T75" fmla="*/ 0 h 637"/>
                <a:gd name="T76" fmla="*/ 0 w 602"/>
                <a:gd name="T77" fmla="*/ 0 h 637"/>
                <a:gd name="T78" fmla="*/ 0 w 602"/>
                <a:gd name="T79" fmla="*/ 0 h 637"/>
                <a:gd name="T80" fmla="*/ 0 w 602"/>
                <a:gd name="T81" fmla="*/ 0 h 637"/>
                <a:gd name="T82" fmla="*/ 0 w 602"/>
                <a:gd name="T83" fmla="*/ 0 h 637"/>
                <a:gd name="T84" fmla="*/ 0 w 602"/>
                <a:gd name="T85" fmla="*/ 0 h 637"/>
                <a:gd name="T86" fmla="*/ 0 w 602"/>
                <a:gd name="T87" fmla="*/ 0 h 637"/>
                <a:gd name="T88" fmla="*/ 0 w 602"/>
                <a:gd name="T89" fmla="*/ 0 h 637"/>
                <a:gd name="T90" fmla="*/ 0 w 602"/>
                <a:gd name="T91" fmla="*/ 0 h 637"/>
                <a:gd name="T92" fmla="*/ 0 w 602"/>
                <a:gd name="T93" fmla="*/ 0 h 637"/>
                <a:gd name="T94" fmla="*/ 0 w 602"/>
                <a:gd name="T95" fmla="*/ 0 h 637"/>
                <a:gd name="T96" fmla="*/ 0 w 602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2"/>
                <a:gd name="T148" fmla="*/ 0 h 637"/>
                <a:gd name="T149" fmla="*/ 602 w 602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2" h="637">
                  <a:moveTo>
                    <a:pt x="602" y="319"/>
                  </a:moveTo>
                  <a:lnTo>
                    <a:pt x="601" y="297"/>
                  </a:lnTo>
                  <a:lnTo>
                    <a:pt x="600" y="278"/>
                  </a:lnTo>
                  <a:lnTo>
                    <a:pt x="596" y="257"/>
                  </a:lnTo>
                  <a:lnTo>
                    <a:pt x="591" y="237"/>
                  </a:lnTo>
                  <a:lnTo>
                    <a:pt x="586" y="217"/>
                  </a:lnTo>
                  <a:lnTo>
                    <a:pt x="579" y="197"/>
                  </a:lnTo>
                  <a:lnTo>
                    <a:pt x="571" y="178"/>
                  </a:lnTo>
                  <a:lnTo>
                    <a:pt x="562" y="160"/>
                  </a:lnTo>
                  <a:lnTo>
                    <a:pt x="552" y="142"/>
                  </a:lnTo>
                  <a:lnTo>
                    <a:pt x="540" y="125"/>
                  </a:lnTo>
                  <a:lnTo>
                    <a:pt x="528" y="110"/>
                  </a:lnTo>
                  <a:lnTo>
                    <a:pt x="514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4"/>
                  </a:lnTo>
                  <a:lnTo>
                    <a:pt x="452" y="43"/>
                  </a:lnTo>
                  <a:lnTo>
                    <a:pt x="436" y="33"/>
                  </a:lnTo>
                  <a:lnTo>
                    <a:pt x="418" y="25"/>
                  </a:lnTo>
                  <a:lnTo>
                    <a:pt x="399" y="17"/>
                  </a:lnTo>
                  <a:lnTo>
                    <a:pt x="382" y="10"/>
                  </a:lnTo>
                  <a:lnTo>
                    <a:pt x="362" y="6"/>
                  </a:lnTo>
                  <a:lnTo>
                    <a:pt x="342" y="2"/>
                  </a:lnTo>
                  <a:lnTo>
                    <a:pt x="322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4" y="2"/>
                  </a:lnTo>
                  <a:lnTo>
                    <a:pt x="245" y="5"/>
                  </a:lnTo>
                  <a:lnTo>
                    <a:pt x="227" y="10"/>
                  </a:lnTo>
                  <a:lnTo>
                    <a:pt x="207" y="16"/>
                  </a:lnTo>
                  <a:lnTo>
                    <a:pt x="190" y="23"/>
                  </a:lnTo>
                  <a:lnTo>
                    <a:pt x="171" y="32"/>
                  </a:lnTo>
                  <a:lnTo>
                    <a:pt x="154" y="41"/>
                  </a:lnTo>
                  <a:lnTo>
                    <a:pt x="137" y="52"/>
                  </a:lnTo>
                  <a:lnTo>
                    <a:pt x="121" y="64"/>
                  </a:lnTo>
                  <a:lnTo>
                    <a:pt x="105" y="77"/>
                  </a:lnTo>
                  <a:lnTo>
                    <a:pt x="92" y="90"/>
                  </a:lnTo>
                  <a:lnTo>
                    <a:pt x="78" y="107"/>
                  </a:lnTo>
                  <a:lnTo>
                    <a:pt x="64" y="121"/>
                  </a:lnTo>
                  <a:lnTo>
                    <a:pt x="53" y="139"/>
                  </a:lnTo>
                  <a:lnTo>
                    <a:pt x="43" y="155"/>
                  </a:lnTo>
                  <a:lnTo>
                    <a:pt x="33" y="173"/>
                  </a:lnTo>
                  <a:lnTo>
                    <a:pt x="25" y="192"/>
                  </a:lnTo>
                  <a:lnTo>
                    <a:pt x="18" y="212"/>
                  </a:lnTo>
                  <a:lnTo>
                    <a:pt x="11" y="232"/>
                  </a:lnTo>
                  <a:lnTo>
                    <a:pt x="7" y="252"/>
                  </a:lnTo>
                  <a:lnTo>
                    <a:pt x="4" y="273"/>
                  </a:lnTo>
                  <a:lnTo>
                    <a:pt x="1" y="294"/>
                  </a:lnTo>
                  <a:lnTo>
                    <a:pt x="0" y="315"/>
                  </a:lnTo>
                  <a:lnTo>
                    <a:pt x="1" y="335"/>
                  </a:lnTo>
                  <a:lnTo>
                    <a:pt x="2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2" y="435"/>
                  </a:lnTo>
                  <a:lnTo>
                    <a:pt x="28" y="455"/>
                  </a:lnTo>
                  <a:lnTo>
                    <a:pt x="38" y="474"/>
                  </a:lnTo>
                  <a:lnTo>
                    <a:pt x="48" y="491"/>
                  </a:lnTo>
                  <a:lnTo>
                    <a:pt x="61" y="508"/>
                  </a:lnTo>
                  <a:lnTo>
                    <a:pt x="72" y="524"/>
                  </a:lnTo>
                  <a:lnTo>
                    <a:pt x="84" y="540"/>
                  </a:lnTo>
                  <a:lnTo>
                    <a:pt x="99" y="555"/>
                  </a:lnTo>
                  <a:lnTo>
                    <a:pt x="113" y="568"/>
                  </a:lnTo>
                  <a:lnTo>
                    <a:pt x="130" y="580"/>
                  </a:lnTo>
                  <a:lnTo>
                    <a:pt x="146" y="591"/>
                  </a:lnTo>
                  <a:lnTo>
                    <a:pt x="162" y="602"/>
                  </a:lnTo>
                  <a:lnTo>
                    <a:pt x="181" y="611"/>
                  </a:lnTo>
                  <a:lnTo>
                    <a:pt x="199" y="619"/>
                  </a:lnTo>
                  <a:lnTo>
                    <a:pt x="218" y="625"/>
                  </a:lnTo>
                  <a:lnTo>
                    <a:pt x="237" y="630"/>
                  </a:lnTo>
                  <a:lnTo>
                    <a:pt x="257" y="635"/>
                  </a:lnTo>
                  <a:lnTo>
                    <a:pt x="275" y="636"/>
                  </a:lnTo>
                  <a:lnTo>
                    <a:pt x="295" y="637"/>
                  </a:lnTo>
                  <a:lnTo>
                    <a:pt x="314" y="637"/>
                  </a:lnTo>
                  <a:lnTo>
                    <a:pt x="333" y="636"/>
                  </a:lnTo>
                  <a:lnTo>
                    <a:pt x="353" y="633"/>
                  </a:lnTo>
                  <a:lnTo>
                    <a:pt x="372" y="628"/>
                  </a:lnTo>
                  <a:lnTo>
                    <a:pt x="392" y="624"/>
                  </a:lnTo>
                  <a:lnTo>
                    <a:pt x="410" y="616"/>
                  </a:lnTo>
                  <a:lnTo>
                    <a:pt x="428" y="607"/>
                  </a:lnTo>
                  <a:lnTo>
                    <a:pt x="446" y="599"/>
                  </a:lnTo>
                  <a:lnTo>
                    <a:pt x="461" y="589"/>
                  </a:lnTo>
                  <a:lnTo>
                    <a:pt x="478" y="576"/>
                  </a:lnTo>
                  <a:lnTo>
                    <a:pt x="493" y="564"/>
                  </a:lnTo>
                  <a:lnTo>
                    <a:pt x="508" y="549"/>
                  </a:lnTo>
                  <a:lnTo>
                    <a:pt x="522" y="534"/>
                  </a:lnTo>
                  <a:lnTo>
                    <a:pt x="536" y="519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7"/>
                  </a:lnTo>
                  <a:lnTo>
                    <a:pt x="576" y="449"/>
                  </a:lnTo>
                  <a:lnTo>
                    <a:pt x="584" y="430"/>
                  </a:lnTo>
                  <a:lnTo>
                    <a:pt x="590" y="410"/>
                  </a:lnTo>
                  <a:lnTo>
                    <a:pt x="595" y="390"/>
                  </a:lnTo>
                  <a:lnTo>
                    <a:pt x="598" y="369"/>
                  </a:lnTo>
                  <a:lnTo>
                    <a:pt x="601" y="348"/>
                  </a:lnTo>
                  <a:lnTo>
                    <a:pt x="602" y="327"/>
                  </a:lnTo>
                  <a:lnTo>
                    <a:pt x="602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8" name="Freeform 64"/>
            <p:cNvSpPr>
              <a:spLocks/>
            </p:cNvSpPr>
            <p:nvPr/>
          </p:nvSpPr>
          <p:spPr bwMode="auto">
            <a:xfrm>
              <a:off x="720" y="2405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1" y="0"/>
                  </a:moveTo>
                  <a:lnTo>
                    <a:pt x="281" y="0"/>
                  </a:lnTo>
                  <a:lnTo>
                    <a:pt x="263" y="1"/>
                  </a:lnTo>
                  <a:lnTo>
                    <a:pt x="244" y="4"/>
                  </a:lnTo>
                  <a:lnTo>
                    <a:pt x="224" y="7"/>
                  </a:lnTo>
                  <a:lnTo>
                    <a:pt x="207" y="12"/>
                  </a:lnTo>
                  <a:lnTo>
                    <a:pt x="188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6" y="46"/>
                  </a:lnTo>
                  <a:lnTo>
                    <a:pt x="120" y="57"/>
                  </a:lnTo>
                  <a:lnTo>
                    <a:pt x="105" y="69"/>
                  </a:lnTo>
                  <a:lnTo>
                    <a:pt x="92" y="83"/>
                  </a:lnTo>
                  <a:lnTo>
                    <a:pt x="77" y="97"/>
                  </a:lnTo>
                  <a:lnTo>
                    <a:pt x="64" y="112"/>
                  </a:lnTo>
                  <a:lnTo>
                    <a:pt x="53" y="129"/>
                  </a:lnTo>
                  <a:lnTo>
                    <a:pt x="43" y="146"/>
                  </a:lnTo>
                  <a:lnTo>
                    <a:pt x="33" y="164"/>
                  </a:lnTo>
                  <a:lnTo>
                    <a:pt x="25" y="182"/>
                  </a:lnTo>
                  <a:lnTo>
                    <a:pt x="17" y="201"/>
                  </a:lnTo>
                  <a:lnTo>
                    <a:pt x="11" y="219"/>
                  </a:lnTo>
                  <a:lnTo>
                    <a:pt x="6" y="239"/>
                  </a:lnTo>
                  <a:lnTo>
                    <a:pt x="4" y="259"/>
                  </a:lnTo>
                  <a:lnTo>
                    <a:pt x="1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8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8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1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1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1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2" y="28"/>
                  </a:lnTo>
                  <a:lnTo>
                    <a:pt x="941" y="20"/>
                  </a:lnTo>
                  <a:lnTo>
                    <a:pt x="924" y="12"/>
                  </a:lnTo>
                  <a:lnTo>
                    <a:pt x="906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49" y="0"/>
                  </a:lnTo>
                  <a:lnTo>
                    <a:pt x="722" y="0"/>
                  </a:lnTo>
                  <a:lnTo>
                    <a:pt x="715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89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3" y="81"/>
                  </a:lnTo>
                  <a:lnTo>
                    <a:pt x="641" y="89"/>
                  </a:lnTo>
                  <a:lnTo>
                    <a:pt x="627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8" y="108"/>
                  </a:lnTo>
                  <a:lnTo>
                    <a:pt x="523" y="105"/>
                  </a:lnTo>
                  <a:lnTo>
                    <a:pt x="508" y="102"/>
                  </a:lnTo>
                  <a:lnTo>
                    <a:pt x="494" y="97"/>
                  </a:lnTo>
                  <a:lnTo>
                    <a:pt x="481" y="90"/>
                  </a:lnTo>
                  <a:lnTo>
                    <a:pt x="467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8"/>
                  </a:lnTo>
                  <a:lnTo>
                    <a:pt x="404" y="15"/>
                  </a:lnTo>
                  <a:lnTo>
                    <a:pt x="397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9" name="Freeform 65"/>
            <p:cNvSpPr>
              <a:spLocks/>
            </p:cNvSpPr>
            <p:nvPr/>
          </p:nvSpPr>
          <p:spPr bwMode="auto">
            <a:xfrm>
              <a:off x="770" y="2257"/>
              <a:ext cx="121" cy="127"/>
            </a:xfrm>
            <a:custGeom>
              <a:avLst/>
              <a:gdLst>
                <a:gd name="T0" fmla="*/ 0 w 603"/>
                <a:gd name="T1" fmla="*/ 0 h 637"/>
                <a:gd name="T2" fmla="*/ 0 w 603"/>
                <a:gd name="T3" fmla="*/ 0 h 637"/>
                <a:gd name="T4" fmla="*/ 0 w 603"/>
                <a:gd name="T5" fmla="*/ 0 h 637"/>
                <a:gd name="T6" fmla="*/ 0 w 603"/>
                <a:gd name="T7" fmla="*/ 0 h 637"/>
                <a:gd name="T8" fmla="*/ 0 w 603"/>
                <a:gd name="T9" fmla="*/ 0 h 637"/>
                <a:gd name="T10" fmla="*/ 0 w 603"/>
                <a:gd name="T11" fmla="*/ 0 h 637"/>
                <a:gd name="T12" fmla="*/ 0 w 603"/>
                <a:gd name="T13" fmla="*/ 0 h 637"/>
                <a:gd name="T14" fmla="*/ 0 w 603"/>
                <a:gd name="T15" fmla="*/ 0 h 637"/>
                <a:gd name="T16" fmla="*/ 0 w 603"/>
                <a:gd name="T17" fmla="*/ 0 h 637"/>
                <a:gd name="T18" fmla="*/ 0 w 603"/>
                <a:gd name="T19" fmla="*/ 0 h 637"/>
                <a:gd name="T20" fmla="*/ 0 w 603"/>
                <a:gd name="T21" fmla="*/ 0 h 637"/>
                <a:gd name="T22" fmla="*/ 0 w 603"/>
                <a:gd name="T23" fmla="*/ 0 h 637"/>
                <a:gd name="T24" fmla="*/ 0 w 603"/>
                <a:gd name="T25" fmla="*/ 0 h 637"/>
                <a:gd name="T26" fmla="*/ 0 w 603"/>
                <a:gd name="T27" fmla="*/ 0 h 637"/>
                <a:gd name="T28" fmla="*/ 0 w 603"/>
                <a:gd name="T29" fmla="*/ 0 h 637"/>
                <a:gd name="T30" fmla="*/ 0 w 603"/>
                <a:gd name="T31" fmla="*/ 0 h 637"/>
                <a:gd name="T32" fmla="*/ 0 w 603"/>
                <a:gd name="T33" fmla="*/ 0 h 637"/>
                <a:gd name="T34" fmla="*/ 0 w 603"/>
                <a:gd name="T35" fmla="*/ 0 h 637"/>
                <a:gd name="T36" fmla="*/ 0 w 603"/>
                <a:gd name="T37" fmla="*/ 0 h 637"/>
                <a:gd name="T38" fmla="*/ 0 w 603"/>
                <a:gd name="T39" fmla="*/ 0 h 637"/>
                <a:gd name="T40" fmla="*/ 0 w 603"/>
                <a:gd name="T41" fmla="*/ 0 h 637"/>
                <a:gd name="T42" fmla="*/ 0 w 603"/>
                <a:gd name="T43" fmla="*/ 0 h 637"/>
                <a:gd name="T44" fmla="*/ 0 w 603"/>
                <a:gd name="T45" fmla="*/ 0 h 637"/>
                <a:gd name="T46" fmla="*/ 0 w 603"/>
                <a:gd name="T47" fmla="*/ 0 h 637"/>
                <a:gd name="T48" fmla="*/ 0 w 603"/>
                <a:gd name="T49" fmla="*/ 0 h 637"/>
                <a:gd name="T50" fmla="*/ 0 w 603"/>
                <a:gd name="T51" fmla="*/ 0 h 637"/>
                <a:gd name="T52" fmla="*/ 0 w 603"/>
                <a:gd name="T53" fmla="*/ 0 h 637"/>
                <a:gd name="T54" fmla="*/ 0 w 603"/>
                <a:gd name="T55" fmla="*/ 0 h 637"/>
                <a:gd name="T56" fmla="*/ 0 w 603"/>
                <a:gd name="T57" fmla="*/ 0 h 637"/>
                <a:gd name="T58" fmla="*/ 0 w 603"/>
                <a:gd name="T59" fmla="*/ 0 h 637"/>
                <a:gd name="T60" fmla="*/ 0 w 603"/>
                <a:gd name="T61" fmla="*/ 0 h 637"/>
                <a:gd name="T62" fmla="*/ 0 w 603"/>
                <a:gd name="T63" fmla="*/ 0 h 637"/>
                <a:gd name="T64" fmla="*/ 0 w 603"/>
                <a:gd name="T65" fmla="*/ 0 h 637"/>
                <a:gd name="T66" fmla="*/ 0 w 603"/>
                <a:gd name="T67" fmla="*/ 0 h 637"/>
                <a:gd name="T68" fmla="*/ 0 w 603"/>
                <a:gd name="T69" fmla="*/ 0 h 637"/>
                <a:gd name="T70" fmla="*/ 0 w 603"/>
                <a:gd name="T71" fmla="*/ 0 h 637"/>
                <a:gd name="T72" fmla="*/ 0 w 603"/>
                <a:gd name="T73" fmla="*/ 0 h 637"/>
                <a:gd name="T74" fmla="*/ 0 w 603"/>
                <a:gd name="T75" fmla="*/ 0 h 637"/>
                <a:gd name="T76" fmla="*/ 0 w 603"/>
                <a:gd name="T77" fmla="*/ 0 h 637"/>
                <a:gd name="T78" fmla="*/ 0 w 603"/>
                <a:gd name="T79" fmla="*/ 0 h 637"/>
                <a:gd name="T80" fmla="*/ 0 w 603"/>
                <a:gd name="T81" fmla="*/ 0 h 637"/>
                <a:gd name="T82" fmla="*/ 0 w 603"/>
                <a:gd name="T83" fmla="*/ 0 h 637"/>
                <a:gd name="T84" fmla="*/ 0 w 603"/>
                <a:gd name="T85" fmla="*/ 0 h 637"/>
                <a:gd name="T86" fmla="*/ 0 w 603"/>
                <a:gd name="T87" fmla="*/ 0 h 637"/>
                <a:gd name="T88" fmla="*/ 0 w 603"/>
                <a:gd name="T89" fmla="*/ 0 h 637"/>
                <a:gd name="T90" fmla="*/ 0 w 603"/>
                <a:gd name="T91" fmla="*/ 0 h 637"/>
                <a:gd name="T92" fmla="*/ 0 w 603"/>
                <a:gd name="T93" fmla="*/ 0 h 637"/>
                <a:gd name="T94" fmla="*/ 0 w 603"/>
                <a:gd name="T95" fmla="*/ 0 h 637"/>
                <a:gd name="T96" fmla="*/ 0 w 603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3"/>
                <a:gd name="T148" fmla="*/ 0 h 637"/>
                <a:gd name="T149" fmla="*/ 603 w 603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3" h="637">
                  <a:moveTo>
                    <a:pt x="603" y="319"/>
                  </a:moveTo>
                  <a:lnTo>
                    <a:pt x="602" y="298"/>
                  </a:lnTo>
                  <a:lnTo>
                    <a:pt x="601" y="278"/>
                  </a:lnTo>
                  <a:lnTo>
                    <a:pt x="597" y="257"/>
                  </a:lnTo>
                  <a:lnTo>
                    <a:pt x="592" y="237"/>
                  </a:lnTo>
                  <a:lnTo>
                    <a:pt x="587" y="217"/>
                  </a:lnTo>
                  <a:lnTo>
                    <a:pt x="580" y="197"/>
                  </a:lnTo>
                  <a:lnTo>
                    <a:pt x="572" y="179"/>
                  </a:lnTo>
                  <a:lnTo>
                    <a:pt x="562" y="160"/>
                  </a:lnTo>
                  <a:lnTo>
                    <a:pt x="552" y="143"/>
                  </a:lnTo>
                  <a:lnTo>
                    <a:pt x="541" y="125"/>
                  </a:lnTo>
                  <a:lnTo>
                    <a:pt x="529" y="110"/>
                  </a:lnTo>
                  <a:lnTo>
                    <a:pt x="515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5"/>
                  </a:lnTo>
                  <a:lnTo>
                    <a:pt x="453" y="43"/>
                  </a:lnTo>
                  <a:lnTo>
                    <a:pt x="437" y="34"/>
                  </a:lnTo>
                  <a:lnTo>
                    <a:pt x="418" y="25"/>
                  </a:lnTo>
                  <a:lnTo>
                    <a:pt x="400" y="17"/>
                  </a:lnTo>
                  <a:lnTo>
                    <a:pt x="382" y="10"/>
                  </a:lnTo>
                  <a:lnTo>
                    <a:pt x="363" y="6"/>
                  </a:lnTo>
                  <a:lnTo>
                    <a:pt x="343" y="3"/>
                  </a:lnTo>
                  <a:lnTo>
                    <a:pt x="323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5" y="3"/>
                  </a:lnTo>
                  <a:lnTo>
                    <a:pt x="246" y="5"/>
                  </a:lnTo>
                  <a:lnTo>
                    <a:pt x="227" y="10"/>
                  </a:lnTo>
                  <a:lnTo>
                    <a:pt x="208" y="16"/>
                  </a:lnTo>
                  <a:lnTo>
                    <a:pt x="190" y="24"/>
                  </a:lnTo>
                  <a:lnTo>
                    <a:pt x="172" y="32"/>
                  </a:lnTo>
                  <a:lnTo>
                    <a:pt x="154" y="41"/>
                  </a:lnTo>
                  <a:lnTo>
                    <a:pt x="138" y="52"/>
                  </a:lnTo>
                  <a:lnTo>
                    <a:pt x="122" y="65"/>
                  </a:lnTo>
                  <a:lnTo>
                    <a:pt x="106" y="77"/>
                  </a:lnTo>
                  <a:lnTo>
                    <a:pt x="92" y="91"/>
                  </a:lnTo>
                  <a:lnTo>
                    <a:pt x="79" y="107"/>
                  </a:lnTo>
                  <a:lnTo>
                    <a:pt x="65" y="122"/>
                  </a:lnTo>
                  <a:lnTo>
                    <a:pt x="54" y="139"/>
                  </a:lnTo>
                  <a:lnTo>
                    <a:pt x="44" y="155"/>
                  </a:lnTo>
                  <a:lnTo>
                    <a:pt x="34" y="174"/>
                  </a:lnTo>
                  <a:lnTo>
                    <a:pt x="25" y="192"/>
                  </a:lnTo>
                  <a:lnTo>
                    <a:pt x="19" y="212"/>
                  </a:lnTo>
                  <a:lnTo>
                    <a:pt x="12" y="232"/>
                  </a:lnTo>
                  <a:lnTo>
                    <a:pt x="8" y="252"/>
                  </a:lnTo>
                  <a:lnTo>
                    <a:pt x="4" y="273"/>
                  </a:lnTo>
                  <a:lnTo>
                    <a:pt x="2" y="294"/>
                  </a:lnTo>
                  <a:lnTo>
                    <a:pt x="0" y="315"/>
                  </a:lnTo>
                  <a:lnTo>
                    <a:pt x="2" y="335"/>
                  </a:lnTo>
                  <a:lnTo>
                    <a:pt x="3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3" y="435"/>
                  </a:lnTo>
                  <a:lnTo>
                    <a:pt x="29" y="455"/>
                  </a:lnTo>
                  <a:lnTo>
                    <a:pt x="39" y="474"/>
                  </a:lnTo>
                  <a:lnTo>
                    <a:pt x="49" y="491"/>
                  </a:lnTo>
                  <a:lnTo>
                    <a:pt x="61" y="508"/>
                  </a:lnTo>
                  <a:lnTo>
                    <a:pt x="72" y="524"/>
                  </a:lnTo>
                  <a:lnTo>
                    <a:pt x="85" y="541"/>
                  </a:lnTo>
                  <a:lnTo>
                    <a:pt x="100" y="555"/>
                  </a:lnTo>
                  <a:lnTo>
                    <a:pt x="113" y="568"/>
                  </a:lnTo>
                  <a:lnTo>
                    <a:pt x="131" y="580"/>
                  </a:lnTo>
                  <a:lnTo>
                    <a:pt x="147" y="591"/>
                  </a:lnTo>
                  <a:lnTo>
                    <a:pt x="163" y="603"/>
                  </a:lnTo>
                  <a:lnTo>
                    <a:pt x="182" y="611"/>
                  </a:lnTo>
                  <a:lnTo>
                    <a:pt x="200" y="619"/>
                  </a:lnTo>
                  <a:lnTo>
                    <a:pt x="219" y="625"/>
                  </a:lnTo>
                  <a:lnTo>
                    <a:pt x="237" y="630"/>
                  </a:lnTo>
                  <a:lnTo>
                    <a:pt x="257" y="635"/>
                  </a:lnTo>
                  <a:lnTo>
                    <a:pt x="276" y="636"/>
                  </a:lnTo>
                  <a:lnTo>
                    <a:pt x="296" y="637"/>
                  </a:lnTo>
                  <a:lnTo>
                    <a:pt x="314" y="637"/>
                  </a:lnTo>
                  <a:lnTo>
                    <a:pt x="334" y="636"/>
                  </a:lnTo>
                  <a:lnTo>
                    <a:pt x="354" y="634"/>
                  </a:lnTo>
                  <a:lnTo>
                    <a:pt x="372" y="629"/>
                  </a:lnTo>
                  <a:lnTo>
                    <a:pt x="392" y="624"/>
                  </a:lnTo>
                  <a:lnTo>
                    <a:pt x="411" y="616"/>
                  </a:lnTo>
                  <a:lnTo>
                    <a:pt x="428" y="608"/>
                  </a:lnTo>
                  <a:lnTo>
                    <a:pt x="447" y="599"/>
                  </a:lnTo>
                  <a:lnTo>
                    <a:pt x="462" y="589"/>
                  </a:lnTo>
                  <a:lnTo>
                    <a:pt x="479" y="577"/>
                  </a:lnTo>
                  <a:lnTo>
                    <a:pt x="494" y="564"/>
                  </a:lnTo>
                  <a:lnTo>
                    <a:pt x="509" y="549"/>
                  </a:lnTo>
                  <a:lnTo>
                    <a:pt x="523" y="534"/>
                  </a:lnTo>
                  <a:lnTo>
                    <a:pt x="536" y="520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7"/>
                  </a:lnTo>
                  <a:lnTo>
                    <a:pt x="577" y="449"/>
                  </a:lnTo>
                  <a:lnTo>
                    <a:pt x="585" y="430"/>
                  </a:lnTo>
                  <a:lnTo>
                    <a:pt x="591" y="410"/>
                  </a:lnTo>
                  <a:lnTo>
                    <a:pt x="596" y="391"/>
                  </a:lnTo>
                  <a:lnTo>
                    <a:pt x="598" y="370"/>
                  </a:lnTo>
                  <a:lnTo>
                    <a:pt x="602" y="348"/>
                  </a:lnTo>
                  <a:lnTo>
                    <a:pt x="603" y="327"/>
                  </a:lnTo>
                  <a:lnTo>
                    <a:pt x="603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40" name="Rectangle 66"/>
            <p:cNvSpPr>
              <a:spLocks noChangeArrowheads="1"/>
            </p:cNvSpPr>
            <p:nvPr/>
          </p:nvSpPr>
          <p:spPr bwMode="auto">
            <a:xfrm>
              <a:off x="214" y="227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A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3541" name="Rectangle 67"/>
            <p:cNvSpPr>
              <a:spLocks noChangeArrowheads="1"/>
            </p:cNvSpPr>
            <p:nvPr/>
          </p:nvSpPr>
          <p:spPr bwMode="auto">
            <a:xfrm>
              <a:off x="515" y="227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3542" name="Rectangle 68"/>
            <p:cNvSpPr>
              <a:spLocks noChangeArrowheads="1"/>
            </p:cNvSpPr>
            <p:nvPr/>
          </p:nvSpPr>
          <p:spPr bwMode="auto">
            <a:xfrm>
              <a:off x="799" y="2269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C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23640" name="Rectangle 8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Konstituierung des Betriebsrates einleiten</a:t>
            </a:r>
            <a:endParaRPr lang="de-DE" sz="6000">
              <a:latin typeface="Arial" charset="0"/>
            </a:endParaRPr>
          </a:p>
        </p:txBody>
      </p:sp>
      <p:grpSp>
        <p:nvGrpSpPr>
          <p:cNvPr id="63494" name="Group 107"/>
          <p:cNvGrpSpPr>
            <a:grpSpLocks/>
          </p:cNvGrpSpPr>
          <p:nvPr/>
        </p:nvGrpSpPr>
        <p:grpSpPr bwMode="auto">
          <a:xfrm>
            <a:off x="6400800" y="4038600"/>
            <a:ext cx="1085850" cy="611188"/>
            <a:chOff x="1828" y="367"/>
            <a:chExt cx="876" cy="486"/>
          </a:xfrm>
        </p:grpSpPr>
        <p:sp>
          <p:nvSpPr>
            <p:cNvPr id="63526" name="Rectangle 108"/>
            <p:cNvSpPr>
              <a:spLocks noChangeArrowheads="1"/>
            </p:cNvSpPr>
            <p:nvPr/>
          </p:nvSpPr>
          <p:spPr bwMode="auto">
            <a:xfrm>
              <a:off x="1828" y="627"/>
              <a:ext cx="876" cy="220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7" name="Freeform 109"/>
            <p:cNvSpPr>
              <a:spLocks/>
            </p:cNvSpPr>
            <p:nvPr/>
          </p:nvSpPr>
          <p:spPr bwMode="auto">
            <a:xfrm>
              <a:off x="1850" y="516"/>
              <a:ext cx="241" cy="87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8" name="Freeform 110"/>
            <p:cNvSpPr>
              <a:spLocks/>
            </p:cNvSpPr>
            <p:nvPr/>
          </p:nvSpPr>
          <p:spPr bwMode="auto">
            <a:xfrm>
              <a:off x="1903" y="367"/>
              <a:ext cx="130" cy="129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9" name="Freeform 111"/>
            <p:cNvSpPr>
              <a:spLocks/>
            </p:cNvSpPr>
            <p:nvPr/>
          </p:nvSpPr>
          <p:spPr bwMode="auto">
            <a:xfrm>
              <a:off x="2142" y="520"/>
              <a:ext cx="241" cy="88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0" name="Freeform 112"/>
            <p:cNvSpPr>
              <a:spLocks/>
            </p:cNvSpPr>
            <p:nvPr/>
          </p:nvSpPr>
          <p:spPr bwMode="auto">
            <a:xfrm>
              <a:off x="2196" y="372"/>
              <a:ext cx="130" cy="129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1" name="Freeform 113"/>
            <p:cNvSpPr>
              <a:spLocks/>
            </p:cNvSpPr>
            <p:nvPr/>
          </p:nvSpPr>
          <p:spPr bwMode="auto">
            <a:xfrm>
              <a:off x="2435" y="517"/>
              <a:ext cx="241" cy="87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2" name="Freeform 114"/>
            <p:cNvSpPr>
              <a:spLocks/>
            </p:cNvSpPr>
            <p:nvPr/>
          </p:nvSpPr>
          <p:spPr bwMode="auto">
            <a:xfrm>
              <a:off x="2489" y="367"/>
              <a:ext cx="130" cy="129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3" name="Text Box 115"/>
            <p:cNvSpPr txBox="1">
              <a:spLocks noChangeArrowheads="1"/>
            </p:cNvSpPr>
            <p:nvPr/>
          </p:nvSpPr>
          <p:spPr bwMode="auto">
            <a:xfrm>
              <a:off x="2016" y="585"/>
              <a:ext cx="5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grpSp>
        <p:nvGrpSpPr>
          <p:cNvPr id="63495" name="Group 116"/>
          <p:cNvGrpSpPr>
            <a:grpSpLocks/>
          </p:cNvGrpSpPr>
          <p:nvPr/>
        </p:nvGrpSpPr>
        <p:grpSpPr bwMode="auto">
          <a:xfrm>
            <a:off x="7885113" y="1628775"/>
            <a:ext cx="622300" cy="974725"/>
            <a:chOff x="5034" y="144"/>
            <a:chExt cx="392" cy="614"/>
          </a:xfrm>
        </p:grpSpPr>
        <p:sp>
          <p:nvSpPr>
            <p:cNvPr id="63523" name="Rectangle 117"/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4" name="Rectangle 118"/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5" name="Rectangle 119"/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6400" b="1">
                  <a:solidFill>
                    <a:srgbClr val="000000"/>
                  </a:solidFill>
                </a:rPr>
                <a:t>i</a:t>
              </a:r>
              <a:endParaRPr lang="de-DE"/>
            </a:p>
          </p:txBody>
        </p:sp>
      </p:grpSp>
      <p:grpSp>
        <p:nvGrpSpPr>
          <p:cNvPr id="63496" name="Group 122"/>
          <p:cNvGrpSpPr>
            <a:grpSpLocks/>
          </p:cNvGrpSpPr>
          <p:nvPr/>
        </p:nvGrpSpPr>
        <p:grpSpPr bwMode="auto">
          <a:xfrm>
            <a:off x="6781800" y="838200"/>
            <a:ext cx="1752600" cy="790575"/>
            <a:chOff x="2040" y="2607"/>
            <a:chExt cx="1104" cy="642"/>
          </a:xfrm>
        </p:grpSpPr>
        <p:sp>
          <p:nvSpPr>
            <p:cNvPr id="63515" name="Freeform 123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6" name="Freeform 124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7" name="Rectangle 125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8" name="Freeform 126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9" name="Freeform 127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0" name="Freeform 128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1" name="Freeform 129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2" name="Text Box 130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grpSp>
        <p:nvGrpSpPr>
          <p:cNvPr id="63497" name="Group 131"/>
          <p:cNvGrpSpPr>
            <a:grpSpLocks/>
          </p:cNvGrpSpPr>
          <p:nvPr/>
        </p:nvGrpSpPr>
        <p:grpSpPr bwMode="auto">
          <a:xfrm>
            <a:off x="7885113" y="3429000"/>
            <a:ext cx="622300" cy="974725"/>
            <a:chOff x="5034" y="144"/>
            <a:chExt cx="392" cy="614"/>
          </a:xfrm>
        </p:grpSpPr>
        <p:sp>
          <p:nvSpPr>
            <p:cNvPr id="63512" name="Rectangle 132"/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3" name="Rectangle 133"/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4" name="Rectangle 134"/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6400" b="1">
                  <a:solidFill>
                    <a:srgbClr val="000000"/>
                  </a:solidFill>
                </a:rPr>
                <a:t>i</a:t>
              </a:r>
              <a:endParaRPr lang="de-DE"/>
            </a:p>
          </p:txBody>
        </p:sp>
      </p:grpSp>
      <p:grpSp>
        <p:nvGrpSpPr>
          <p:cNvPr id="63498" name="Group 135"/>
          <p:cNvGrpSpPr>
            <a:grpSpLocks/>
          </p:cNvGrpSpPr>
          <p:nvPr/>
        </p:nvGrpSpPr>
        <p:grpSpPr bwMode="auto">
          <a:xfrm>
            <a:off x="7885113" y="4454525"/>
            <a:ext cx="622300" cy="974725"/>
            <a:chOff x="5034" y="144"/>
            <a:chExt cx="392" cy="614"/>
          </a:xfrm>
        </p:grpSpPr>
        <p:sp>
          <p:nvSpPr>
            <p:cNvPr id="63509" name="Rectangle 136"/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0" name="Rectangle 137"/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1" name="Rectangle 138"/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6400" b="1">
                  <a:solidFill>
                    <a:srgbClr val="000000"/>
                  </a:solidFill>
                </a:rPr>
                <a:t>i</a:t>
              </a:r>
              <a:endParaRPr lang="de-DE"/>
            </a:p>
          </p:txBody>
        </p:sp>
      </p:grpSp>
      <p:sp>
        <p:nvSpPr>
          <p:cNvPr id="63499" name="Text Box 140"/>
          <p:cNvSpPr txBox="1">
            <a:spLocks noChangeArrowheads="1"/>
          </p:cNvSpPr>
          <p:nvPr/>
        </p:nvSpPr>
        <p:spPr bwMode="auto">
          <a:xfrm>
            <a:off x="1066800" y="1524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1 </a:t>
            </a:r>
          </a:p>
        </p:txBody>
      </p:sp>
      <p:sp>
        <p:nvSpPr>
          <p:cNvPr id="63500" name="Text Box 141"/>
          <p:cNvSpPr txBox="1">
            <a:spLocks noChangeArrowheads="1"/>
          </p:cNvSpPr>
          <p:nvPr/>
        </p:nvSpPr>
        <p:spPr bwMode="auto">
          <a:xfrm>
            <a:off x="1066800" y="24384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63501" name="Text Box 142"/>
          <p:cNvSpPr txBox="1">
            <a:spLocks noChangeArrowheads="1"/>
          </p:cNvSpPr>
          <p:nvPr/>
        </p:nvSpPr>
        <p:spPr bwMode="auto">
          <a:xfrm>
            <a:off x="1066800" y="3276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63502" name="Text Box 143"/>
          <p:cNvSpPr txBox="1">
            <a:spLocks noChangeArrowheads="1"/>
          </p:cNvSpPr>
          <p:nvPr/>
        </p:nvSpPr>
        <p:spPr bwMode="auto">
          <a:xfrm>
            <a:off x="1066800" y="41148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63503" name="Text Box 144"/>
          <p:cNvSpPr txBox="1">
            <a:spLocks noChangeArrowheads="1"/>
          </p:cNvSpPr>
          <p:nvPr/>
        </p:nvSpPr>
        <p:spPr bwMode="auto">
          <a:xfrm>
            <a:off x="1071563" y="4857750"/>
            <a:ext cx="447675" cy="36988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  <p:sp>
        <p:nvSpPr>
          <p:cNvPr id="63504" name="Rectangle 67"/>
          <p:cNvSpPr>
            <a:spLocks noChangeArrowheads="1"/>
          </p:cNvSpPr>
          <p:nvPr/>
        </p:nvSpPr>
        <p:spPr bwMode="auto">
          <a:xfrm>
            <a:off x="4429125" y="2286000"/>
            <a:ext cx="14398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§17  WO</a:t>
            </a:r>
          </a:p>
        </p:txBody>
      </p:sp>
      <p:sp>
        <p:nvSpPr>
          <p:cNvPr id="63505" name="Rectangle 67"/>
          <p:cNvSpPr>
            <a:spLocks noChangeArrowheads="1"/>
          </p:cNvSpPr>
          <p:nvPr/>
        </p:nvSpPr>
        <p:spPr bwMode="auto">
          <a:xfrm>
            <a:off x="4500563" y="6000750"/>
            <a:ext cx="1439862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§19 BetrVG</a:t>
            </a:r>
          </a:p>
        </p:txBody>
      </p:sp>
      <p:sp>
        <p:nvSpPr>
          <p:cNvPr id="63506" name="Rectangle 67"/>
          <p:cNvSpPr>
            <a:spLocks noChangeArrowheads="1"/>
          </p:cNvSpPr>
          <p:nvPr/>
        </p:nvSpPr>
        <p:spPr bwMode="auto">
          <a:xfrm>
            <a:off x="4500563" y="5357813"/>
            <a:ext cx="1439862" cy="338137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§18 WO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0"/>
          <p:cNvSpPr>
            <a:spLocks noChangeArrowheads="1"/>
          </p:cNvSpPr>
          <p:nvPr/>
        </p:nvSpPr>
        <p:spPr bwMode="auto">
          <a:xfrm>
            <a:off x="8101013" y="1557338"/>
            <a:ext cx="673100" cy="4648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88900"/>
            <a:r>
              <a:rPr lang="de-DE" sz="1600" b="1">
                <a:solidFill>
                  <a:srgbClr val="000080"/>
                </a:solidFill>
              </a:rPr>
              <a:t>- 2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r>
              <a:rPr lang="de-DE" sz="1600" b="1">
                <a:solidFill>
                  <a:srgbClr val="000080"/>
                </a:solidFill>
              </a:rPr>
              <a:t>- 1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endParaRPr lang="de-DE" sz="800" b="1">
              <a:solidFill>
                <a:srgbClr val="000080"/>
              </a:solidFill>
            </a:endParaRPr>
          </a:p>
          <a:p>
            <a:pPr indent="88900"/>
            <a:r>
              <a:rPr lang="de-DE" sz="1600" b="1">
                <a:solidFill>
                  <a:srgbClr val="000080"/>
                </a:solidFill>
              </a:rPr>
              <a:t>+ 0</a:t>
            </a: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 sz="1400" b="1">
              <a:solidFill>
                <a:srgbClr val="000080"/>
              </a:solidFill>
            </a:endParaRPr>
          </a:p>
          <a:p>
            <a:pPr indent="88900"/>
            <a:endParaRPr lang="de-DE" sz="1600" b="1">
              <a:solidFill>
                <a:srgbClr val="000080"/>
              </a:solidFill>
            </a:endParaRPr>
          </a:p>
          <a:p>
            <a:pPr indent="88900"/>
            <a:endParaRPr lang="de-DE"/>
          </a:p>
        </p:txBody>
      </p:sp>
      <p:sp>
        <p:nvSpPr>
          <p:cNvPr id="40963" name="Rectangle 81"/>
          <p:cNvSpPr>
            <a:spLocks noChangeArrowheads="1"/>
          </p:cNvSpPr>
          <p:nvPr/>
        </p:nvSpPr>
        <p:spPr bwMode="auto">
          <a:xfrm>
            <a:off x="8101013" y="5300663"/>
            <a:ext cx="646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80"/>
                </a:solidFill>
                <a:latin typeface="Arial Narrow" pitchFamily="34" charset="0"/>
              </a:rPr>
              <a:t>Wochen</a:t>
            </a:r>
            <a:endParaRPr lang="de-DE" sz="1600">
              <a:latin typeface="Times New Roman" pitchFamily="18" charset="0"/>
            </a:endParaRPr>
          </a:p>
        </p:txBody>
      </p:sp>
      <p:sp>
        <p:nvSpPr>
          <p:cNvPr id="30815" name="Rectangle 9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de-DE" sz="2400" b="1" dirty="0">
                <a:solidFill>
                  <a:srgbClr val="0C2DFF"/>
                </a:solidFill>
                <a:latin typeface="Arial" charset="0"/>
              </a:rPr>
              <a:t>BR-Wahl – Ereignisse, Termine, §§ Grundlagen:</a:t>
            </a:r>
            <a:endParaRPr lang="de-DE" sz="2400" dirty="0"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596188" y="835025"/>
            <a:ext cx="1249362" cy="741363"/>
            <a:chOff x="2925" y="2336"/>
            <a:chExt cx="787" cy="426"/>
          </a:xfrm>
        </p:grpSpPr>
        <p:sp>
          <p:nvSpPr>
            <p:cNvPr id="41076" name="Rectangle 12"/>
            <p:cNvSpPr>
              <a:spLocks noChangeArrowheads="1"/>
            </p:cNvSpPr>
            <p:nvPr/>
          </p:nvSpPr>
          <p:spPr bwMode="auto">
            <a:xfrm>
              <a:off x="2925" y="2341"/>
              <a:ext cx="771" cy="409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77" name="Text Box 13"/>
            <p:cNvSpPr txBox="1">
              <a:spLocks noChangeArrowheads="1"/>
            </p:cNvSpPr>
            <p:nvPr/>
          </p:nvSpPr>
          <p:spPr bwMode="auto">
            <a:xfrm rot="-5400000">
              <a:off x="3355" y="2405"/>
              <a:ext cx="4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de-DE" sz="1200"/>
                <a:t>Termine</a:t>
              </a:r>
              <a:br>
                <a:rPr lang="de-DE" sz="1200"/>
              </a:br>
              <a:r>
                <a:rPr lang="de-DE" sz="1200"/>
                <a:t>Fristen</a:t>
              </a:r>
            </a:p>
          </p:txBody>
        </p:sp>
        <p:grpSp>
          <p:nvGrpSpPr>
            <p:cNvPr id="3" name="Group 439"/>
            <p:cNvGrpSpPr>
              <a:grpSpLocks/>
            </p:cNvGrpSpPr>
            <p:nvPr/>
          </p:nvGrpSpPr>
          <p:grpSpPr bwMode="auto">
            <a:xfrm>
              <a:off x="2925" y="2341"/>
              <a:ext cx="535" cy="416"/>
              <a:chOff x="1956" y="972"/>
              <a:chExt cx="535" cy="416"/>
            </a:xfrm>
          </p:grpSpPr>
          <p:sp>
            <p:nvSpPr>
              <p:cNvPr id="41099" name="Rectangle 440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solidFill>
                <a:srgbClr val="6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00" name="Rectangle 441"/>
              <p:cNvSpPr>
                <a:spLocks noChangeArrowheads="1"/>
              </p:cNvSpPr>
              <p:nvPr/>
            </p:nvSpPr>
            <p:spPr bwMode="auto">
              <a:xfrm>
                <a:off x="1956" y="972"/>
                <a:ext cx="535" cy="416"/>
              </a:xfrm>
              <a:prstGeom prst="rect">
                <a:avLst/>
              </a:prstGeom>
              <a:noFill/>
              <a:ln w="1588">
                <a:solidFill>
                  <a:srgbClr val="6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01" name="Rectangle 442"/>
              <p:cNvSpPr>
                <a:spLocks noChangeArrowheads="1"/>
              </p:cNvSpPr>
              <p:nvPr/>
            </p:nvSpPr>
            <p:spPr bwMode="auto">
              <a:xfrm>
                <a:off x="1960" y="976"/>
                <a:ext cx="527" cy="408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02" name="Rectangle 443"/>
              <p:cNvSpPr>
                <a:spLocks noChangeArrowheads="1"/>
              </p:cNvSpPr>
              <p:nvPr/>
            </p:nvSpPr>
            <p:spPr bwMode="auto">
              <a:xfrm>
                <a:off x="1996" y="1058"/>
                <a:ext cx="92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03" name="Line 444"/>
              <p:cNvSpPr>
                <a:spLocks noChangeShapeType="1"/>
              </p:cNvSpPr>
              <p:nvPr/>
            </p:nvSpPr>
            <p:spPr bwMode="auto">
              <a:xfrm flipV="1">
                <a:off x="207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4" name="Line 445"/>
              <p:cNvSpPr>
                <a:spLocks noChangeShapeType="1"/>
              </p:cNvSpPr>
              <p:nvPr/>
            </p:nvSpPr>
            <p:spPr bwMode="auto">
              <a:xfrm flipV="1">
                <a:off x="206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5" name="Line 446"/>
              <p:cNvSpPr>
                <a:spLocks noChangeShapeType="1"/>
              </p:cNvSpPr>
              <p:nvPr/>
            </p:nvSpPr>
            <p:spPr bwMode="auto">
              <a:xfrm flipV="1">
                <a:off x="2049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6" name="Line 447"/>
              <p:cNvSpPr>
                <a:spLocks noChangeShapeType="1"/>
              </p:cNvSpPr>
              <p:nvPr/>
            </p:nvSpPr>
            <p:spPr bwMode="auto">
              <a:xfrm flipV="1">
                <a:off x="2035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7" name="Line 448"/>
              <p:cNvSpPr>
                <a:spLocks noChangeShapeType="1"/>
              </p:cNvSpPr>
              <p:nvPr/>
            </p:nvSpPr>
            <p:spPr bwMode="auto">
              <a:xfrm flipV="1">
                <a:off x="202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8" name="Line 449"/>
              <p:cNvSpPr>
                <a:spLocks noChangeShapeType="1"/>
              </p:cNvSpPr>
              <p:nvPr/>
            </p:nvSpPr>
            <p:spPr bwMode="auto">
              <a:xfrm flipV="1">
                <a:off x="200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9" name="Line 450"/>
              <p:cNvSpPr>
                <a:spLocks noChangeShapeType="1"/>
              </p:cNvSpPr>
              <p:nvPr/>
            </p:nvSpPr>
            <p:spPr bwMode="auto">
              <a:xfrm flipH="1">
                <a:off x="1992" y="106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0" name="Line 451"/>
              <p:cNvSpPr>
                <a:spLocks noChangeShapeType="1"/>
              </p:cNvSpPr>
              <p:nvPr/>
            </p:nvSpPr>
            <p:spPr bwMode="auto">
              <a:xfrm flipH="1">
                <a:off x="1992" y="1083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1" name="Line 452"/>
              <p:cNvSpPr>
                <a:spLocks noChangeShapeType="1"/>
              </p:cNvSpPr>
              <p:nvPr/>
            </p:nvSpPr>
            <p:spPr bwMode="auto">
              <a:xfrm flipH="1">
                <a:off x="1992" y="109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2" name="Line 453"/>
              <p:cNvSpPr>
                <a:spLocks noChangeShapeType="1"/>
              </p:cNvSpPr>
              <p:nvPr/>
            </p:nvSpPr>
            <p:spPr bwMode="auto">
              <a:xfrm flipH="1">
                <a:off x="1992" y="1112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3" name="Rectangle 454"/>
              <p:cNvSpPr>
                <a:spLocks noChangeArrowheads="1"/>
              </p:cNvSpPr>
              <p:nvPr/>
            </p:nvSpPr>
            <p:spPr bwMode="auto">
              <a:xfrm>
                <a:off x="2116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14" name="Line 455"/>
              <p:cNvSpPr>
                <a:spLocks noChangeShapeType="1"/>
              </p:cNvSpPr>
              <p:nvPr/>
            </p:nvSpPr>
            <p:spPr bwMode="auto">
              <a:xfrm flipV="1">
                <a:off x="219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5" name="Line 456"/>
              <p:cNvSpPr>
                <a:spLocks noChangeShapeType="1"/>
              </p:cNvSpPr>
              <p:nvPr/>
            </p:nvSpPr>
            <p:spPr bwMode="auto">
              <a:xfrm flipV="1">
                <a:off x="2183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6" name="Line 457"/>
              <p:cNvSpPr>
                <a:spLocks noChangeShapeType="1"/>
              </p:cNvSpPr>
              <p:nvPr/>
            </p:nvSpPr>
            <p:spPr bwMode="auto">
              <a:xfrm flipV="1">
                <a:off x="216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7" name="Line 458"/>
              <p:cNvSpPr>
                <a:spLocks noChangeShapeType="1"/>
              </p:cNvSpPr>
              <p:nvPr/>
            </p:nvSpPr>
            <p:spPr bwMode="auto">
              <a:xfrm flipV="1">
                <a:off x="215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8" name="Line 459"/>
              <p:cNvSpPr>
                <a:spLocks noChangeShapeType="1"/>
              </p:cNvSpPr>
              <p:nvPr/>
            </p:nvSpPr>
            <p:spPr bwMode="auto">
              <a:xfrm flipV="1">
                <a:off x="214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9" name="Line 460"/>
              <p:cNvSpPr>
                <a:spLocks noChangeShapeType="1"/>
              </p:cNvSpPr>
              <p:nvPr/>
            </p:nvSpPr>
            <p:spPr bwMode="auto">
              <a:xfrm flipV="1">
                <a:off x="212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0" name="Line 461"/>
              <p:cNvSpPr>
                <a:spLocks noChangeShapeType="1"/>
              </p:cNvSpPr>
              <p:nvPr/>
            </p:nvSpPr>
            <p:spPr bwMode="auto">
              <a:xfrm flipH="1">
                <a:off x="2113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1" name="Line 462"/>
              <p:cNvSpPr>
                <a:spLocks noChangeShapeType="1"/>
              </p:cNvSpPr>
              <p:nvPr/>
            </p:nvSpPr>
            <p:spPr bwMode="auto">
              <a:xfrm flipH="1">
                <a:off x="2113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2" name="Line 463"/>
              <p:cNvSpPr>
                <a:spLocks noChangeShapeType="1"/>
              </p:cNvSpPr>
              <p:nvPr/>
            </p:nvSpPr>
            <p:spPr bwMode="auto">
              <a:xfrm flipH="1">
                <a:off x="2113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3" name="Line 464"/>
              <p:cNvSpPr>
                <a:spLocks noChangeShapeType="1"/>
              </p:cNvSpPr>
              <p:nvPr/>
            </p:nvSpPr>
            <p:spPr bwMode="auto">
              <a:xfrm flipH="1">
                <a:off x="2113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4" name="Rectangle 465"/>
              <p:cNvSpPr>
                <a:spLocks noChangeArrowheads="1"/>
              </p:cNvSpPr>
              <p:nvPr/>
            </p:nvSpPr>
            <p:spPr bwMode="auto">
              <a:xfrm>
                <a:off x="2238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25" name="Line 466"/>
              <p:cNvSpPr>
                <a:spLocks noChangeShapeType="1"/>
              </p:cNvSpPr>
              <p:nvPr/>
            </p:nvSpPr>
            <p:spPr bwMode="auto">
              <a:xfrm flipV="1">
                <a:off x="231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6" name="Line 467"/>
              <p:cNvSpPr>
                <a:spLocks noChangeShapeType="1"/>
              </p:cNvSpPr>
              <p:nvPr/>
            </p:nvSpPr>
            <p:spPr bwMode="auto">
              <a:xfrm flipV="1">
                <a:off x="230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7" name="Line 468"/>
              <p:cNvSpPr>
                <a:spLocks noChangeShapeType="1"/>
              </p:cNvSpPr>
              <p:nvPr/>
            </p:nvSpPr>
            <p:spPr bwMode="auto">
              <a:xfrm flipV="1">
                <a:off x="229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8" name="Line 469"/>
              <p:cNvSpPr>
                <a:spLocks noChangeShapeType="1"/>
              </p:cNvSpPr>
              <p:nvPr/>
            </p:nvSpPr>
            <p:spPr bwMode="auto">
              <a:xfrm flipV="1">
                <a:off x="2276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9" name="Line 470"/>
              <p:cNvSpPr>
                <a:spLocks noChangeShapeType="1"/>
              </p:cNvSpPr>
              <p:nvPr/>
            </p:nvSpPr>
            <p:spPr bwMode="auto">
              <a:xfrm flipV="1">
                <a:off x="226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0" name="Line 471"/>
              <p:cNvSpPr>
                <a:spLocks noChangeShapeType="1"/>
              </p:cNvSpPr>
              <p:nvPr/>
            </p:nvSpPr>
            <p:spPr bwMode="auto">
              <a:xfrm flipV="1">
                <a:off x="224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1" name="Line 472"/>
              <p:cNvSpPr>
                <a:spLocks noChangeShapeType="1"/>
              </p:cNvSpPr>
              <p:nvPr/>
            </p:nvSpPr>
            <p:spPr bwMode="auto">
              <a:xfrm flipH="1">
                <a:off x="2234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2" name="Line 473"/>
              <p:cNvSpPr>
                <a:spLocks noChangeShapeType="1"/>
              </p:cNvSpPr>
              <p:nvPr/>
            </p:nvSpPr>
            <p:spPr bwMode="auto">
              <a:xfrm flipH="1">
                <a:off x="2234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3" name="Line 474"/>
              <p:cNvSpPr>
                <a:spLocks noChangeShapeType="1"/>
              </p:cNvSpPr>
              <p:nvPr/>
            </p:nvSpPr>
            <p:spPr bwMode="auto">
              <a:xfrm flipH="1">
                <a:off x="2234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4" name="Line 475"/>
              <p:cNvSpPr>
                <a:spLocks noChangeShapeType="1"/>
              </p:cNvSpPr>
              <p:nvPr/>
            </p:nvSpPr>
            <p:spPr bwMode="auto">
              <a:xfrm flipH="1">
                <a:off x="2234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5" name="Rectangle 476"/>
              <p:cNvSpPr>
                <a:spLocks noChangeArrowheads="1"/>
              </p:cNvSpPr>
              <p:nvPr/>
            </p:nvSpPr>
            <p:spPr bwMode="auto">
              <a:xfrm>
                <a:off x="2360" y="1058"/>
                <a:ext cx="91" cy="6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36" name="Line 477"/>
              <p:cNvSpPr>
                <a:spLocks noChangeShapeType="1"/>
              </p:cNvSpPr>
              <p:nvPr/>
            </p:nvSpPr>
            <p:spPr bwMode="auto">
              <a:xfrm flipV="1">
                <a:off x="2441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7" name="Line 478"/>
              <p:cNvSpPr>
                <a:spLocks noChangeShapeType="1"/>
              </p:cNvSpPr>
              <p:nvPr/>
            </p:nvSpPr>
            <p:spPr bwMode="auto">
              <a:xfrm flipV="1">
                <a:off x="2427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8" name="Line 479"/>
              <p:cNvSpPr>
                <a:spLocks noChangeShapeType="1"/>
              </p:cNvSpPr>
              <p:nvPr/>
            </p:nvSpPr>
            <p:spPr bwMode="auto">
              <a:xfrm flipV="1">
                <a:off x="2412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9" name="Line 480"/>
              <p:cNvSpPr>
                <a:spLocks noChangeShapeType="1"/>
              </p:cNvSpPr>
              <p:nvPr/>
            </p:nvSpPr>
            <p:spPr bwMode="auto">
              <a:xfrm flipV="1">
                <a:off x="2398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0" name="Line 481"/>
              <p:cNvSpPr>
                <a:spLocks noChangeShapeType="1"/>
              </p:cNvSpPr>
              <p:nvPr/>
            </p:nvSpPr>
            <p:spPr bwMode="auto">
              <a:xfrm flipV="1">
                <a:off x="2384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1" name="Line 482"/>
              <p:cNvSpPr>
                <a:spLocks noChangeShapeType="1"/>
              </p:cNvSpPr>
              <p:nvPr/>
            </p:nvSpPr>
            <p:spPr bwMode="auto">
              <a:xfrm flipV="1">
                <a:off x="2370" y="1055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2" name="Line 483"/>
              <p:cNvSpPr>
                <a:spLocks noChangeShapeType="1"/>
              </p:cNvSpPr>
              <p:nvPr/>
            </p:nvSpPr>
            <p:spPr bwMode="auto">
              <a:xfrm flipH="1">
                <a:off x="2357" y="106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3" name="Line 484"/>
              <p:cNvSpPr>
                <a:spLocks noChangeShapeType="1"/>
              </p:cNvSpPr>
              <p:nvPr/>
            </p:nvSpPr>
            <p:spPr bwMode="auto">
              <a:xfrm flipH="1">
                <a:off x="2357" y="108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4" name="Line 485"/>
              <p:cNvSpPr>
                <a:spLocks noChangeShapeType="1"/>
              </p:cNvSpPr>
              <p:nvPr/>
            </p:nvSpPr>
            <p:spPr bwMode="auto">
              <a:xfrm flipH="1">
                <a:off x="2357" y="109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5" name="Line 486"/>
              <p:cNvSpPr>
                <a:spLocks noChangeShapeType="1"/>
              </p:cNvSpPr>
              <p:nvPr/>
            </p:nvSpPr>
            <p:spPr bwMode="auto">
              <a:xfrm flipH="1">
                <a:off x="2357" y="1112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6" name="Rectangle 487"/>
              <p:cNvSpPr>
                <a:spLocks noChangeArrowheads="1"/>
              </p:cNvSpPr>
              <p:nvPr/>
            </p:nvSpPr>
            <p:spPr bwMode="auto">
              <a:xfrm>
                <a:off x="1996" y="1174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47" name="Line 488"/>
              <p:cNvSpPr>
                <a:spLocks noChangeShapeType="1"/>
              </p:cNvSpPr>
              <p:nvPr/>
            </p:nvSpPr>
            <p:spPr bwMode="auto">
              <a:xfrm flipV="1">
                <a:off x="207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8" name="Line 489"/>
              <p:cNvSpPr>
                <a:spLocks noChangeShapeType="1"/>
              </p:cNvSpPr>
              <p:nvPr/>
            </p:nvSpPr>
            <p:spPr bwMode="auto">
              <a:xfrm flipV="1">
                <a:off x="206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9" name="Line 490"/>
              <p:cNvSpPr>
                <a:spLocks noChangeShapeType="1"/>
              </p:cNvSpPr>
              <p:nvPr/>
            </p:nvSpPr>
            <p:spPr bwMode="auto">
              <a:xfrm flipV="1">
                <a:off x="2049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0" name="Line 491"/>
              <p:cNvSpPr>
                <a:spLocks noChangeShapeType="1"/>
              </p:cNvSpPr>
              <p:nvPr/>
            </p:nvSpPr>
            <p:spPr bwMode="auto">
              <a:xfrm flipV="1">
                <a:off x="2035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1" name="Line 492"/>
              <p:cNvSpPr>
                <a:spLocks noChangeShapeType="1"/>
              </p:cNvSpPr>
              <p:nvPr/>
            </p:nvSpPr>
            <p:spPr bwMode="auto">
              <a:xfrm flipV="1">
                <a:off x="202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2" name="Line 493"/>
              <p:cNvSpPr>
                <a:spLocks noChangeShapeType="1"/>
              </p:cNvSpPr>
              <p:nvPr/>
            </p:nvSpPr>
            <p:spPr bwMode="auto">
              <a:xfrm flipV="1">
                <a:off x="200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3" name="Line 494"/>
              <p:cNvSpPr>
                <a:spLocks noChangeShapeType="1"/>
              </p:cNvSpPr>
              <p:nvPr/>
            </p:nvSpPr>
            <p:spPr bwMode="auto">
              <a:xfrm flipH="1">
                <a:off x="1992" y="1184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4" name="Line 495"/>
              <p:cNvSpPr>
                <a:spLocks noChangeShapeType="1"/>
              </p:cNvSpPr>
              <p:nvPr/>
            </p:nvSpPr>
            <p:spPr bwMode="auto">
              <a:xfrm flipH="1">
                <a:off x="2005" y="1199"/>
                <a:ext cx="86" cy="1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5" name="Line 496"/>
              <p:cNvSpPr>
                <a:spLocks noChangeShapeType="1"/>
              </p:cNvSpPr>
              <p:nvPr/>
            </p:nvSpPr>
            <p:spPr bwMode="auto">
              <a:xfrm flipH="1">
                <a:off x="1992" y="1228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6" name="Rectangle 497"/>
              <p:cNvSpPr>
                <a:spLocks noChangeArrowheads="1"/>
              </p:cNvSpPr>
              <p:nvPr/>
            </p:nvSpPr>
            <p:spPr bwMode="auto">
              <a:xfrm>
                <a:off x="2116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57" name="Line 498"/>
              <p:cNvSpPr>
                <a:spLocks noChangeShapeType="1"/>
              </p:cNvSpPr>
              <p:nvPr/>
            </p:nvSpPr>
            <p:spPr bwMode="auto">
              <a:xfrm flipV="1">
                <a:off x="219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8" name="Line 499"/>
              <p:cNvSpPr>
                <a:spLocks noChangeShapeType="1"/>
              </p:cNvSpPr>
              <p:nvPr/>
            </p:nvSpPr>
            <p:spPr bwMode="auto">
              <a:xfrm flipV="1">
                <a:off x="2183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9" name="Line 500"/>
              <p:cNvSpPr>
                <a:spLocks noChangeShapeType="1"/>
              </p:cNvSpPr>
              <p:nvPr/>
            </p:nvSpPr>
            <p:spPr bwMode="auto">
              <a:xfrm flipV="1">
                <a:off x="216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0" name="Line 501"/>
              <p:cNvSpPr>
                <a:spLocks noChangeShapeType="1"/>
              </p:cNvSpPr>
              <p:nvPr/>
            </p:nvSpPr>
            <p:spPr bwMode="auto">
              <a:xfrm flipV="1">
                <a:off x="215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1" name="Line 502"/>
              <p:cNvSpPr>
                <a:spLocks noChangeShapeType="1"/>
              </p:cNvSpPr>
              <p:nvPr/>
            </p:nvSpPr>
            <p:spPr bwMode="auto">
              <a:xfrm flipV="1">
                <a:off x="214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2" name="Line 503"/>
              <p:cNvSpPr>
                <a:spLocks noChangeShapeType="1"/>
              </p:cNvSpPr>
              <p:nvPr/>
            </p:nvSpPr>
            <p:spPr bwMode="auto">
              <a:xfrm flipV="1">
                <a:off x="212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3" name="Line 504"/>
              <p:cNvSpPr>
                <a:spLocks noChangeShapeType="1"/>
              </p:cNvSpPr>
              <p:nvPr/>
            </p:nvSpPr>
            <p:spPr bwMode="auto">
              <a:xfrm flipH="1">
                <a:off x="2113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4" name="Line 505"/>
              <p:cNvSpPr>
                <a:spLocks noChangeShapeType="1"/>
              </p:cNvSpPr>
              <p:nvPr/>
            </p:nvSpPr>
            <p:spPr bwMode="auto">
              <a:xfrm flipH="1">
                <a:off x="2113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5" name="Line 506"/>
              <p:cNvSpPr>
                <a:spLocks noChangeShapeType="1"/>
              </p:cNvSpPr>
              <p:nvPr/>
            </p:nvSpPr>
            <p:spPr bwMode="auto">
              <a:xfrm flipH="1">
                <a:off x="2113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6" name="Line 507"/>
              <p:cNvSpPr>
                <a:spLocks noChangeShapeType="1"/>
              </p:cNvSpPr>
              <p:nvPr/>
            </p:nvSpPr>
            <p:spPr bwMode="auto">
              <a:xfrm flipH="1">
                <a:off x="2113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7" name="Rectangle 508"/>
              <p:cNvSpPr>
                <a:spLocks noChangeArrowheads="1"/>
              </p:cNvSpPr>
              <p:nvPr/>
            </p:nvSpPr>
            <p:spPr bwMode="auto">
              <a:xfrm>
                <a:off x="2238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68" name="Line 509"/>
              <p:cNvSpPr>
                <a:spLocks noChangeShapeType="1"/>
              </p:cNvSpPr>
              <p:nvPr/>
            </p:nvSpPr>
            <p:spPr bwMode="auto">
              <a:xfrm flipV="1">
                <a:off x="231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9" name="Line 510"/>
              <p:cNvSpPr>
                <a:spLocks noChangeShapeType="1"/>
              </p:cNvSpPr>
              <p:nvPr/>
            </p:nvSpPr>
            <p:spPr bwMode="auto">
              <a:xfrm flipV="1">
                <a:off x="230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0" name="Line 511"/>
              <p:cNvSpPr>
                <a:spLocks noChangeShapeType="1"/>
              </p:cNvSpPr>
              <p:nvPr/>
            </p:nvSpPr>
            <p:spPr bwMode="auto">
              <a:xfrm flipV="1">
                <a:off x="229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1" name="Line 512"/>
              <p:cNvSpPr>
                <a:spLocks noChangeShapeType="1"/>
              </p:cNvSpPr>
              <p:nvPr/>
            </p:nvSpPr>
            <p:spPr bwMode="auto">
              <a:xfrm flipV="1">
                <a:off x="2276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2" name="Line 513"/>
              <p:cNvSpPr>
                <a:spLocks noChangeShapeType="1"/>
              </p:cNvSpPr>
              <p:nvPr/>
            </p:nvSpPr>
            <p:spPr bwMode="auto">
              <a:xfrm flipV="1">
                <a:off x="226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3" name="Line 514"/>
              <p:cNvSpPr>
                <a:spLocks noChangeShapeType="1"/>
              </p:cNvSpPr>
              <p:nvPr/>
            </p:nvSpPr>
            <p:spPr bwMode="auto">
              <a:xfrm flipV="1">
                <a:off x="224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4" name="Line 515"/>
              <p:cNvSpPr>
                <a:spLocks noChangeShapeType="1"/>
              </p:cNvSpPr>
              <p:nvPr/>
            </p:nvSpPr>
            <p:spPr bwMode="auto">
              <a:xfrm flipH="1">
                <a:off x="2234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5" name="Line 516"/>
              <p:cNvSpPr>
                <a:spLocks noChangeShapeType="1"/>
              </p:cNvSpPr>
              <p:nvPr/>
            </p:nvSpPr>
            <p:spPr bwMode="auto">
              <a:xfrm flipH="1">
                <a:off x="2234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6" name="Line 517"/>
              <p:cNvSpPr>
                <a:spLocks noChangeShapeType="1"/>
              </p:cNvSpPr>
              <p:nvPr/>
            </p:nvSpPr>
            <p:spPr bwMode="auto">
              <a:xfrm flipH="1">
                <a:off x="2234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7" name="Line 518"/>
              <p:cNvSpPr>
                <a:spLocks noChangeShapeType="1"/>
              </p:cNvSpPr>
              <p:nvPr/>
            </p:nvSpPr>
            <p:spPr bwMode="auto">
              <a:xfrm flipH="1">
                <a:off x="2234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8" name="Rectangle 519"/>
              <p:cNvSpPr>
                <a:spLocks noChangeArrowheads="1"/>
              </p:cNvSpPr>
              <p:nvPr/>
            </p:nvSpPr>
            <p:spPr bwMode="auto">
              <a:xfrm>
                <a:off x="2360" y="1174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79" name="Line 520"/>
              <p:cNvSpPr>
                <a:spLocks noChangeShapeType="1"/>
              </p:cNvSpPr>
              <p:nvPr/>
            </p:nvSpPr>
            <p:spPr bwMode="auto">
              <a:xfrm flipV="1">
                <a:off x="2441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0" name="Line 521"/>
              <p:cNvSpPr>
                <a:spLocks noChangeShapeType="1"/>
              </p:cNvSpPr>
              <p:nvPr/>
            </p:nvSpPr>
            <p:spPr bwMode="auto">
              <a:xfrm flipV="1">
                <a:off x="2427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1" name="Line 522"/>
              <p:cNvSpPr>
                <a:spLocks noChangeShapeType="1"/>
              </p:cNvSpPr>
              <p:nvPr/>
            </p:nvSpPr>
            <p:spPr bwMode="auto">
              <a:xfrm flipV="1">
                <a:off x="2412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2" name="Line 523"/>
              <p:cNvSpPr>
                <a:spLocks noChangeShapeType="1"/>
              </p:cNvSpPr>
              <p:nvPr/>
            </p:nvSpPr>
            <p:spPr bwMode="auto">
              <a:xfrm flipV="1">
                <a:off x="2398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3" name="Line 524"/>
              <p:cNvSpPr>
                <a:spLocks noChangeShapeType="1"/>
              </p:cNvSpPr>
              <p:nvPr/>
            </p:nvSpPr>
            <p:spPr bwMode="auto">
              <a:xfrm flipV="1">
                <a:off x="2384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4" name="Line 525"/>
              <p:cNvSpPr>
                <a:spLocks noChangeShapeType="1"/>
              </p:cNvSpPr>
              <p:nvPr/>
            </p:nvSpPr>
            <p:spPr bwMode="auto">
              <a:xfrm flipV="1">
                <a:off x="2370" y="117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5" name="Line 526"/>
              <p:cNvSpPr>
                <a:spLocks noChangeShapeType="1"/>
              </p:cNvSpPr>
              <p:nvPr/>
            </p:nvSpPr>
            <p:spPr bwMode="auto">
              <a:xfrm flipH="1">
                <a:off x="2357" y="1184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6" name="Line 527"/>
              <p:cNvSpPr>
                <a:spLocks noChangeShapeType="1"/>
              </p:cNvSpPr>
              <p:nvPr/>
            </p:nvSpPr>
            <p:spPr bwMode="auto">
              <a:xfrm flipH="1">
                <a:off x="2357" y="1199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7" name="Line 528"/>
              <p:cNvSpPr>
                <a:spLocks noChangeShapeType="1"/>
              </p:cNvSpPr>
              <p:nvPr/>
            </p:nvSpPr>
            <p:spPr bwMode="auto">
              <a:xfrm flipH="1">
                <a:off x="2357" y="1213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8" name="Line 529"/>
              <p:cNvSpPr>
                <a:spLocks noChangeShapeType="1"/>
              </p:cNvSpPr>
              <p:nvPr/>
            </p:nvSpPr>
            <p:spPr bwMode="auto">
              <a:xfrm flipH="1">
                <a:off x="2357" y="1228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9" name="Rectangle 530"/>
              <p:cNvSpPr>
                <a:spLocks noChangeArrowheads="1"/>
              </p:cNvSpPr>
              <p:nvPr/>
            </p:nvSpPr>
            <p:spPr bwMode="auto">
              <a:xfrm>
                <a:off x="1996" y="1296"/>
                <a:ext cx="92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190" name="Line 531"/>
              <p:cNvSpPr>
                <a:spLocks noChangeShapeType="1"/>
              </p:cNvSpPr>
              <p:nvPr/>
            </p:nvSpPr>
            <p:spPr bwMode="auto">
              <a:xfrm flipV="1">
                <a:off x="207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1" name="Line 532"/>
              <p:cNvSpPr>
                <a:spLocks noChangeShapeType="1"/>
              </p:cNvSpPr>
              <p:nvPr/>
            </p:nvSpPr>
            <p:spPr bwMode="auto">
              <a:xfrm flipV="1">
                <a:off x="206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2" name="Line 533"/>
              <p:cNvSpPr>
                <a:spLocks noChangeShapeType="1"/>
              </p:cNvSpPr>
              <p:nvPr/>
            </p:nvSpPr>
            <p:spPr bwMode="auto">
              <a:xfrm flipV="1">
                <a:off x="2049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3" name="Line 534"/>
              <p:cNvSpPr>
                <a:spLocks noChangeShapeType="1"/>
              </p:cNvSpPr>
              <p:nvPr/>
            </p:nvSpPr>
            <p:spPr bwMode="auto">
              <a:xfrm flipV="1">
                <a:off x="2035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4" name="Line 535"/>
              <p:cNvSpPr>
                <a:spLocks noChangeShapeType="1"/>
              </p:cNvSpPr>
              <p:nvPr/>
            </p:nvSpPr>
            <p:spPr bwMode="auto">
              <a:xfrm flipV="1">
                <a:off x="202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5" name="Line 536"/>
              <p:cNvSpPr>
                <a:spLocks noChangeShapeType="1"/>
              </p:cNvSpPr>
              <p:nvPr/>
            </p:nvSpPr>
            <p:spPr bwMode="auto">
              <a:xfrm flipV="1">
                <a:off x="200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6" name="Line 537"/>
              <p:cNvSpPr>
                <a:spLocks noChangeShapeType="1"/>
              </p:cNvSpPr>
              <p:nvPr/>
            </p:nvSpPr>
            <p:spPr bwMode="auto">
              <a:xfrm flipH="1">
                <a:off x="1992" y="130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7" name="Line 538"/>
              <p:cNvSpPr>
                <a:spLocks noChangeShapeType="1"/>
              </p:cNvSpPr>
              <p:nvPr/>
            </p:nvSpPr>
            <p:spPr bwMode="auto">
              <a:xfrm flipH="1">
                <a:off x="1992" y="1321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8" name="Line 539"/>
              <p:cNvSpPr>
                <a:spLocks noChangeShapeType="1"/>
              </p:cNvSpPr>
              <p:nvPr/>
            </p:nvSpPr>
            <p:spPr bwMode="auto">
              <a:xfrm flipH="1">
                <a:off x="1992" y="1336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9" name="Line 540"/>
              <p:cNvSpPr>
                <a:spLocks noChangeShapeType="1"/>
              </p:cNvSpPr>
              <p:nvPr/>
            </p:nvSpPr>
            <p:spPr bwMode="auto">
              <a:xfrm flipH="1">
                <a:off x="1992" y="1350"/>
                <a:ext cx="9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0" name="Rectangle 541"/>
              <p:cNvSpPr>
                <a:spLocks noChangeArrowheads="1"/>
              </p:cNvSpPr>
              <p:nvPr/>
            </p:nvSpPr>
            <p:spPr bwMode="auto">
              <a:xfrm>
                <a:off x="2116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201" name="Line 542"/>
              <p:cNvSpPr>
                <a:spLocks noChangeShapeType="1"/>
              </p:cNvSpPr>
              <p:nvPr/>
            </p:nvSpPr>
            <p:spPr bwMode="auto">
              <a:xfrm flipV="1">
                <a:off x="219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2" name="Line 543"/>
              <p:cNvSpPr>
                <a:spLocks noChangeShapeType="1"/>
              </p:cNvSpPr>
              <p:nvPr/>
            </p:nvSpPr>
            <p:spPr bwMode="auto">
              <a:xfrm flipV="1">
                <a:off x="2183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3" name="Line 544"/>
              <p:cNvSpPr>
                <a:spLocks noChangeShapeType="1"/>
              </p:cNvSpPr>
              <p:nvPr/>
            </p:nvSpPr>
            <p:spPr bwMode="auto">
              <a:xfrm flipV="1">
                <a:off x="216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4" name="Line 545"/>
              <p:cNvSpPr>
                <a:spLocks noChangeShapeType="1"/>
              </p:cNvSpPr>
              <p:nvPr/>
            </p:nvSpPr>
            <p:spPr bwMode="auto">
              <a:xfrm flipV="1">
                <a:off x="215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5" name="Line 546"/>
              <p:cNvSpPr>
                <a:spLocks noChangeShapeType="1"/>
              </p:cNvSpPr>
              <p:nvPr/>
            </p:nvSpPr>
            <p:spPr bwMode="auto">
              <a:xfrm flipV="1">
                <a:off x="214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6" name="Line 547"/>
              <p:cNvSpPr>
                <a:spLocks noChangeShapeType="1"/>
              </p:cNvSpPr>
              <p:nvPr/>
            </p:nvSpPr>
            <p:spPr bwMode="auto">
              <a:xfrm flipV="1">
                <a:off x="212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7" name="Line 548"/>
              <p:cNvSpPr>
                <a:spLocks noChangeShapeType="1"/>
              </p:cNvSpPr>
              <p:nvPr/>
            </p:nvSpPr>
            <p:spPr bwMode="auto">
              <a:xfrm flipH="1">
                <a:off x="2113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8" name="Line 549"/>
              <p:cNvSpPr>
                <a:spLocks noChangeShapeType="1"/>
              </p:cNvSpPr>
              <p:nvPr/>
            </p:nvSpPr>
            <p:spPr bwMode="auto">
              <a:xfrm flipH="1">
                <a:off x="2113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9" name="Line 550"/>
              <p:cNvSpPr>
                <a:spLocks noChangeShapeType="1"/>
              </p:cNvSpPr>
              <p:nvPr/>
            </p:nvSpPr>
            <p:spPr bwMode="auto">
              <a:xfrm flipH="1">
                <a:off x="2113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0" name="Line 551"/>
              <p:cNvSpPr>
                <a:spLocks noChangeShapeType="1"/>
              </p:cNvSpPr>
              <p:nvPr/>
            </p:nvSpPr>
            <p:spPr bwMode="auto">
              <a:xfrm flipH="1">
                <a:off x="2113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1" name="Rectangle 552"/>
              <p:cNvSpPr>
                <a:spLocks noChangeArrowheads="1"/>
              </p:cNvSpPr>
              <p:nvPr/>
            </p:nvSpPr>
            <p:spPr bwMode="auto">
              <a:xfrm>
                <a:off x="2238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212" name="Line 553"/>
              <p:cNvSpPr>
                <a:spLocks noChangeShapeType="1"/>
              </p:cNvSpPr>
              <p:nvPr/>
            </p:nvSpPr>
            <p:spPr bwMode="auto">
              <a:xfrm flipV="1">
                <a:off x="231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3" name="Line 554"/>
              <p:cNvSpPr>
                <a:spLocks noChangeShapeType="1"/>
              </p:cNvSpPr>
              <p:nvPr/>
            </p:nvSpPr>
            <p:spPr bwMode="auto">
              <a:xfrm flipV="1">
                <a:off x="230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4" name="Line 555"/>
              <p:cNvSpPr>
                <a:spLocks noChangeShapeType="1"/>
              </p:cNvSpPr>
              <p:nvPr/>
            </p:nvSpPr>
            <p:spPr bwMode="auto">
              <a:xfrm flipV="1">
                <a:off x="229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5" name="Line 556"/>
              <p:cNvSpPr>
                <a:spLocks noChangeShapeType="1"/>
              </p:cNvSpPr>
              <p:nvPr/>
            </p:nvSpPr>
            <p:spPr bwMode="auto">
              <a:xfrm flipV="1">
                <a:off x="2276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6" name="Line 557"/>
              <p:cNvSpPr>
                <a:spLocks noChangeShapeType="1"/>
              </p:cNvSpPr>
              <p:nvPr/>
            </p:nvSpPr>
            <p:spPr bwMode="auto">
              <a:xfrm flipV="1">
                <a:off x="226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7" name="Line 558"/>
              <p:cNvSpPr>
                <a:spLocks noChangeShapeType="1"/>
              </p:cNvSpPr>
              <p:nvPr/>
            </p:nvSpPr>
            <p:spPr bwMode="auto">
              <a:xfrm flipV="1">
                <a:off x="224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8" name="Line 559"/>
              <p:cNvSpPr>
                <a:spLocks noChangeShapeType="1"/>
              </p:cNvSpPr>
              <p:nvPr/>
            </p:nvSpPr>
            <p:spPr bwMode="auto">
              <a:xfrm flipH="1">
                <a:off x="2234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9" name="Line 560"/>
              <p:cNvSpPr>
                <a:spLocks noChangeShapeType="1"/>
              </p:cNvSpPr>
              <p:nvPr/>
            </p:nvSpPr>
            <p:spPr bwMode="auto">
              <a:xfrm flipH="1">
                <a:off x="2234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0" name="Line 561"/>
              <p:cNvSpPr>
                <a:spLocks noChangeShapeType="1"/>
              </p:cNvSpPr>
              <p:nvPr/>
            </p:nvSpPr>
            <p:spPr bwMode="auto">
              <a:xfrm flipH="1">
                <a:off x="2234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1" name="Line 562"/>
              <p:cNvSpPr>
                <a:spLocks noChangeShapeType="1"/>
              </p:cNvSpPr>
              <p:nvPr/>
            </p:nvSpPr>
            <p:spPr bwMode="auto">
              <a:xfrm flipH="1">
                <a:off x="2234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2" name="Rectangle 563"/>
              <p:cNvSpPr>
                <a:spLocks noChangeArrowheads="1"/>
              </p:cNvSpPr>
              <p:nvPr/>
            </p:nvSpPr>
            <p:spPr bwMode="auto">
              <a:xfrm>
                <a:off x="2360" y="1296"/>
                <a:ext cx="91" cy="65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223" name="Line 564"/>
              <p:cNvSpPr>
                <a:spLocks noChangeShapeType="1"/>
              </p:cNvSpPr>
              <p:nvPr/>
            </p:nvSpPr>
            <p:spPr bwMode="auto">
              <a:xfrm flipV="1">
                <a:off x="2441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4" name="Line 565"/>
              <p:cNvSpPr>
                <a:spLocks noChangeShapeType="1"/>
              </p:cNvSpPr>
              <p:nvPr/>
            </p:nvSpPr>
            <p:spPr bwMode="auto">
              <a:xfrm flipV="1">
                <a:off x="2427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5" name="Line 566"/>
              <p:cNvSpPr>
                <a:spLocks noChangeShapeType="1"/>
              </p:cNvSpPr>
              <p:nvPr/>
            </p:nvSpPr>
            <p:spPr bwMode="auto">
              <a:xfrm flipV="1">
                <a:off x="2412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6" name="Line 567"/>
              <p:cNvSpPr>
                <a:spLocks noChangeShapeType="1"/>
              </p:cNvSpPr>
              <p:nvPr/>
            </p:nvSpPr>
            <p:spPr bwMode="auto">
              <a:xfrm flipV="1">
                <a:off x="2398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7" name="Line 568"/>
              <p:cNvSpPr>
                <a:spLocks noChangeShapeType="1"/>
              </p:cNvSpPr>
              <p:nvPr/>
            </p:nvSpPr>
            <p:spPr bwMode="auto">
              <a:xfrm flipV="1">
                <a:off x="2384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8" name="Line 569"/>
              <p:cNvSpPr>
                <a:spLocks noChangeShapeType="1"/>
              </p:cNvSpPr>
              <p:nvPr/>
            </p:nvSpPr>
            <p:spPr bwMode="auto">
              <a:xfrm flipV="1">
                <a:off x="2370" y="1293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9" name="Line 570"/>
              <p:cNvSpPr>
                <a:spLocks noChangeShapeType="1"/>
              </p:cNvSpPr>
              <p:nvPr/>
            </p:nvSpPr>
            <p:spPr bwMode="auto">
              <a:xfrm flipH="1">
                <a:off x="2357" y="130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0" name="Line 571"/>
              <p:cNvSpPr>
                <a:spLocks noChangeShapeType="1"/>
              </p:cNvSpPr>
              <p:nvPr/>
            </p:nvSpPr>
            <p:spPr bwMode="auto">
              <a:xfrm flipH="1">
                <a:off x="2357" y="1321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1" name="Line 572"/>
              <p:cNvSpPr>
                <a:spLocks noChangeShapeType="1"/>
              </p:cNvSpPr>
              <p:nvPr/>
            </p:nvSpPr>
            <p:spPr bwMode="auto">
              <a:xfrm flipH="1">
                <a:off x="2357" y="1336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2" name="Line 573"/>
              <p:cNvSpPr>
                <a:spLocks noChangeShapeType="1"/>
              </p:cNvSpPr>
              <p:nvPr/>
            </p:nvSpPr>
            <p:spPr bwMode="auto">
              <a:xfrm flipH="1">
                <a:off x="2357" y="1350"/>
                <a:ext cx="98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3" name="Line 574"/>
              <p:cNvSpPr>
                <a:spLocks noChangeShapeType="1"/>
              </p:cNvSpPr>
              <p:nvPr/>
            </p:nvSpPr>
            <p:spPr bwMode="auto">
              <a:xfrm flipH="1">
                <a:off x="2107" y="1073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4" name="Line 575"/>
              <p:cNvSpPr>
                <a:spLocks noChangeShapeType="1"/>
              </p:cNvSpPr>
              <p:nvPr/>
            </p:nvSpPr>
            <p:spPr bwMode="auto">
              <a:xfrm>
                <a:off x="2101" y="1059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" name="Group 329"/>
            <p:cNvGrpSpPr>
              <a:grpSpLocks/>
            </p:cNvGrpSpPr>
            <p:nvPr/>
          </p:nvGrpSpPr>
          <p:grpSpPr bwMode="auto">
            <a:xfrm>
              <a:off x="3243" y="2341"/>
              <a:ext cx="227" cy="136"/>
              <a:chOff x="1547" y="1853"/>
              <a:chExt cx="202" cy="198"/>
            </a:xfrm>
          </p:grpSpPr>
          <p:sp>
            <p:nvSpPr>
              <p:cNvPr id="41080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81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82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83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4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5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6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7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8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9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0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1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2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3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4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95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96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97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98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971550" y="692150"/>
            <a:ext cx="1584325" cy="360363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1116013" y="692150"/>
            <a:ext cx="1284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000FF"/>
                </a:solidFill>
              </a:rPr>
              <a:t>Ereignisse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076825" y="692150"/>
            <a:ext cx="2020888" cy="360363"/>
          </a:xfrm>
          <a:prstGeom prst="rect">
            <a:avLst/>
          </a:prstGeom>
          <a:solidFill>
            <a:srgbClr val="FFFF6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5219700" y="692150"/>
            <a:ext cx="177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§§ </a:t>
            </a:r>
            <a:r>
              <a:rPr lang="de-DE" sz="2000" b="1">
                <a:solidFill>
                  <a:srgbClr val="0000FF"/>
                </a:solidFill>
              </a:rPr>
              <a:t>Regelungen</a:t>
            </a:r>
            <a:endParaRPr lang="de-DE" sz="2000">
              <a:solidFill>
                <a:srgbClr val="0000FF"/>
              </a:solidFill>
            </a:endParaRPr>
          </a:p>
        </p:txBody>
      </p:sp>
      <p:sp>
        <p:nvSpPr>
          <p:cNvPr id="40970" name="Rectangle 8"/>
          <p:cNvSpPr>
            <a:spLocks noChangeArrowheads="1"/>
          </p:cNvSpPr>
          <p:nvPr/>
        </p:nvSpPr>
        <p:spPr bwMode="auto">
          <a:xfrm>
            <a:off x="684213" y="3941763"/>
            <a:ext cx="3400425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828675" y="3943350"/>
            <a:ext cx="255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Einberufung 1. Sitzung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642938" y="4286250"/>
            <a:ext cx="3692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spätestens </a:t>
            </a:r>
            <a:r>
              <a:rPr lang="de-DE" sz="1600" b="1">
                <a:solidFill>
                  <a:srgbClr val="FF0000"/>
                </a:solidFill>
              </a:rPr>
              <a:t>1 Woche </a:t>
            </a:r>
            <a:r>
              <a:rPr lang="de-DE" sz="1600" b="1">
                <a:solidFill>
                  <a:srgbClr val="000000"/>
                </a:solidFill>
              </a:rPr>
              <a:t>nach Wahltag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Wahl des BR Vorsitzenden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Wahl des BR Stellvertreter </a:t>
            </a:r>
          </a:p>
        </p:txBody>
      </p:sp>
      <p:sp>
        <p:nvSpPr>
          <p:cNvPr id="40973" name="Text Box 1185"/>
          <p:cNvSpPr txBox="1">
            <a:spLocks noChangeArrowheads="1"/>
          </p:cNvSpPr>
          <p:nvPr/>
        </p:nvSpPr>
        <p:spPr bwMode="auto">
          <a:xfrm>
            <a:off x="252413" y="3944938"/>
            <a:ext cx="363537" cy="36988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G</a:t>
            </a:r>
          </a:p>
        </p:txBody>
      </p:sp>
      <p:grpSp>
        <p:nvGrpSpPr>
          <p:cNvPr id="5" name="Group 378"/>
          <p:cNvGrpSpPr>
            <a:grpSpLocks/>
          </p:cNvGrpSpPr>
          <p:nvPr/>
        </p:nvGrpSpPr>
        <p:grpSpPr bwMode="auto">
          <a:xfrm>
            <a:off x="6948488" y="2060575"/>
            <a:ext cx="909637" cy="796925"/>
            <a:chOff x="4332" y="1661"/>
            <a:chExt cx="573" cy="502"/>
          </a:xfrm>
        </p:grpSpPr>
        <p:sp>
          <p:nvSpPr>
            <p:cNvPr id="41072" name="Freeform 65"/>
            <p:cNvSpPr>
              <a:spLocks/>
            </p:cNvSpPr>
            <p:nvPr/>
          </p:nvSpPr>
          <p:spPr bwMode="auto">
            <a:xfrm>
              <a:off x="4377" y="1661"/>
              <a:ext cx="310" cy="249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3" name="Rectangle 66"/>
            <p:cNvSpPr>
              <a:spLocks noChangeArrowheads="1"/>
            </p:cNvSpPr>
            <p:nvPr/>
          </p:nvSpPr>
          <p:spPr bwMode="auto">
            <a:xfrm>
              <a:off x="4384" y="1842"/>
              <a:ext cx="469" cy="273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4" name="Rectangle 67"/>
            <p:cNvSpPr>
              <a:spLocks noChangeArrowheads="1"/>
            </p:cNvSpPr>
            <p:nvPr/>
          </p:nvSpPr>
          <p:spPr bwMode="auto">
            <a:xfrm>
              <a:off x="4384" y="1842"/>
              <a:ext cx="469" cy="273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5" name="Text Box 68"/>
            <p:cNvSpPr txBox="1">
              <a:spLocks noChangeArrowheads="1"/>
            </p:cNvSpPr>
            <p:nvPr/>
          </p:nvSpPr>
          <p:spPr bwMode="auto">
            <a:xfrm>
              <a:off x="4332" y="1797"/>
              <a:ext cx="57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40975" name="Rectangle 33"/>
          <p:cNvSpPr>
            <a:spLocks noChangeArrowheads="1"/>
          </p:cNvSpPr>
          <p:nvPr/>
        </p:nvSpPr>
        <p:spPr bwMode="auto">
          <a:xfrm>
            <a:off x="5214938" y="4429125"/>
            <a:ext cx="1368425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29 BetrVG</a:t>
            </a:r>
          </a:p>
        </p:txBody>
      </p:sp>
      <p:sp>
        <p:nvSpPr>
          <p:cNvPr id="40976" name="Rectangle 33"/>
          <p:cNvSpPr>
            <a:spLocks noChangeArrowheads="1"/>
          </p:cNvSpPr>
          <p:nvPr/>
        </p:nvSpPr>
        <p:spPr bwMode="auto">
          <a:xfrm>
            <a:off x="5219700" y="1566863"/>
            <a:ext cx="1566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§§ 21,22 WO</a:t>
            </a:r>
          </a:p>
        </p:txBody>
      </p:sp>
      <p:sp>
        <p:nvSpPr>
          <p:cNvPr id="40977" name="Rectangle 33"/>
          <p:cNvSpPr>
            <a:spLocks noChangeArrowheads="1"/>
          </p:cNvSpPr>
          <p:nvPr/>
        </p:nvSpPr>
        <p:spPr bwMode="auto">
          <a:xfrm>
            <a:off x="5219700" y="1927225"/>
            <a:ext cx="1566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35 WO</a:t>
            </a:r>
          </a:p>
        </p:txBody>
      </p:sp>
      <p:sp>
        <p:nvSpPr>
          <p:cNvPr id="40978" name="Rectangle 33"/>
          <p:cNvSpPr>
            <a:spLocks noChangeArrowheads="1"/>
          </p:cNvSpPr>
          <p:nvPr/>
        </p:nvSpPr>
        <p:spPr bwMode="auto">
          <a:xfrm>
            <a:off x="5219700" y="2287588"/>
            <a:ext cx="1566863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17 WO</a:t>
            </a:r>
          </a:p>
        </p:txBody>
      </p:sp>
      <p:sp>
        <p:nvSpPr>
          <p:cNvPr id="40979" name="Rectangle 33"/>
          <p:cNvSpPr>
            <a:spLocks noChangeArrowheads="1"/>
          </p:cNvSpPr>
          <p:nvPr/>
        </p:nvSpPr>
        <p:spPr bwMode="auto">
          <a:xfrm>
            <a:off x="5214938" y="3429000"/>
            <a:ext cx="1566862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19 BetrVG</a:t>
            </a:r>
          </a:p>
        </p:txBody>
      </p:sp>
      <p:sp>
        <p:nvSpPr>
          <p:cNvPr id="40980" name="Rectangle 8"/>
          <p:cNvSpPr>
            <a:spLocks noChangeArrowheads="1"/>
          </p:cNvSpPr>
          <p:nvPr/>
        </p:nvSpPr>
        <p:spPr bwMode="auto">
          <a:xfrm>
            <a:off x="714375" y="1285875"/>
            <a:ext cx="3332163" cy="288925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1" name="Rectangle 10"/>
          <p:cNvSpPr>
            <a:spLocks noChangeArrowheads="1"/>
          </p:cNvSpPr>
          <p:nvPr/>
        </p:nvSpPr>
        <p:spPr bwMode="auto">
          <a:xfrm>
            <a:off x="714375" y="1285875"/>
            <a:ext cx="322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Feststellung Wahlergebnisse</a:t>
            </a:r>
            <a:endParaRPr lang="de-DE" sz="1800">
              <a:solidFill>
                <a:srgbClr val="0000FF"/>
              </a:solidFill>
            </a:endParaRPr>
          </a:p>
        </p:txBody>
      </p:sp>
      <p:sp>
        <p:nvSpPr>
          <p:cNvPr id="40982" name="Rectangle 11"/>
          <p:cNvSpPr>
            <a:spLocks noChangeArrowheads="1"/>
          </p:cNvSpPr>
          <p:nvPr/>
        </p:nvSpPr>
        <p:spPr bwMode="auto">
          <a:xfrm>
            <a:off x="642938" y="1357313"/>
            <a:ext cx="43021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accent2"/>
              </a:buClr>
            </a:pPr>
            <a:endParaRPr lang="de-DE" sz="1600" b="1">
              <a:solidFill>
                <a:srgbClr val="000000"/>
              </a:solidFill>
            </a:endParaRP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nach Beendigung</a:t>
            </a:r>
            <a:r>
              <a:rPr lang="de-DE" sz="1600" b="1">
                <a:solidFill>
                  <a:srgbClr val="000000"/>
                </a:solidFill>
              </a:rPr>
              <a:t> der Stimmabgabe</a:t>
            </a:r>
          </a:p>
          <a:p>
            <a:pPr>
              <a:buClr>
                <a:schemeClr val="accent2"/>
              </a:buClr>
            </a:pPr>
            <a:r>
              <a:rPr lang="de-DE" sz="1600" b="1">
                <a:solidFill>
                  <a:srgbClr val="000000"/>
                </a:solidFill>
              </a:rPr>
              <a:t>    bei nachträglicher Stimmabgabe - </a:t>
            </a:r>
            <a:r>
              <a:rPr lang="de-DE" sz="1600" b="1">
                <a:solidFill>
                  <a:srgbClr val="FF0000"/>
                </a:solidFill>
              </a:rPr>
              <a:t>danach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Benachrichtigung der Gewählten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Erklärungsfrist  - </a:t>
            </a:r>
            <a:r>
              <a:rPr lang="de-DE" sz="1600" b="1">
                <a:solidFill>
                  <a:srgbClr val="FF0000"/>
                </a:solidFill>
              </a:rPr>
              <a:t>3 Arbeitstage </a:t>
            </a:r>
            <a:r>
              <a:rPr lang="de-DE" sz="1600" b="1">
                <a:solidFill>
                  <a:srgbClr val="000000"/>
                </a:solidFill>
              </a:rPr>
              <a:t> 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Bekanntmachung der Wahlergebnisse</a:t>
            </a:r>
          </a:p>
          <a:p>
            <a:pPr>
              <a:buClr>
                <a:schemeClr val="accent2"/>
              </a:buClr>
              <a:buFont typeface="Wingdings 3" pitchFamily="18" charset="2"/>
              <a:buNone/>
            </a:pPr>
            <a:r>
              <a:rPr lang="de-DE" sz="1600" b="1">
                <a:solidFill>
                  <a:srgbClr val="000000"/>
                </a:solidFill>
              </a:rPr>
              <a:t>   </a:t>
            </a:r>
            <a:r>
              <a:rPr lang="de-DE" sz="1600" b="1">
                <a:solidFill>
                  <a:srgbClr val="FF3300"/>
                </a:solidFill>
              </a:rPr>
              <a:t> unverzüglich</a:t>
            </a:r>
            <a:r>
              <a:rPr lang="de-DE" sz="1600" b="1">
                <a:solidFill>
                  <a:srgbClr val="000000"/>
                </a:solidFill>
              </a:rPr>
              <a:t> – </a:t>
            </a:r>
            <a:r>
              <a:rPr lang="de-DE" sz="1600" b="1">
                <a:solidFill>
                  <a:srgbClr val="FF3300"/>
                </a:solidFill>
              </a:rPr>
              <a:t>2 Wochen</a:t>
            </a:r>
            <a:r>
              <a:rPr lang="de-DE" sz="1600" b="1">
                <a:solidFill>
                  <a:srgbClr val="000000"/>
                </a:solidFill>
              </a:rPr>
              <a:t> Aushang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Wahlniederschrift</a:t>
            </a:r>
          </a:p>
          <a:p>
            <a:pPr>
              <a:buClr>
                <a:schemeClr val="accent2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Anfechtung der Wahl – </a:t>
            </a:r>
            <a:r>
              <a:rPr lang="de-DE" sz="1600" b="1">
                <a:solidFill>
                  <a:srgbClr val="FF3300"/>
                </a:solidFill>
              </a:rPr>
              <a:t>2 Wochen</a:t>
            </a:r>
            <a:r>
              <a:rPr lang="de-DE" sz="1600" b="1">
                <a:solidFill>
                  <a:srgbClr val="000000"/>
                </a:solidFill>
              </a:rPr>
              <a:t>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nach Bekanntgabe</a:t>
            </a:r>
          </a:p>
        </p:txBody>
      </p:sp>
      <p:sp>
        <p:nvSpPr>
          <p:cNvPr id="40983" name="Text Box 1185"/>
          <p:cNvSpPr txBox="1">
            <a:spLocks noChangeArrowheads="1"/>
          </p:cNvSpPr>
          <p:nvPr/>
        </p:nvSpPr>
        <p:spPr bwMode="auto">
          <a:xfrm>
            <a:off x="250825" y="1268413"/>
            <a:ext cx="333375" cy="376237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F</a:t>
            </a:r>
          </a:p>
        </p:txBody>
      </p:sp>
      <p:grpSp>
        <p:nvGrpSpPr>
          <p:cNvPr id="6" name="Group 378"/>
          <p:cNvGrpSpPr>
            <a:grpSpLocks/>
          </p:cNvGrpSpPr>
          <p:nvPr/>
        </p:nvGrpSpPr>
        <p:grpSpPr bwMode="auto">
          <a:xfrm rot="-8382943">
            <a:off x="6964363" y="3268663"/>
            <a:ext cx="909637" cy="796925"/>
            <a:chOff x="4332" y="1661"/>
            <a:chExt cx="573" cy="502"/>
          </a:xfrm>
        </p:grpSpPr>
        <p:sp>
          <p:nvSpPr>
            <p:cNvPr id="41068" name="Freeform 65"/>
            <p:cNvSpPr>
              <a:spLocks/>
            </p:cNvSpPr>
            <p:nvPr/>
          </p:nvSpPr>
          <p:spPr bwMode="auto">
            <a:xfrm>
              <a:off x="4377" y="1661"/>
              <a:ext cx="310" cy="249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de-DE"/>
            </a:p>
          </p:txBody>
        </p:sp>
        <p:sp>
          <p:nvSpPr>
            <p:cNvPr id="41069" name="Rectangle 66"/>
            <p:cNvSpPr>
              <a:spLocks noChangeArrowheads="1"/>
            </p:cNvSpPr>
            <p:nvPr/>
          </p:nvSpPr>
          <p:spPr bwMode="auto">
            <a:xfrm>
              <a:off x="4384" y="1842"/>
              <a:ext cx="469" cy="273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 rot="10800000"/>
            <a:lstStyle/>
            <a:p>
              <a:endParaRPr lang="de-DE"/>
            </a:p>
          </p:txBody>
        </p:sp>
        <p:sp>
          <p:nvSpPr>
            <p:cNvPr id="41070" name="Rectangle 67"/>
            <p:cNvSpPr>
              <a:spLocks noChangeArrowheads="1"/>
            </p:cNvSpPr>
            <p:nvPr/>
          </p:nvSpPr>
          <p:spPr bwMode="auto">
            <a:xfrm>
              <a:off x="4384" y="1842"/>
              <a:ext cx="469" cy="273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de-DE"/>
            </a:p>
          </p:txBody>
        </p:sp>
        <p:sp>
          <p:nvSpPr>
            <p:cNvPr id="41071" name="Text Box 68"/>
            <p:cNvSpPr txBox="1">
              <a:spLocks noChangeArrowheads="1"/>
            </p:cNvSpPr>
            <p:nvPr/>
          </p:nvSpPr>
          <p:spPr bwMode="auto">
            <a:xfrm>
              <a:off x="4332" y="1797"/>
              <a:ext cx="57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40985" name="Line 392"/>
          <p:cNvSpPr>
            <a:spLocks noChangeShapeType="1"/>
          </p:cNvSpPr>
          <p:nvPr/>
        </p:nvSpPr>
        <p:spPr bwMode="auto">
          <a:xfrm>
            <a:off x="6875463" y="42211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86" name="AutoShape 379"/>
          <p:cNvSpPr>
            <a:spLocks noChangeArrowheads="1"/>
          </p:cNvSpPr>
          <p:nvPr/>
        </p:nvSpPr>
        <p:spPr bwMode="auto">
          <a:xfrm>
            <a:off x="8459788" y="2276475"/>
            <a:ext cx="328612" cy="287338"/>
          </a:xfrm>
          <a:prstGeom prst="leftArrow">
            <a:avLst>
              <a:gd name="adj1" fmla="val 50000"/>
              <a:gd name="adj2" fmla="val 2859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oup 425"/>
          <p:cNvGrpSpPr>
            <a:grpSpLocks/>
          </p:cNvGrpSpPr>
          <p:nvPr/>
        </p:nvGrpSpPr>
        <p:grpSpPr bwMode="auto">
          <a:xfrm>
            <a:off x="214313" y="2214563"/>
            <a:ext cx="215900" cy="215900"/>
            <a:chOff x="2653" y="845"/>
            <a:chExt cx="136" cy="136"/>
          </a:xfrm>
        </p:grpSpPr>
        <p:sp>
          <p:nvSpPr>
            <p:cNvPr id="41047" name="Rectangle 426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1049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50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51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52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3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4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5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6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7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8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59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0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1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2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3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64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65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66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67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" name="Group 447"/>
          <p:cNvGrpSpPr>
            <a:grpSpLocks/>
          </p:cNvGrpSpPr>
          <p:nvPr/>
        </p:nvGrpSpPr>
        <p:grpSpPr bwMode="auto">
          <a:xfrm>
            <a:off x="214313" y="2714625"/>
            <a:ext cx="215900" cy="215900"/>
            <a:chOff x="2653" y="845"/>
            <a:chExt cx="136" cy="136"/>
          </a:xfrm>
        </p:grpSpPr>
        <p:sp>
          <p:nvSpPr>
            <p:cNvPr id="41026" name="Rectangle 448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1028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29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30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31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2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3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4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5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6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7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8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39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40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41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42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43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44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45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46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" name="Group 491"/>
          <p:cNvGrpSpPr>
            <a:grpSpLocks/>
          </p:cNvGrpSpPr>
          <p:nvPr/>
        </p:nvGrpSpPr>
        <p:grpSpPr bwMode="auto">
          <a:xfrm>
            <a:off x="355600" y="4286250"/>
            <a:ext cx="215900" cy="215900"/>
            <a:chOff x="2653" y="845"/>
            <a:chExt cx="136" cy="136"/>
          </a:xfrm>
        </p:grpSpPr>
        <p:sp>
          <p:nvSpPr>
            <p:cNvPr id="41005" name="Rectangle 492"/>
            <p:cNvSpPr>
              <a:spLocks noChangeArrowheads="1"/>
            </p:cNvSpPr>
            <p:nvPr/>
          </p:nvSpPr>
          <p:spPr bwMode="auto">
            <a:xfrm>
              <a:off x="2653" y="845"/>
              <a:ext cx="136" cy="1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" name="Group 329"/>
            <p:cNvGrpSpPr>
              <a:grpSpLocks/>
            </p:cNvGrpSpPr>
            <p:nvPr/>
          </p:nvGrpSpPr>
          <p:grpSpPr bwMode="auto">
            <a:xfrm>
              <a:off x="2653" y="845"/>
              <a:ext cx="136" cy="136"/>
              <a:chOff x="1547" y="1853"/>
              <a:chExt cx="202" cy="198"/>
            </a:xfrm>
          </p:grpSpPr>
          <p:sp>
            <p:nvSpPr>
              <p:cNvPr id="41007" name="Freeform 330"/>
              <p:cNvSpPr>
                <a:spLocks/>
              </p:cNvSpPr>
              <p:nvPr/>
            </p:nvSpPr>
            <p:spPr bwMode="auto">
              <a:xfrm>
                <a:off x="1547" y="1853"/>
                <a:ext cx="202" cy="198"/>
              </a:xfrm>
              <a:custGeom>
                <a:avLst/>
                <a:gdLst>
                  <a:gd name="T0" fmla="*/ 0 w 1010"/>
                  <a:gd name="T1" fmla="*/ 0 h 991"/>
                  <a:gd name="T2" fmla="*/ 0 w 1010"/>
                  <a:gd name="T3" fmla="*/ 0 h 991"/>
                  <a:gd name="T4" fmla="*/ 0 w 1010"/>
                  <a:gd name="T5" fmla="*/ 0 h 991"/>
                  <a:gd name="T6" fmla="*/ 0 w 1010"/>
                  <a:gd name="T7" fmla="*/ 0 h 991"/>
                  <a:gd name="T8" fmla="*/ 0 w 1010"/>
                  <a:gd name="T9" fmla="*/ 0 h 991"/>
                  <a:gd name="T10" fmla="*/ 0 w 1010"/>
                  <a:gd name="T11" fmla="*/ 0 h 991"/>
                  <a:gd name="T12" fmla="*/ 0 w 1010"/>
                  <a:gd name="T13" fmla="*/ 0 h 991"/>
                  <a:gd name="T14" fmla="*/ 0 w 1010"/>
                  <a:gd name="T15" fmla="*/ 0 h 991"/>
                  <a:gd name="T16" fmla="*/ 0 w 1010"/>
                  <a:gd name="T17" fmla="*/ 0 h 991"/>
                  <a:gd name="T18" fmla="*/ 0 w 1010"/>
                  <a:gd name="T19" fmla="*/ 0 h 991"/>
                  <a:gd name="T20" fmla="*/ 0 w 1010"/>
                  <a:gd name="T21" fmla="*/ 0 h 991"/>
                  <a:gd name="T22" fmla="*/ 0 w 1010"/>
                  <a:gd name="T23" fmla="*/ 0 h 991"/>
                  <a:gd name="T24" fmla="*/ 0 w 1010"/>
                  <a:gd name="T25" fmla="*/ 0 h 991"/>
                  <a:gd name="T26" fmla="*/ 0 w 1010"/>
                  <a:gd name="T27" fmla="*/ 0 h 991"/>
                  <a:gd name="T28" fmla="*/ 0 w 1010"/>
                  <a:gd name="T29" fmla="*/ 0 h 991"/>
                  <a:gd name="T30" fmla="*/ 0 w 1010"/>
                  <a:gd name="T31" fmla="*/ 0 h 991"/>
                  <a:gd name="T32" fmla="*/ 0 w 1010"/>
                  <a:gd name="T33" fmla="*/ 0 h 991"/>
                  <a:gd name="T34" fmla="*/ 0 w 1010"/>
                  <a:gd name="T35" fmla="*/ 0 h 991"/>
                  <a:gd name="T36" fmla="*/ 0 w 1010"/>
                  <a:gd name="T37" fmla="*/ 0 h 991"/>
                  <a:gd name="T38" fmla="*/ 0 w 1010"/>
                  <a:gd name="T39" fmla="*/ 0 h 991"/>
                  <a:gd name="T40" fmla="*/ 0 w 1010"/>
                  <a:gd name="T41" fmla="*/ 0 h 991"/>
                  <a:gd name="T42" fmla="*/ 0 w 1010"/>
                  <a:gd name="T43" fmla="*/ 0 h 991"/>
                  <a:gd name="T44" fmla="*/ 0 w 1010"/>
                  <a:gd name="T45" fmla="*/ 0 h 991"/>
                  <a:gd name="T46" fmla="*/ 0 w 1010"/>
                  <a:gd name="T47" fmla="*/ 0 h 991"/>
                  <a:gd name="T48" fmla="*/ 0 w 1010"/>
                  <a:gd name="T49" fmla="*/ 0 h 991"/>
                  <a:gd name="T50" fmla="*/ 0 w 1010"/>
                  <a:gd name="T51" fmla="*/ 0 h 991"/>
                  <a:gd name="T52" fmla="*/ 0 w 1010"/>
                  <a:gd name="T53" fmla="*/ 0 h 991"/>
                  <a:gd name="T54" fmla="*/ 0 w 1010"/>
                  <a:gd name="T55" fmla="*/ 0 h 991"/>
                  <a:gd name="T56" fmla="*/ 0 w 1010"/>
                  <a:gd name="T57" fmla="*/ 0 h 991"/>
                  <a:gd name="T58" fmla="*/ 0 w 1010"/>
                  <a:gd name="T59" fmla="*/ 0 h 991"/>
                  <a:gd name="T60" fmla="*/ 0 w 1010"/>
                  <a:gd name="T61" fmla="*/ 0 h 991"/>
                  <a:gd name="T62" fmla="*/ 0 w 1010"/>
                  <a:gd name="T63" fmla="*/ 0 h 9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0"/>
                  <a:gd name="T97" fmla="*/ 0 h 991"/>
                  <a:gd name="T98" fmla="*/ 1010 w 1010"/>
                  <a:gd name="T99" fmla="*/ 991 h 9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0" h="991">
                    <a:moveTo>
                      <a:pt x="1010" y="496"/>
                    </a:moveTo>
                    <a:lnTo>
                      <a:pt x="1007" y="445"/>
                    </a:lnTo>
                    <a:lnTo>
                      <a:pt x="1000" y="396"/>
                    </a:lnTo>
                    <a:lnTo>
                      <a:pt x="987" y="348"/>
                    </a:lnTo>
                    <a:lnTo>
                      <a:pt x="969" y="303"/>
                    </a:lnTo>
                    <a:lnTo>
                      <a:pt x="949" y="259"/>
                    </a:lnTo>
                    <a:lnTo>
                      <a:pt x="923" y="218"/>
                    </a:lnTo>
                    <a:lnTo>
                      <a:pt x="894" y="181"/>
                    </a:lnTo>
                    <a:lnTo>
                      <a:pt x="862" y="145"/>
                    </a:lnTo>
                    <a:lnTo>
                      <a:pt x="825" y="113"/>
                    </a:lnTo>
                    <a:lnTo>
                      <a:pt x="787" y="84"/>
                    </a:lnTo>
                    <a:lnTo>
                      <a:pt x="745" y="59"/>
                    </a:lnTo>
                    <a:lnTo>
                      <a:pt x="701" y="39"/>
                    </a:lnTo>
                    <a:lnTo>
                      <a:pt x="654" y="22"/>
                    </a:lnTo>
                    <a:lnTo>
                      <a:pt x="606" y="9"/>
                    </a:lnTo>
                    <a:lnTo>
                      <a:pt x="557" y="3"/>
                    </a:lnTo>
                    <a:lnTo>
                      <a:pt x="504" y="0"/>
                    </a:lnTo>
                    <a:lnTo>
                      <a:pt x="452" y="3"/>
                    </a:lnTo>
                    <a:lnTo>
                      <a:pt x="402" y="9"/>
                    </a:lnTo>
                    <a:lnTo>
                      <a:pt x="354" y="22"/>
                    </a:lnTo>
                    <a:lnTo>
                      <a:pt x="307" y="39"/>
                    </a:lnTo>
                    <a:lnTo>
                      <a:pt x="264" y="59"/>
                    </a:lnTo>
                    <a:lnTo>
                      <a:pt x="222" y="84"/>
                    </a:lnTo>
                    <a:lnTo>
                      <a:pt x="182" y="113"/>
                    </a:lnTo>
                    <a:lnTo>
                      <a:pt x="147" y="145"/>
                    </a:lnTo>
                    <a:lnTo>
                      <a:pt x="114" y="181"/>
                    </a:lnTo>
                    <a:lnTo>
                      <a:pt x="86" y="218"/>
                    </a:lnTo>
                    <a:lnTo>
                      <a:pt x="60" y="259"/>
                    </a:lnTo>
                    <a:lnTo>
                      <a:pt x="38" y="303"/>
                    </a:lnTo>
                    <a:lnTo>
                      <a:pt x="21" y="348"/>
                    </a:lnTo>
                    <a:lnTo>
                      <a:pt x="9" y="396"/>
                    </a:lnTo>
                    <a:lnTo>
                      <a:pt x="2" y="445"/>
                    </a:lnTo>
                    <a:lnTo>
                      <a:pt x="0" y="496"/>
                    </a:lnTo>
                    <a:lnTo>
                      <a:pt x="2" y="547"/>
                    </a:lnTo>
                    <a:lnTo>
                      <a:pt x="9" y="596"/>
                    </a:lnTo>
                    <a:lnTo>
                      <a:pt x="21" y="643"/>
                    </a:lnTo>
                    <a:lnTo>
                      <a:pt x="38" y="689"/>
                    </a:lnTo>
                    <a:lnTo>
                      <a:pt x="60" y="732"/>
                    </a:lnTo>
                    <a:lnTo>
                      <a:pt x="86" y="774"/>
                    </a:lnTo>
                    <a:lnTo>
                      <a:pt x="114" y="811"/>
                    </a:lnTo>
                    <a:lnTo>
                      <a:pt x="147" y="846"/>
                    </a:lnTo>
                    <a:lnTo>
                      <a:pt x="182" y="879"/>
                    </a:lnTo>
                    <a:lnTo>
                      <a:pt x="222" y="907"/>
                    </a:lnTo>
                    <a:lnTo>
                      <a:pt x="264" y="931"/>
                    </a:lnTo>
                    <a:lnTo>
                      <a:pt x="307" y="953"/>
                    </a:lnTo>
                    <a:lnTo>
                      <a:pt x="354" y="970"/>
                    </a:lnTo>
                    <a:lnTo>
                      <a:pt x="402" y="982"/>
                    </a:lnTo>
                    <a:lnTo>
                      <a:pt x="452" y="989"/>
                    </a:lnTo>
                    <a:lnTo>
                      <a:pt x="504" y="991"/>
                    </a:lnTo>
                    <a:lnTo>
                      <a:pt x="557" y="989"/>
                    </a:lnTo>
                    <a:lnTo>
                      <a:pt x="606" y="982"/>
                    </a:lnTo>
                    <a:lnTo>
                      <a:pt x="654" y="970"/>
                    </a:lnTo>
                    <a:lnTo>
                      <a:pt x="701" y="953"/>
                    </a:lnTo>
                    <a:lnTo>
                      <a:pt x="745" y="931"/>
                    </a:lnTo>
                    <a:lnTo>
                      <a:pt x="787" y="907"/>
                    </a:lnTo>
                    <a:lnTo>
                      <a:pt x="825" y="879"/>
                    </a:lnTo>
                    <a:lnTo>
                      <a:pt x="862" y="846"/>
                    </a:lnTo>
                    <a:lnTo>
                      <a:pt x="894" y="811"/>
                    </a:lnTo>
                    <a:lnTo>
                      <a:pt x="923" y="774"/>
                    </a:lnTo>
                    <a:lnTo>
                      <a:pt x="949" y="732"/>
                    </a:lnTo>
                    <a:lnTo>
                      <a:pt x="969" y="689"/>
                    </a:lnTo>
                    <a:lnTo>
                      <a:pt x="987" y="643"/>
                    </a:lnTo>
                    <a:lnTo>
                      <a:pt x="1000" y="596"/>
                    </a:lnTo>
                    <a:lnTo>
                      <a:pt x="1007" y="547"/>
                    </a:lnTo>
                    <a:lnTo>
                      <a:pt x="1010" y="496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08" name="Freeform 331"/>
              <p:cNvSpPr>
                <a:spLocks/>
              </p:cNvSpPr>
              <p:nvPr/>
            </p:nvSpPr>
            <p:spPr bwMode="auto">
              <a:xfrm>
                <a:off x="1551" y="1857"/>
                <a:ext cx="193" cy="189"/>
              </a:xfrm>
              <a:custGeom>
                <a:avLst/>
                <a:gdLst>
                  <a:gd name="T0" fmla="*/ 0 w 961"/>
                  <a:gd name="T1" fmla="*/ 0 h 946"/>
                  <a:gd name="T2" fmla="*/ 0 w 961"/>
                  <a:gd name="T3" fmla="*/ 0 h 946"/>
                  <a:gd name="T4" fmla="*/ 0 w 961"/>
                  <a:gd name="T5" fmla="*/ 0 h 946"/>
                  <a:gd name="T6" fmla="*/ 0 w 961"/>
                  <a:gd name="T7" fmla="*/ 0 h 946"/>
                  <a:gd name="T8" fmla="*/ 0 w 961"/>
                  <a:gd name="T9" fmla="*/ 0 h 946"/>
                  <a:gd name="T10" fmla="*/ 0 w 961"/>
                  <a:gd name="T11" fmla="*/ 0 h 946"/>
                  <a:gd name="T12" fmla="*/ 0 w 961"/>
                  <a:gd name="T13" fmla="*/ 0 h 946"/>
                  <a:gd name="T14" fmla="*/ 0 w 961"/>
                  <a:gd name="T15" fmla="*/ 0 h 946"/>
                  <a:gd name="T16" fmla="*/ 0 w 961"/>
                  <a:gd name="T17" fmla="*/ 0 h 946"/>
                  <a:gd name="T18" fmla="*/ 0 w 961"/>
                  <a:gd name="T19" fmla="*/ 0 h 946"/>
                  <a:gd name="T20" fmla="*/ 0 w 961"/>
                  <a:gd name="T21" fmla="*/ 0 h 946"/>
                  <a:gd name="T22" fmla="*/ 0 w 961"/>
                  <a:gd name="T23" fmla="*/ 0 h 946"/>
                  <a:gd name="T24" fmla="*/ 0 w 961"/>
                  <a:gd name="T25" fmla="*/ 0 h 946"/>
                  <a:gd name="T26" fmla="*/ 0 w 961"/>
                  <a:gd name="T27" fmla="*/ 0 h 946"/>
                  <a:gd name="T28" fmla="*/ 0 w 961"/>
                  <a:gd name="T29" fmla="*/ 0 h 946"/>
                  <a:gd name="T30" fmla="*/ 0 w 961"/>
                  <a:gd name="T31" fmla="*/ 0 h 946"/>
                  <a:gd name="T32" fmla="*/ 0 w 961"/>
                  <a:gd name="T33" fmla="*/ 0 h 946"/>
                  <a:gd name="T34" fmla="*/ 0 w 961"/>
                  <a:gd name="T35" fmla="*/ 0 h 946"/>
                  <a:gd name="T36" fmla="*/ 0 w 961"/>
                  <a:gd name="T37" fmla="*/ 0 h 946"/>
                  <a:gd name="T38" fmla="*/ 0 w 961"/>
                  <a:gd name="T39" fmla="*/ 0 h 946"/>
                  <a:gd name="T40" fmla="*/ 0 w 961"/>
                  <a:gd name="T41" fmla="*/ 0 h 946"/>
                  <a:gd name="T42" fmla="*/ 0 w 961"/>
                  <a:gd name="T43" fmla="*/ 0 h 946"/>
                  <a:gd name="T44" fmla="*/ 0 w 961"/>
                  <a:gd name="T45" fmla="*/ 0 h 946"/>
                  <a:gd name="T46" fmla="*/ 0 w 961"/>
                  <a:gd name="T47" fmla="*/ 0 h 946"/>
                  <a:gd name="T48" fmla="*/ 0 w 961"/>
                  <a:gd name="T49" fmla="*/ 0 h 946"/>
                  <a:gd name="T50" fmla="*/ 0 w 961"/>
                  <a:gd name="T51" fmla="*/ 0 h 946"/>
                  <a:gd name="T52" fmla="*/ 0 w 961"/>
                  <a:gd name="T53" fmla="*/ 0 h 946"/>
                  <a:gd name="T54" fmla="*/ 0 w 961"/>
                  <a:gd name="T55" fmla="*/ 0 h 946"/>
                  <a:gd name="T56" fmla="*/ 0 w 961"/>
                  <a:gd name="T57" fmla="*/ 0 h 946"/>
                  <a:gd name="T58" fmla="*/ 0 w 961"/>
                  <a:gd name="T59" fmla="*/ 0 h 946"/>
                  <a:gd name="T60" fmla="*/ 0 w 961"/>
                  <a:gd name="T61" fmla="*/ 0 h 946"/>
                  <a:gd name="T62" fmla="*/ 0 w 961"/>
                  <a:gd name="T63" fmla="*/ 0 h 9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1"/>
                  <a:gd name="T97" fmla="*/ 0 h 946"/>
                  <a:gd name="T98" fmla="*/ 961 w 961"/>
                  <a:gd name="T99" fmla="*/ 946 h 9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1" h="946">
                    <a:moveTo>
                      <a:pt x="961" y="473"/>
                    </a:moveTo>
                    <a:lnTo>
                      <a:pt x="959" y="424"/>
                    </a:lnTo>
                    <a:lnTo>
                      <a:pt x="952" y="378"/>
                    </a:lnTo>
                    <a:lnTo>
                      <a:pt x="940" y="332"/>
                    </a:lnTo>
                    <a:lnTo>
                      <a:pt x="924" y="289"/>
                    </a:lnTo>
                    <a:lnTo>
                      <a:pt x="903" y="247"/>
                    </a:lnTo>
                    <a:lnTo>
                      <a:pt x="879" y="209"/>
                    </a:lnTo>
                    <a:lnTo>
                      <a:pt x="851" y="172"/>
                    </a:lnTo>
                    <a:lnTo>
                      <a:pt x="821" y="138"/>
                    </a:lnTo>
                    <a:lnTo>
                      <a:pt x="786" y="108"/>
                    </a:lnTo>
                    <a:lnTo>
                      <a:pt x="749" y="80"/>
                    </a:lnTo>
                    <a:lnTo>
                      <a:pt x="709" y="58"/>
                    </a:lnTo>
                    <a:lnTo>
                      <a:pt x="667" y="37"/>
                    </a:lnTo>
                    <a:lnTo>
                      <a:pt x="623" y="22"/>
                    </a:lnTo>
                    <a:lnTo>
                      <a:pt x="577" y="10"/>
                    </a:lnTo>
                    <a:lnTo>
                      <a:pt x="529" y="2"/>
                    </a:lnTo>
                    <a:lnTo>
                      <a:pt x="480" y="0"/>
                    </a:lnTo>
                    <a:lnTo>
                      <a:pt x="432" y="2"/>
                    </a:lnTo>
                    <a:lnTo>
                      <a:pt x="383" y="10"/>
                    </a:lnTo>
                    <a:lnTo>
                      <a:pt x="338" y="22"/>
                    </a:lnTo>
                    <a:lnTo>
                      <a:pt x="293" y="37"/>
                    </a:lnTo>
                    <a:lnTo>
                      <a:pt x="251" y="58"/>
                    </a:lnTo>
                    <a:lnTo>
                      <a:pt x="212" y="80"/>
                    </a:lnTo>
                    <a:lnTo>
                      <a:pt x="174" y="108"/>
                    </a:lnTo>
                    <a:lnTo>
                      <a:pt x="140" y="138"/>
                    </a:lnTo>
                    <a:lnTo>
                      <a:pt x="110" y="172"/>
                    </a:lnTo>
                    <a:lnTo>
                      <a:pt x="81" y="209"/>
                    </a:lnTo>
                    <a:lnTo>
                      <a:pt x="57" y="247"/>
                    </a:lnTo>
                    <a:lnTo>
                      <a:pt x="37" y="289"/>
                    </a:lnTo>
                    <a:lnTo>
                      <a:pt x="21" y="332"/>
                    </a:lnTo>
                    <a:lnTo>
                      <a:pt x="9" y="378"/>
                    </a:lnTo>
                    <a:lnTo>
                      <a:pt x="2" y="424"/>
                    </a:lnTo>
                    <a:lnTo>
                      <a:pt x="0" y="473"/>
                    </a:lnTo>
                    <a:lnTo>
                      <a:pt x="2" y="520"/>
                    </a:lnTo>
                    <a:lnTo>
                      <a:pt x="9" y="568"/>
                    </a:lnTo>
                    <a:lnTo>
                      <a:pt x="21" y="613"/>
                    </a:lnTo>
                    <a:lnTo>
                      <a:pt x="37" y="656"/>
                    </a:lnTo>
                    <a:lnTo>
                      <a:pt x="57" y="697"/>
                    </a:lnTo>
                    <a:lnTo>
                      <a:pt x="81" y="737"/>
                    </a:lnTo>
                    <a:lnTo>
                      <a:pt x="110" y="773"/>
                    </a:lnTo>
                    <a:lnTo>
                      <a:pt x="140" y="807"/>
                    </a:lnTo>
                    <a:lnTo>
                      <a:pt x="174" y="837"/>
                    </a:lnTo>
                    <a:lnTo>
                      <a:pt x="212" y="864"/>
                    </a:lnTo>
                    <a:lnTo>
                      <a:pt x="251" y="888"/>
                    </a:lnTo>
                    <a:lnTo>
                      <a:pt x="293" y="908"/>
                    </a:lnTo>
                    <a:lnTo>
                      <a:pt x="338" y="924"/>
                    </a:lnTo>
                    <a:lnTo>
                      <a:pt x="383" y="935"/>
                    </a:lnTo>
                    <a:lnTo>
                      <a:pt x="432" y="942"/>
                    </a:lnTo>
                    <a:lnTo>
                      <a:pt x="480" y="946"/>
                    </a:lnTo>
                    <a:lnTo>
                      <a:pt x="529" y="942"/>
                    </a:lnTo>
                    <a:lnTo>
                      <a:pt x="577" y="935"/>
                    </a:lnTo>
                    <a:lnTo>
                      <a:pt x="623" y="924"/>
                    </a:lnTo>
                    <a:lnTo>
                      <a:pt x="667" y="908"/>
                    </a:lnTo>
                    <a:lnTo>
                      <a:pt x="709" y="888"/>
                    </a:lnTo>
                    <a:lnTo>
                      <a:pt x="749" y="864"/>
                    </a:lnTo>
                    <a:lnTo>
                      <a:pt x="786" y="837"/>
                    </a:lnTo>
                    <a:lnTo>
                      <a:pt x="821" y="807"/>
                    </a:lnTo>
                    <a:lnTo>
                      <a:pt x="851" y="773"/>
                    </a:lnTo>
                    <a:lnTo>
                      <a:pt x="879" y="737"/>
                    </a:lnTo>
                    <a:lnTo>
                      <a:pt x="903" y="697"/>
                    </a:lnTo>
                    <a:lnTo>
                      <a:pt x="924" y="656"/>
                    </a:lnTo>
                    <a:lnTo>
                      <a:pt x="940" y="613"/>
                    </a:lnTo>
                    <a:lnTo>
                      <a:pt x="952" y="568"/>
                    </a:lnTo>
                    <a:lnTo>
                      <a:pt x="959" y="520"/>
                    </a:lnTo>
                    <a:lnTo>
                      <a:pt x="961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09" name="Freeform 332"/>
              <p:cNvSpPr>
                <a:spLocks/>
              </p:cNvSpPr>
              <p:nvPr/>
            </p:nvSpPr>
            <p:spPr bwMode="auto">
              <a:xfrm>
                <a:off x="1556" y="1862"/>
                <a:ext cx="183" cy="180"/>
              </a:xfrm>
              <a:custGeom>
                <a:avLst/>
                <a:gdLst>
                  <a:gd name="T0" fmla="*/ 0 w 914"/>
                  <a:gd name="T1" fmla="*/ 0 h 898"/>
                  <a:gd name="T2" fmla="*/ 0 w 914"/>
                  <a:gd name="T3" fmla="*/ 0 h 898"/>
                  <a:gd name="T4" fmla="*/ 0 w 914"/>
                  <a:gd name="T5" fmla="*/ 0 h 898"/>
                  <a:gd name="T6" fmla="*/ 0 w 914"/>
                  <a:gd name="T7" fmla="*/ 0 h 898"/>
                  <a:gd name="T8" fmla="*/ 0 w 914"/>
                  <a:gd name="T9" fmla="*/ 0 h 898"/>
                  <a:gd name="T10" fmla="*/ 0 w 914"/>
                  <a:gd name="T11" fmla="*/ 0 h 898"/>
                  <a:gd name="T12" fmla="*/ 0 w 914"/>
                  <a:gd name="T13" fmla="*/ 0 h 898"/>
                  <a:gd name="T14" fmla="*/ 0 w 914"/>
                  <a:gd name="T15" fmla="*/ 0 h 898"/>
                  <a:gd name="T16" fmla="*/ 0 w 914"/>
                  <a:gd name="T17" fmla="*/ 0 h 898"/>
                  <a:gd name="T18" fmla="*/ 0 w 914"/>
                  <a:gd name="T19" fmla="*/ 0 h 898"/>
                  <a:gd name="T20" fmla="*/ 0 w 914"/>
                  <a:gd name="T21" fmla="*/ 0 h 898"/>
                  <a:gd name="T22" fmla="*/ 0 w 914"/>
                  <a:gd name="T23" fmla="*/ 0 h 898"/>
                  <a:gd name="T24" fmla="*/ 0 w 914"/>
                  <a:gd name="T25" fmla="*/ 0 h 898"/>
                  <a:gd name="T26" fmla="*/ 0 w 914"/>
                  <a:gd name="T27" fmla="*/ 0 h 898"/>
                  <a:gd name="T28" fmla="*/ 0 w 914"/>
                  <a:gd name="T29" fmla="*/ 0 h 898"/>
                  <a:gd name="T30" fmla="*/ 0 w 914"/>
                  <a:gd name="T31" fmla="*/ 0 h 898"/>
                  <a:gd name="T32" fmla="*/ 0 w 914"/>
                  <a:gd name="T33" fmla="*/ 0 h 898"/>
                  <a:gd name="T34" fmla="*/ 0 w 914"/>
                  <a:gd name="T35" fmla="*/ 0 h 898"/>
                  <a:gd name="T36" fmla="*/ 0 w 914"/>
                  <a:gd name="T37" fmla="*/ 0 h 898"/>
                  <a:gd name="T38" fmla="*/ 0 w 914"/>
                  <a:gd name="T39" fmla="*/ 0 h 898"/>
                  <a:gd name="T40" fmla="*/ 0 w 914"/>
                  <a:gd name="T41" fmla="*/ 0 h 898"/>
                  <a:gd name="T42" fmla="*/ 0 w 914"/>
                  <a:gd name="T43" fmla="*/ 0 h 898"/>
                  <a:gd name="T44" fmla="*/ 0 w 914"/>
                  <a:gd name="T45" fmla="*/ 0 h 898"/>
                  <a:gd name="T46" fmla="*/ 0 w 914"/>
                  <a:gd name="T47" fmla="*/ 0 h 898"/>
                  <a:gd name="T48" fmla="*/ 0 w 914"/>
                  <a:gd name="T49" fmla="*/ 0 h 898"/>
                  <a:gd name="T50" fmla="*/ 0 w 914"/>
                  <a:gd name="T51" fmla="*/ 0 h 898"/>
                  <a:gd name="T52" fmla="*/ 0 w 914"/>
                  <a:gd name="T53" fmla="*/ 0 h 898"/>
                  <a:gd name="T54" fmla="*/ 0 w 914"/>
                  <a:gd name="T55" fmla="*/ 0 h 898"/>
                  <a:gd name="T56" fmla="*/ 0 w 914"/>
                  <a:gd name="T57" fmla="*/ 0 h 898"/>
                  <a:gd name="T58" fmla="*/ 0 w 914"/>
                  <a:gd name="T59" fmla="*/ 0 h 898"/>
                  <a:gd name="T60" fmla="*/ 0 w 914"/>
                  <a:gd name="T61" fmla="*/ 0 h 898"/>
                  <a:gd name="T62" fmla="*/ 0 w 914"/>
                  <a:gd name="T63" fmla="*/ 0 h 8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4"/>
                  <a:gd name="T97" fmla="*/ 0 h 898"/>
                  <a:gd name="T98" fmla="*/ 914 w 914"/>
                  <a:gd name="T99" fmla="*/ 898 h 8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4" h="898">
                    <a:moveTo>
                      <a:pt x="914" y="449"/>
                    </a:moveTo>
                    <a:lnTo>
                      <a:pt x="912" y="402"/>
                    </a:lnTo>
                    <a:lnTo>
                      <a:pt x="905" y="358"/>
                    </a:lnTo>
                    <a:lnTo>
                      <a:pt x="894" y="315"/>
                    </a:lnTo>
                    <a:lnTo>
                      <a:pt x="878" y="274"/>
                    </a:lnTo>
                    <a:lnTo>
                      <a:pt x="859" y="234"/>
                    </a:lnTo>
                    <a:lnTo>
                      <a:pt x="836" y="198"/>
                    </a:lnTo>
                    <a:lnTo>
                      <a:pt x="810" y="163"/>
                    </a:lnTo>
                    <a:lnTo>
                      <a:pt x="780" y="131"/>
                    </a:lnTo>
                    <a:lnTo>
                      <a:pt x="748" y="103"/>
                    </a:lnTo>
                    <a:lnTo>
                      <a:pt x="712" y="77"/>
                    </a:lnTo>
                    <a:lnTo>
                      <a:pt x="675" y="54"/>
                    </a:lnTo>
                    <a:lnTo>
                      <a:pt x="635" y="35"/>
                    </a:lnTo>
                    <a:lnTo>
                      <a:pt x="593" y="20"/>
                    </a:lnTo>
                    <a:lnTo>
                      <a:pt x="549" y="9"/>
                    </a:lnTo>
                    <a:lnTo>
                      <a:pt x="504" y="2"/>
                    </a:lnTo>
                    <a:lnTo>
                      <a:pt x="457" y="0"/>
                    </a:lnTo>
                    <a:lnTo>
                      <a:pt x="411" y="2"/>
                    </a:lnTo>
                    <a:lnTo>
                      <a:pt x="366" y="9"/>
                    </a:lnTo>
                    <a:lnTo>
                      <a:pt x="321" y="20"/>
                    </a:lnTo>
                    <a:lnTo>
                      <a:pt x="279" y="35"/>
                    </a:lnTo>
                    <a:lnTo>
                      <a:pt x="240" y="54"/>
                    </a:lnTo>
                    <a:lnTo>
                      <a:pt x="202" y="77"/>
                    </a:lnTo>
                    <a:lnTo>
                      <a:pt x="167" y="103"/>
                    </a:lnTo>
                    <a:lnTo>
                      <a:pt x="134" y="131"/>
                    </a:lnTo>
                    <a:lnTo>
                      <a:pt x="105" y="163"/>
                    </a:lnTo>
                    <a:lnTo>
                      <a:pt x="79" y="198"/>
                    </a:lnTo>
                    <a:lnTo>
                      <a:pt x="56" y="234"/>
                    </a:lnTo>
                    <a:lnTo>
                      <a:pt x="37" y="274"/>
                    </a:lnTo>
                    <a:lnTo>
                      <a:pt x="21" y="315"/>
                    </a:lnTo>
                    <a:lnTo>
                      <a:pt x="10" y="358"/>
                    </a:lnTo>
                    <a:lnTo>
                      <a:pt x="3" y="402"/>
                    </a:lnTo>
                    <a:lnTo>
                      <a:pt x="0" y="449"/>
                    </a:lnTo>
                    <a:lnTo>
                      <a:pt x="3" y="494"/>
                    </a:lnTo>
                    <a:lnTo>
                      <a:pt x="10" y="539"/>
                    </a:lnTo>
                    <a:lnTo>
                      <a:pt x="21" y="583"/>
                    </a:lnTo>
                    <a:lnTo>
                      <a:pt x="37" y="623"/>
                    </a:lnTo>
                    <a:lnTo>
                      <a:pt x="56" y="663"/>
                    </a:lnTo>
                    <a:lnTo>
                      <a:pt x="79" y="699"/>
                    </a:lnTo>
                    <a:lnTo>
                      <a:pt x="105" y="735"/>
                    </a:lnTo>
                    <a:lnTo>
                      <a:pt x="134" y="766"/>
                    </a:lnTo>
                    <a:lnTo>
                      <a:pt x="167" y="795"/>
                    </a:lnTo>
                    <a:lnTo>
                      <a:pt x="202" y="821"/>
                    </a:lnTo>
                    <a:lnTo>
                      <a:pt x="240" y="843"/>
                    </a:lnTo>
                    <a:lnTo>
                      <a:pt x="279" y="863"/>
                    </a:lnTo>
                    <a:lnTo>
                      <a:pt x="321" y="877"/>
                    </a:lnTo>
                    <a:lnTo>
                      <a:pt x="366" y="889"/>
                    </a:lnTo>
                    <a:lnTo>
                      <a:pt x="411" y="896"/>
                    </a:lnTo>
                    <a:lnTo>
                      <a:pt x="457" y="898"/>
                    </a:lnTo>
                    <a:lnTo>
                      <a:pt x="504" y="896"/>
                    </a:lnTo>
                    <a:lnTo>
                      <a:pt x="549" y="889"/>
                    </a:lnTo>
                    <a:lnTo>
                      <a:pt x="593" y="877"/>
                    </a:lnTo>
                    <a:lnTo>
                      <a:pt x="635" y="863"/>
                    </a:lnTo>
                    <a:lnTo>
                      <a:pt x="675" y="843"/>
                    </a:lnTo>
                    <a:lnTo>
                      <a:pt x="712" y="821"/>
                    </a:lnTo>
                    <a:lnTo>
                      <a:pt x="748" y="795"/>
                    </a:lnTo>
                    <a:lnTo>
                      <a:pt x="780" y="766"/>
                    </a:lnTo>
                    <a:lnTo>
                      <a:pt x="810" y="735"/>
                    </a:lnTo>
                    <a:lnTo>
                      <a:pt x="836" y="699"/>
                    </a:lnTo>
                    <a:lnTo>
                      <a:pt x="859" y="663"/>
                    </a:lnTo>
                    <a:lnTo>
                      <a:pt x="878" y="623"/>
                    </a:lnTo>
                    <a:lnTo>
                      <a:pt x="894" y="583"/>
                    </a:lnTo>
                    <a:lnTo>
                      <a:pt x="905" y="539"/>
                    </a:lnTo>
                    <a:lnTo>
                      <a:pt x="912" y="494"/>
                    </a:lnTo>
                    <a:lnTo>
                      <a:pt x="914" y="4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10" name="Line 333"/>
              <p:cNvSpPr>
                <a:spLocks noChangeShapeType="1"/>
              </p:cNvSpPr>
              <p:nvPr/>
            </p:nvSpPr>
            <p:spPr bwMode="auto">
              <a:xfrm>
                <a:off x="1647" y="1863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1" name="Line 334"/>
              <p:cNvSpPr>
                <a:spLocks noChangeShapeType="1"/>
              </p:cNvSpPr>
              <p:nvPr/>
            </p:nvSpPr>
            <p:spPr bwMode="auto">
              <a:xfrm>
                <a:off x="1648" y="202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2" name="Line 335"/>
              <p:cNvSpPr>
                <a:spLocks noChangeShapeType="1"/>
              </p:cNvSpPr>
              <p:nvPr/>
            </p:nvSpPr>
            <p:spPr bwMode="auto">
              <a:xfrm flipH="1">
                <a:off x="1686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3" name="Line 336"/>
              <p:cNvSpPr>
                <a:spLocks noChangeShapeType="1"/>
              </p:cNvSpPr>
              <p:nvPr/>
            </p:nvSpPr>
            <p:spPr bwMode="auto">
              <a:xfrm flipV="1">
                <a:off x="1712" y="190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4" name="Line 337"/>
              <p:cNvSpPr>
                <a:spLocks noChangeShapeType="1"/>
              </p:cNvSpPr>
              <p:nvPr/>
            </p:nvSpPr>
            <p:spPr bwMode="auto">
              <a:xfrm>
                <a:off x="1713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5" name="Line 338"/>
              <p:cNvSpPr>
                <a:spLocks noChangeShapeType="1"/>
              </p:cNvSpPr>
              <p:nvPr/>
            </p:nvSpPr>
            <p:spPr bwMode="auto">
              <a:xfrm>
                <a:off x="1686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6" name="Line 339"/>
              <p:cNvSpPr>
                <a:spLocks noChangeShapeType="1"/>
              </p:cNvSpPr>
              <p:nvPr/>
            </p:nvSpPr>
            <p:spPr bwMode="auto">
              <a:xfrm>
                <a:off x="1602" y="1875"/>
                <a:ext cx="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7" name="Line 340"/>
              <p:cNvSpPr>
                <a:spLocks noChangeShapeType="1"/>
              </p:cNvSpPr>
              <p:nvPr/>
            </p:nvSpPr>
            <p:spPr bwMode="auto">
              <a:xfrm flipH="1" flipV="1">
                <a:off x="1571" y="1907"/>
                <a:ext cx="10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8" name="Line 341"/>
              <p:cNvSpPr>
                <a:spLocks noChangeShapeType="1"/>
              </p:cNvSpPr>
              <p:nvPr/>
            </p:nvSpPr>
            <p:spPr bwMode="auto">
              <a:xfrm>
                <a:off x="1558" y="195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9" name="Line 342"/>
              <p:cNvSpPr>
                <a:spLocks noChangeShapeType="1"/>
              </p:cNvSpPr>
              <p:nvPr/>
            </p:nvSpPr>
            <p:spPr bwMode="auto">
              <a:xfrm flipH="1">
                <a:off x="1570" y="1988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0" name="Line 343"/>
              <p:cNvSpPr>
                <a:spLocks noChangeShapeType="1"/>
              </p:cNvSpPr>
              <p:nvPr/>
            </p:nvSpPr>
            <p:spPr bwMode="auto">
              <a:xfrm flipH="1">
                <a:off x="1602" y="2017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1" name="Freeform 344"/>
              <p:cNvSpPr>
                <a:spLocks/>
              </p:cNvSpPr>
              <p:nvPr/>
            </p:nvSpPr>
            <p:spPr bwMode="auto">
              <a:xfrm>
                <a:off x="1643" y="1896"/>
                <a:ext cx="9" cy="77"/>
              </a:xfrm>
              <a:custGeom>
                <a:avLst/>
                <a:gdLst>
                  <a:gd name="T0" fmla="*/ 0 w 45"/>
                  <a:gd name="T1" fmla="*/ 0 h 387"/>
                  <a:gd name="T2" fmla="*/ 0 w 45"/>
                  <a:gd name="T3" fmla="*/ 0 h 387"/>
                  <a:gd name="T4" fmla="*/ 0 w 45"/>
                  <a:gd name="T5" fmla="*/ 0 h 387"/>
                  <a:gd name="T6" fmla="*/ 0 w 45"/>
                  <a:gd name="T7" fmla="*/ 0 h 387"/>
                  <a:gd name="T8" fmla="*/ 0 w 45"/>
                  <a:gd name="T9" fmla="*/ 0 h 387"/>
                  <a:gd name="T10" fmla="*/ 0 w 45"/>
                  <a:gd name="T11" fmla="*/ 0 h 387"/>
                  <a:gd name="T12" fmla="*/ 0 w 45"/>
                  <a:gd name="T13" fmla="*/ 0 h 387"/>
                  <a:gd name="T14" fmla="*/ 0 w 45"/>
                  <a:gd name="T15" fmla="*/ 0 h 387"/>
                  <a:gd name="T16" fmla="*/ 0 w 45"/>
                  <a:gd name="T17" fmla="*/ 0 h 387"/>
                  <a:gd name="T18" fmla="*/ 0 w 45"/>
                  <a:gd name="T19" fmla="*/ 0 h 387"/>
                  <a:gd name="T20" fmla="*/ 0 w 45"/>
                  <a:gd name="T21" fmla="*/ 0 h 387"/>
                  <a:gd name="T22" fmla="*/ 0 w 45"/>
                  <a:gd name="T23" fmla="*/ 0 h 387"/>
                  <a:gd name="T24" fmla="*/ 0 w 45"/>
                  <a:gd name="T25" fmla="*/ 0 h 387"/>
                  <a:gd name="T26" fmla="*/ 0 w 45"/>
                  <a:gd name="T27" fmla="*/ 0 h 387"/>
                  <a:gd name="T28" fmla="*/ 0 w 45"/>
                  <a:gd name="T29" fmla="*/ 0 h 387"/>
                  <a:gd name="T30" fmla="*/ 0 w 45"/>
                  <a:gd name="T31" fmla="*/ 0 h 387"/>
                  <a:gd name="T32" fmla="*/ 0 w 45"/>
                  <a:gd name="T33" fmla="*/ 0 h 387"/>
                  <a:gd name="T34" fmla="*/ 0 w 45"/>
                  <a:gd name="T35" fmla="*/ 0 h 387"/>
                  <a:gd name="T36" fmla="*/ 0 w 45"/>
                  <a:gd name="T37" fmla="*/ 0 h 387"/>
                  <a:gd name="T38" fmla="*/ 0 w 45"/>
                  <a:gd name="T39" fmla="*/ 0 h 387"/>
                  <a:gd name="T40" fmla="*/ 0 w 45"/>
                  <a:gd name="T41" fmla="*/ 0 h 387"/>
                  <a:gd name="T42" fmla="*/ 0 w 45"/>
                  <a:gd name="T43" fmla="*/ 0 h 387"/>
                  <a:gd name="T44" fmla="*/ 0 w 45"/>
                  <a:gd name="T45" fmla="*/ 0 h 387"/>
                  <a:gd name="T46" fmla="*/ 0 w 45"/>
                  <a:gd name="T47" fmla="*/ 0 h 387"/>
                  <a:gd name="T48" fmla="*/ 0 w 45"/>
                  <a:gd name="T49" fmla="*/ 0 h 387"/>
                  <a:gd name="T50" fmla="*/ 0 w 45"/>
                  <a:gd name="T51" fmla="*/ 0 h 387"/>
                  <a:gd name="T52" fmla="*/ 0 w 45"/>
                  <a:gd name="T53" fmla="*/ 0 h 387"/>
                  <a:gd name="T54" fmla="*/ 0 w 45"/>
                  <a:gd name="T55" fmla="*/ 0 h 387"/>
                  <a:gd name="T56" fmla="*/ 0 w 45"/>
                  <a:gd name="T57" fmla="*/ 0 h 387"/>
                  <a:gd name="T58" fmla="*/ 0 w 45"/>
                  <a:gd name="T59" fmla="*/ 0 h 387"/>
                  <a:gd name="T60" fmla="*/ 0 w 45"/>
                  <a:gd name="T61" fmla="*/ 0 h 387"/>
                  <a:gd name="T62" fmla="*/ 0 w 45"/>
                  <a:gd name="T63" fmla="*/ 0 h 387"/>
                  <a:gd name="T64" fmla="*/ 0 w 45"/>
                  <a:gd name="T65" fmla="*/ 0 h 387"/>
                  <a:gd name="T66" fmla="*/ 0 w 45"/>
                  <a:gd name="T67" fmla="*/ 0 h 387"/>
                  <a:gd name="T68" fmla="*/ 0 w 45"/>
                  <a:gd name="T69" fmla="*/ 0 h 387"/>
                  <a:gd name="T70" fmla="*/ 0 w 45"/>
                  <a:gd name="T71" fmla="*/ 0 h 387"/>
                  <a:gd name="T72" fmla="*/ 0 w 45"/>
                  <a:gd name="T73" fmla="*/ 0 h 387"/>
                  <a:gd name="T74" fmla="*/ 0 w 45"/>
                  <a:gd name="T75" fmla="*/ 0 h 387"/>
                  <a:gd name="T76" fmla="*/ 0 w 45"/>
                  <a:gd name="T77" fmla="*/ 0 h 387"/>
                  <a:gd name="T78" fmla="*/ 0 w 45"/>
                  <a:gd name="T79" fmla="*/ 0 h 387"/>
                  <a:gd name="T80" fmla="*/ 0 w 45"/>
                  <a:gd name="T81" fmla="*/ 0 h 387"/>
                  <a:gd name="T82" fmla="*/ 0 w 45"/>
                  <a:gd name="T83" fmla="*/ 0 h 387"/>
                  <a:gd name="T84" fmla="*/ 0 w 45"/>
                  <a:gd name="T85" fmla="*/ 0 h 387"/>
                  <a:gd name="T86" fmla="*/ 0 w 45"/>
                  <a:gd name="T87" fmla="*/ 0 h 387"/>
                  <a:gd name="T88" fmla="*/ 0 w 45"/>
                  <a:gd name="T89" fmla="*/ 0 h 387"/>
                  <a:gd name="T90" fmla="*/ 0 w 45"/>
                  <a:gd name="T91" fmla="*/ 0 h 387"/>
                  <a:gd name="T92" fmla="*/ 0 w 45"/>
                  <a:gd name="T93" fmla="*/ 0 h 387"/>
                  <a:gd name="T94" fmla="*/ 0 w 45"/>
                  <a:gd name="T95" fmla="*/ 0 h 387"/>
                  <a:gd name="T96" fmla="*/ 0 w 45"/>
                  <a:gd name="T97" fmla="*/ 0 h 387"/>
                  <a:gd name="T98" fmla="*/ 0 w 45"/>
                  <a:gd name="T99" fmla="*/ 0 h 387"/>
                  <a:gd name="T100" fmla="*/ 0 w 45"/>
                  <a:gd name="T101" fmla="*/ 0 h 387"/>
                  <a:gd name="T102" fmla="*/ 0 w 45"/>
                  <a:gd name="T103" fmla="*/ 0 h 387"/>
                  <a:gd name="T104" fmla="*/ 0 w 45"/>
                  <a:gd name="T105" fmla="*/ 0 h 387"/>
                  <a:gd name="T106" fmla="*/ 0 w 45"/>
                  <a:gd name="T107" fmla="*/ 0 h 387"/>
                  <a:gd name="T108" fmla="*/ 0 w 45"/>
                  <a:gd name="T109" fmla="*/ 0 h 387"/>
                  <a:gd name="T110" fmla="*/ 0 w 45"/>
                  <a:gd name="T111" fmla="*/ 0 h 387"/>
                  <a:gd name="T112" fmla="*/ 0 w 45"/>
                  <a:gd name="T113" fmla="*/ 0 h 387"/>
                  <a:gd name="T114" fmla="*/ 0 w 45"/>
                  <a:gd name="T115" fmla="*/ 0 h 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387"/>
                  <a:gd name="T176" fmla="*/ 45 w 45"/>
                  <a:gd name="T177" fmla="*/ 387 h 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387">
                    <a:moveTo>
                      <a:pt x="0" y="364"/>
                    </a:moveTo>
                    <a:lnTo>
                      <a:pt x="4" y="44"/>
                    </a:lnTo>
                    <a:lnTo>
                      <a:pt x="5" y="35"/>
                    </a:lnTo>
                    <a:lnTo>
                      <a:pt x="6" y="28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8" y="4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6" y="19"/>
                    </a:lnTo>
                    <a:lnTo>
                      <a:pt x="38" y="28"/>
                    </a:lnTo>
                    <a:lnTo>
                      <a:pt x="39" y="35"/>
                    </a:lnTo>
                    <a:lnTo>
                      <a:pt x="40" y="44"/>
                    </a:lnTo>
                    <a:lnTo>
                      <a:pt x="45" y="364"/>
                    </a:lnTo>
                    <a:lnTo>
                      <a:pt x="45" y="366"/>
                    </a:lnTo>
                    <a:lnTo>
                      <a:pt x="45" y="367"/>
                    </a:lnTo>
                    <a:lnTo>
                      <a:pt x="44" y="369"/>
                    </a:lnTo>
                    <a:lnTo>
                      <a:pt x="44" y="371"/>
                    </a:lnTo>
                    <a:lnTo>
                      <a:pt x="43" y="373"/>
                    </a:lnTo>
                    <a:lnTo>
                      <a:pt x="43" y="375"/>
                    </a:lnTo>
                    <a:lnTo>
                      <a:pt x="42" y="376"/>
                    </a:lnTo>
                    <a:lnTo>
                      <a:pt x="40" y="378"/>
                    </a:lnTo>
                    <a:lnTo>
                      <a:pt x="39" y="379"/>
                    </a:lnTo>
                    <a:lnTo>
                      <a:pt x="38" y="381"/>
                    </a:lnTo>
                    <a:lnTo>
                      <a:pt x="37" y="383"/>
                    </a:lnTo>
                    <a:lnTo>
                      <a:pt x="35" y="384"/>
                    </a:lnTo>
                    <a:lnTo>
                      <a:pt x="34" y="385"/>
                    </a:lnTo>
                    <a:lnTo>
                      <a:pt x="31" y="385"/>
                    </a:lnTo>
                    <a:lnTo>
                      <a:pt x="30" y="386"/>
                    </a:lnTo>
                    <a:lnTo>
                      <a:pt x="28" y="387"/>
                    </a:lnTo>
                    <a:lnTo>
                      <a:pt x="26" y="387"/>
                    </a:lnTo>
                    <a:lnTo>
                      <a:pt x="25" y="387"/>
                    </a:lnTo>
                    <a:lnTo>
                      <a:pt x="22" y="387"/>
                    </a:lnTo>
                    <a:lnTo>
                      <a:pt x="20" y="387"/>
                    </a:lnTo>
                    <a:lnTo>
                      <a:pt x="18" y="387"/>
                    </a:lnTo>
                    <a:lnTo>
                      <a:pt x="17" y="387"/>
                    </a:lnTo>
                    <a:lnTo>
                      <a:pt x="14" y="386"/>
                    </a:lnTo>
                    <a:lnTo>
                      <a:pt x="13" y="385"/>
                    </a:lnTo>
                    <a:lnTo>
                      <a:pt x="11" y="385"/>
                    </a:lnTo>
                    <a:lnTo>
                      <a:pt x="10" y="384"/>
                    </a:lnTo>
                    <a:lnTo>
                      <a:pt x="7" y="383"/>
                    </a:lnTo>
                    <a:lnTo>
                      <a:pt x="6" y="381"/>
                    </a:lnTo>
                    <a:lnTo>
                      <a:pt x="5" y="379"/>
                    </a:lnTo>
                    <a:lnTo>
                      <a:pt x="4" y="378"/>
                    </a:lnTo>
                    <a:lnTo>
                      <a:pt x="3" y="376"/>
                    </a:lnTo>
                    <a:lnTo>
                      <a:pt x="2" y="375"/>
                    </a:lnTo>
                    <a:lnTo>
                      <a:pt x="1" y="373"/>
                    </a:lnTo>
                    <a:lnTo>
                      <a:pt x="1" y="370"/>
                    </a:lnTo>
                    <a:lnTo>
                      <a:pt x="1" y="369"/>
                    </a:lnTo>
                    <a:lnTo>
                      <a:pt x="1" y="367"/>
                    </a:lnTo>
                    <a:lnTo>
                      <a:pt x="1" y="364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22" name="Freeform 345"/>
              <p:cNvSpPr>
                <a:spLocks/>
              </p:cNvSpPr>
              <p:nvPr/>
            </p:nvSpPr>
            <p:spPr bwMode="auto">
              <a:xfrm>
                <a:off x="1626" y="1947"/>
                <a:ext cx="107" cy="9"/>
              </a:xfrm>
              <a:custGeom>
                <a:avLst/>
                <a:gdLst>
                  <a:gd name="T0" fmla="*/ 0 w 533"/>
                  <a:gd name="T1" fmla="*/ 0 h 45"/>
                  <a:gd name="T2" fmla="*/ 0 w 533"/>
                  <a:gd name="T3" fmla="*/ 0 h 45"/>
                  <a:gd name="T4" fmla="*/ 0 w 533"/>
                  <a:gd name="T5" fmla="*/ 0 h 45"/>
                  <a:gd name="T6" fmla="*/ 0 w 533"/>
                  <a:gd name="T7" fmla="*/ 0 h 45"/>
                  <a:gd name="T8" fmla="*/ 0 w 533"/>
                  <a:gd name="T9" fmla="*/ 0 h 45"/>
                  <a:gd name="T10" fmla="*/ 0 w 533"/>
                  <a:gd name="T11" fmla="*/ 0 h 45"/>
                  <a:gd name="T12" fmla="*/ 0 w 533"/>
                  <a:gd name="T13" fmla="*/ 0 h 45"/>
                  <a:gd name="T14" fmla="*/ 0 w 533"/>
                  <a:gd name="T15" fmla="*/ 0 h 45"/>
                  <a:gd name="T16" fmla="*/ 0 w 533"/>
                  <a:gd name="T17" fmla="*/ 0 h 45"/>
                  <a:gd name="T18" fmla="*/ 0 w 533"/>
                  <a:gd name="T19" fmla="*/ 0 h 45"/>
                  <a:gd name="T20" fmla="*/ 0 w 533"/>
                  <a:gd name="T21" fmla="*/ 0 h 45"/>
                  <a:gd name="T22" fmla="*/ 0 w 533"/>
                  <a:gd name="T23" fmla="*/ 0 h 45"/>
                  <a:gd name="T24" fmla="*/ 0 w 533"/>
                  <a:gd name="T25" fmla="*/ 0 h 45"/>
                  <a:gd name="T26" fmla="*/ 0 w 533"/>
                  <a:gd name="T27" fmla="*/ 0 h 45"/>
                  <a:gd name="T28" fmla="*/ 0 w 533"/>
                  <a:gd name="T29" fmla="*/ 0 h 45"/>
                  <a:gd name="T30" fmla="*/ 0 w 533"/>
                  <a:gd name="T31" fmla="*/ 0 h 45"/>
                  <a:gd name="T32" fmla="*/ 0 w 533"/>
                  <a:gd name="T33" fmla="*/ 0 h 45"/>
                  <a:gd name="T34" fmla="*/ 0 w 533"/>
                  <a:gd name="T35" fmla="*/ 0 h 45"/>
                  <a:gd name="T36" fmla="*/ 0 w 533"/>
                  <a:gd name="T37" fmla="*/ 0 h 45"/>
                  <a:gd name="T38" fmla="*/ 0 w 533"/>
                  <a:gd name="T39" fmla="*/ 0 h 45"/>
                  <a:gd name="T40" fmla="*/ 0 w 533"/>
                  <a:gd name="T41" fmla="*/ 0 h 45"/>
                  <a:gd name="T42" fmla="*/ 0 w 533"/>
                  <a:gd name="T43" fmla="*/ 0 h 45"/>
                  <a:gd name="T44" fmla="*/ 0 w 533"/>
                  <a:gd name="T45" fmla="*/ 0 h 45"/>
                  <a:gd name="T46" fmla="*/ 0 w 533"/>
                  <a:gd name="T47" fmla="*/ 0 h 45"/>
                  <a:gd name="T48" fmla="*/ 0 w 533"/>
                  <a:gd name="T49" fmla="*/ 0 h 45"/>
                  <a:gd name="T50" fmla="*/ 0 w 533"/>
                  <a:gd name="T51" fmla="*/ 0 h 45"/>
                  <a:gd name="T52" fmla="*/ 0 w 533"/>
                  <a:gd name="T53" fmla="*/ 0 h 45"/>
                  <a:gd name="T54" fmla="*/ 0 w 533"/>
                  <a:gd name="T55" fmla="*/ 0 h 45"/>
                  <a:gd name="T56" fmla="*/ 0 w 533"/>
                  <a:gd name="T57" fmla="*/ 0 h 45"/>
                  <a:gd name="T58" fmla="*/ 0 w 533"/>
                  <a:gd name="T59" fmla="*/ 0 h 45"/>
                  <a:gd name="T60" fmla="*/ 0 w 533"/>
                  <a:gd name="T61" fmla="*/ 0 h 45"/>
                  <a:gd name="T62" fmla="*/ 0 w 533"/>
                  <a:gd name="T63" fmla="*/ 0 h 45"/>
                  <a:gd name="T64" fmla="*/ 0 w 533"/>
                  <a:gd name="T65" fmla="*/ 0 h 45"/>
                  <a:gd name="T66" fmla="*/ 0 w 533"/>
                  <a:gd name="T67" fmla="*/ 0 h 45"/>
                  <a:gd name="T68" fmla="*/ 0 w 533"/>
                  <a:gd name="T69" fmla="*/ 0 h 45"/>
                  <a:gd name="T70" fmla="*/ 0 w 533"/>
                  <a:gd name="T71" fmla="*/ 0 h 45"/>
                  <a:gd name="T72" fmla="*/ 0 w 533"/>
                  <a:gd name="T73" fmla="*/ 0 h 45"/>
                  <a:gd name="T74" fmla="*/ 0 w 533"/>
                  <a:gd name="T75" fmla="*/ 0 h 45"/>
                  <a:gd name="T76" fmla="*/ 0 w 533"/>
                  <a:gd name="T77" fmla="*/ 0 h 45"/>
                  <a:gd name="T78" fmla="*/ 0 w 533"/>
                  <a:gd name="T79" fmla="*/ 0 h 45"/>
                  <a:gd name="T80" fmla="*/ 0 w 533"/>
                  <a:gd name="T81" fmla="*/ 0 h 45"/>
                  <a:gd name="T82" fmla="*/ 0 w 533"/>
                  <a:gd name="T83" fmla="*/ 0 h 45"/>
                  <a:gd name="T84" fmla="*/ 0 w 533"/>
                  <a:gd name="T85" fmla="*/ 0 h 45"/>
                  <a:gd name="T86" fmla="*/ 0 w 533"/>
                  <a:gd name="T87" fmla="*/ 0 h 45"/>
                  <a:gd name="T88" fmla="*/ 0 w 533"/>
                  <a:gd name="T89" fmla="*/ 0 h 45"/>
                  <a:gd name="T90" fmla="*/ 0 w 533"/>
                  <a:gd name="T91" fmla="*/ 0 h 45"/>
                  <a:gd name="T92" fmla="*/ 0 w 533"/>
                  <a:gd name="T93" fmla="*/ 0 h 45"/>
                  <a:gd name="T94" fmla="*/ 0 w 533"/>
                  <a:gd name="T95" fmla="*/ 0 h 45"/>
                  <a:gd name="T96" fmla="*/ 0 w 533"/>
                  <a:gd name="T97" fmla="*/ 0 h 45"/>
                  <a:gd name="T98" fmla="*/ 0 w 533"/>
                  <a:gd name="T99" fmla="*/ 0 h 45"/>
                  <a:gd name="T100" fmla="*/ 0 w 533"/>
                  <a:gd name="T101" fmla="*/ 0 h 45"/>
                  <a:gd name="T102" fmla="*/ 0 w 533"/>
                  <a:gd name="T103" fmla="*/ 0 h 45"/>
                  <a:gd name="T104" fmla="*/ 0 w 533"/>
                  <a:gd name="T105" fmla="*/ 0 h 45"/>
                  <a:gd name="T106" fmla="*/ 0 w 533"/>
                  <a:gd name="T107" fmla="*/ 0 h 45"/>
                  <a:gd name="T108" fmla="*/ 0 w 533"/>
                  <a:gd name="T109" fmla="*/ 0 h 45"/>
                  <a:gd name="T110" fmla="*/ 0 w 533"/>
                  <a:gd name="T111" fmla="*/ 0 h 45"/>
                  <a:gd name="T112" fmla="*/ 0 w 533"/>
                  <a:gd name="T113" fmla="*/ 0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33"/>
                  <a:gd name="T172" fmla="*/ 0 h 45"/>
                  <a:gd name="T173" fmla="*/ 533 w 533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33" h="45">
                    <a:moveTo>
                      <a:pt x="33" y="0"/>
                    </a:moveTo>
                    <a:lnTo>
                      <a:pt x="471" y="5"/>
                    </a:lnTo>
                    <a:lnTo>
                      <a:pt x="485" y="6"/>
                    </a:lnTo>
                    <a:lnTo>
                      <a:pt x="494" y="6"/>
                    </a:lnTo>
                    <a:lnTo>
                      <a:pt x="508" y="9"/>
                    </a:lnTo>
                    <a:lnTo>
                      <a:pt x="516" y="12"/>
                    </a:lnTo>
                    <a:lnTo>
                      <a:pt x="521" y="15"/>
                    </a:lnTo>
                    <a:lnTo>
                      <a:pt x="527" y="18"/>
                    </a:lnTo>
                    <a:lnTo>
                      <a:pt x="533" y="22"/>
                    </a:lnTo>
                    <a:lnTo>
                      <a:pt x="533" y="24"/>
                    </a:lnTo>
                    <a:lnTo>
                      <a:pt x="533" y="25"/>
                    </a:lnTo>
                    <a:lnTo>
                      <a:pt x="527" y="28"/>
                    </a:lnTo>
                    <a:lnTo>
                      <a:pt x="521" y="31"/>
                    </a:lnTo>
                    <a:lnTo>
                      <a:pt x="516" y="34"/>
                    </a:lnTo>
                    <a:lnTo>
                      <a:pt x="508" y="36"/>
                    </a:lnTo>
                    <a:lnTo>
                      <a:pt x="494" y="40"/>
                    </a:lnTo>
                    <a:lnTo>
                      <a:pt x="485" y="41"/>
                    </a:lnTo>
                    <a:lnTo>
                      <a:pt x="471" y="41"/>
                    </a:lnTo>
                    <a:lnTo>
                      <a:pt x="33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2" y="42"/>
                    </a:lnTo>
                    <a:lnTo>
                      <a:pt x="10" y="41"/>
                    </a:lnTo>
                    <a:lnTo>
                      <a:pt x="8" y="40"/>
                    </a:lnTo>
                    <a:lnTo>
                      <a:pt x="7" y="37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1" y="31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23" name="Freeform 346"/>
              <p:cNvSpPr>
                <a:spLocks/>
              </p:cNvSpPr>
              <p:nvPr/>
            </p:nvSpPr>
            <p:spPr bwMode="auto">
              <a:xfrm>
                <a:off x="1624" y="1892"/>
                <a:ext cx="83" cy="84"/>
              </a:xfrm>
              <a:custGeom>
                <a:avLst/>
                <a:gdLst>
                  <a:gd name="T0" fmla="*/ 0 w 418"/>
                  <a:gd name="T1" fmla="*/ 0 h 420"/>
                  <a:gd name="T2" fmla="*/ 0 w 418"/>
                  <a:gd name="T3" fmla="*/ 0 h 420"/>
                  <a:gd name="T4" fmla="*/ 0 w 418"/>
                  <a:gd name="T5" fmla="*/ 0 h 420"/>
                  <a:gd name="T6" fmla="*/ 0 w 418"/>
                  <a:gd name="T7" fmla="*/ 0 h 420"/>
                  <a:gd name="T8" fmla="*/ 0 w 418"/>
                  <a:gd name="T9" fmla="*/ 0 h 420"/>
                  <a:gd name="T10" fmla="*/ 0 w 418"/>
                  <a:gd name="T11" fmla="*/ 0 h 420"/>
                  <a:gd name="T12" fmla="*/ 0 w 418"/>
                  <a:gd name="T13" fmla="*/ 0 h 420"/>
                  <a:gd name="T14" fmla="*/ 0 w 418"/>
                  <a:gd name="T15" fmla="*/ 0 h 420"/>
                  <a:gd name="T16" fmla="*/ 0 w 418"/>
                  <a:gd name="T17" fmla="*/ 0 h 420"/>
                  <a:gd name="T18" fmla="*/ 0 w 418"/>
                  <a:gd name="T19" fmla="*/ 0 h 420"/>
                  <a:gd name="T20" fmla="*/ 0 w 418"/>
                  <a:gd name="T21" fmla="*/ 0 h 420"/>
                  <a:gd name="T22" fmla="*/ 0 w 418"/>
                  <a:gd name="T23" fmla="*/ 0 h 420"/>
                  <a:gd name="T24" fmla="*/ 0 w 418"/>
                  <a:gd name="T25" fmla="*/ 0 h 420"/>
                  <a:gd name="T26" fmla="*/ 0 w 418"/>
                  <a:gd name="T27" fmla="*/ 0 h 420"/>
                  <a:gd name="T28" fmla="*/ 0 w 418"/>
                  <a:gd name="T29" fmla="*/ 0 h 420"/>
                  <a:gd name="T30" fmla="*/ 0 w 418"/>
                  <a:gd name="T31" fmla="*/ 0 h 420"/>
                  <a:gd name="T32" fmla="*/ 0 w 418"/>
                  <a:gd name="T33" fmla="*/ 0 h 420"/>
                  <a:gd name="T34" fmla="*/ 0 w 418"/>
                  <a:gd name="T35" fmla="*/ 0 h 420"/>
                  <a:gd name="T36" fmla="*/ 0 w 418"/>
                  <a:gd name="T37" fmla="*/ 0 h 420"/>
                  <a:gd name="T38" fmla="*/ 0 w 418"/>
                  <a:gd name="T39" fmla="*/ 0 h 420"/>
                  <a:gd name="T40" fmla="*/ 0 w 418"/>
                  <a:gd name="T41" fmla="*/ 0 h 420"/>
                  <a:gd name="T42" fmla="*/ 0 w 418"/>
                  <a:gd name="T43" fmla="*/ 0 h 420"/>
                  <a:gd name="T44" fmla="*/ 0 w 418"/>
                  <a:gd name="T45" fmla="*/ 0 h 420"/>
                  <a:gd name="T46" fmla="*/ 0 w 418"/>
                  <a:gd name="T47" fmla="*/ 0 h 420"/>
                  <a:gd name="T48" fmla="*/ 0 w 418"/>
                  <a:gd name="T49" fmla="*/ 0 h 420"/>
                  <a:gd name="T50" fmla="*/ 0 w 418"/>
                  <a:gd name="T51" fmla="*/ 0 h 420"/>
                  <a:gd name="T52" fmla="*/ 0 w 418"/>
                  <a:gd name="T53" fmla="*/ 0 h 420"/>
                  <a:gd name="T54" fmla="*/ 0 w 418"/>
                  <a:gd name="T55" fmla="*/ 0 h 420"/>
                  <a:gd name="T56" fmla="*/ 0 w 418"/>
                  <a:gd name="T57" fmla="*/ 0 h 420"/>
                  <a:gd name="T58" fmla="*/ 0 w 418"/>
                  <a:gd name="T59" fmla="*/ 0 h 420"/>
                  <a:gd name="T60" fmla="*/ 0 w 418"/>
                  <a:gd name="T61" fmla="*/ 0 h 420"/>
                  <a:gd name="T62" fmla="*/ 0 w 418"/>
                  <a:gd name="T63" fmla="*/ 0 h 420"/>
                  <a:gd name="T64" fmla="*/ 0 w 418"/>
                  <a:gd name="T65" fmla="*/ 0 h 420"/>
                  <a:gd name="T66" fmla="*/ 0 w 418"/>
                  <a:gd name="T67" fmla="*/ 0 h 420"/>
                  <a:gd name="T68" fmla="*/ 0 w 418"/>
                  <a:gd name="T69" fmla="*/ 0 h 420"/>
                  <a:gd name="T70" fmla="*/ 0 w 418"/>
                  <a:gd name="T71" fmla="*/ 0 h 420"/>
                  <a:gd name="T72" fmla="*/ 0 w 418"/>
                  <a:gd name="T73" fmla="*/ 0 h 420"/>
                  <a:gd name="T74" fmla="*/ 0 w 418"/>
                  <a:gd name="T75" fmla="*/ 0 h 420"/>
                  <a:gd name="T76" fmla="*/ 0 w 418"/>
                  <a:gd name="T77" fmla="*/ 0 h 420"/>
                  <a:gd name="T78" fmla="*/ 0 w 418"/>
                  <a:gd name="T79" fmla="*/ 0 h 420"/>
                  <a:gd name="T80" fmla="*/ 0 w 418"/>
                  <a:gd name="T81" fmla="*/ 0 h 420"/>
                  <a:gd name="T82" fmla="*/ 0 w 418"/>
                  <a:gd name="T83" fmla="*/ 0 h 420"/>
                  <a:gd name="T84" fmla="*/ 0 w 418"/>
                  <a:gd name="T85" fmla="*/ 0 h 420"/>
                  <a:gd name="T86" fmla="*/ 0 w 418"/>
                  <a:gd name="T87" fmla="*/ 0 h 420"/>
                  <a:gd name="T88" fmla="*/ 0 w 418"/>
                  <a:gd name="T89" fmla="*/ 0 h 420"/>
                  <a:gd name="T90" fmla="*/ 0 w 418"/>
                  <a:gd name="T91" fmla="*/ 0 h 42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8"/>
                  <a:gd name="T139" fmla="*/ 0 h 420"/>
                  <a:gd name="T140" fmla="*/ 418 w 418"/>
                  <a:gd name="T141" fmla="*/ 420 h 42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8" h="420">
                    <a:moveTo>
                      <a:pt x="150" y="275"/>
                    </a:moveTo>
                    <a:lnTo>
                      <a:pt x="405" y="20"/>
                    </a:lnTo>
                    <a:lnTo>
                      <a:pt x="410" y="15"/>
                    </a:lnTo>
                    <a:lnTo>
                      <a:pt x="414" y="8"/>
                    </a:lnTo>
                    <a:lnTo>
                      <a:pt x="417" y="3"/>
                    </a:lnTo>
                    <a:lnTo>
                      <a:pt x="418" y="0"/>
                    </a:lnTo>
                    <a:lnTo>
                      <a:pt x="415" y="0"/>
                    </a:lnTo>
                    <a:lnTo>
                      <a:pt x="411" y="4"/>
                    </a:lnTo>
                    <a:lnTo>
                      <a:pt x="404" y="9"/>
                    </a:lnTo>
                    <a:lnTo>
                      <a:pt x="398" y="15"/>
                    </a:lnTo>
                    <a:lnTo>
                      <a:pt x="143" y="269"/>
                    </a:lnTo>
                    <a:lnTo>
                      <a:pt x="141" y="268"/>
                    </a:lnTo>
                    <a:lnTo>
                      <a:pt x="139" y="266"/>
                    </a:lnTo>
                    <a:lnTo>
                      <a:pt x="135" y="264"/>
                    </a:lnTo>
                    <a:lnTo>
                      <a:pt x="132" y="263"/>
                    </a:lnTo>
                    <a:lnTo>
                      <a:pt x="129" y="262"/>
                    </a:lnTo>
                    <a:lnTo>
                      <a:pt x="125" y="261"/>
                    </a:lnTo>
                    <a:lnTo>
                      <a:pt x="122" y="261"/>
                    </a:lnTo>
                    <a:lnTo>
                      <a:pt x="118" y="261"/>
                    </a:lnTo>
                    <a:lnTo>
                      <a:pt x="115" y="261"/>
                    </a:lnTo>
                    <a:lnTo>
                      <a:pt x="112" y="261"/>
                    </a:lnTo>
                    <a:lnTo>
                      <a:pt x="108" y="262"/>
                    </a:lnTo>
                    <a:lnTo>
                      <a:pt x="105" y="263"/>
                    </a:lnTo>
                    <a:lnTo>
                      <a:pt x="101" y="264"/>
                    </a:lnTo>
                    <a:lnTo>
                      <a:pt x="98" y="266"/>
                    </a:lnTo>
                    <a:lnTo>
                      <a:pt x="96" y="268"/>
                    </a:lnTo>
                    <a:lnTo>
                      <a:pt x="92" y="270"/>
                    </a:lnTo>
                    <a:lnTo>
                      <a:pt x="90" y="272"/>
                    </a:lnTo>
                    <a:lnTo>
                      <a:pt x="88" y="275"/>
                    </a:lnTo>
                    <a:lnTo>
                      <a:pt x="85" y="278"/>
                    </a:lnTo>
                    <a:lnTo>
                      <a:pt x="83" y="280"/>
                    </a:lnTo>
                    <a:lnTo>
                      <a:pt x="82" y="284"/>
                    </a:lnTo>
                    <a:lnTo>
                      <a:pt x="81" y="287"/>
                    </a:lnTo>
                    <a:lnTo>
                      <a:pt x="80" y="291"/>
                    </a:lnTo>
                    <a:lnTo>
                      <a:pt x="79" y="294"/>
                    </a:lnTo>
                    <a:lnTo>
                      <a:pt x="79" y="297"/>
                    </a:lnTo>
                    <a:lnTo>
                      <a:pt x="79" y="301"/>
                    </a:lnTo>
                    <a:lnTo>
                      <a:pt x="79" y="304"/>
                    </a:lnTo>
                    <a:lnTo>
                      <a:pt x="79" y="308"/>
                    </a:lnTo>
                    <a:lnTo>
                      <a:pt x="80" y="311"/>
                    </a:lnTo>
                    <a:lnTo>
                      <a:pt x="81" y="314"/>
                    </a:lnTo>
                    <a:lnTo>
                      <a:pt x="82" y="318"/>
                    </a:lnTo>
                    <a:lnTo>
                      <a:pt x="83" y="320"/>
                    </a:lnTo>
                    <a:lnTo>
                      <a:pt x="85" y="323"/>
                    </a:lnTo>
                    <a:lnTo>
                      <a:pt x="87" y="326"/>
                    </a:lnTo>
                    <a:lnTo>
                      <a:pt x="88" y="326"/>
                    </a:lnTo>
                    <a:lnTo>
                      <a:pt x="14" y="398"/>
                    </a:lnTo>
                    <a:lnTo>
                      <a:pt x="6" y="406"/>
                    </a:lnTo>
                    <a:lnTo>
                      <a:pt x="3" y="412"/>
                    </a:lnTo>
                    <a:lnTo>
                      <a:pt x="0" y="416"/>
                    </a:lnTo>
                    <a:lnTo>
                      <a:pt x="0" y="420"/>
                    </a:lnTo>
                    <a:lnTo>
                      <a:pt x="4" y="420"/>
                    </a:lnTo>
                    <a:lnTo>
                      <a:pt x="7" y="418"/>
                    </a:lnTo>
                    <a:lnTo>
                      <a:pt x="14" y="412"/>
                    </a:lnTo>
                    <a:lnTo>
                      <a:pt x="22" y="404"/>
                    </a:lnTo>
                    <a:lnTo>
                      <a:pt x="95" y="333"/>
                    </a:lnTo>
                    <a:lnTo>
                      <a:pt x="96" y="334"/>
                    </a:lnTo>
                    <a:lnTo>
                      <a:pt x="98" y="335"/>
                    </a:lnTo>
                    <a:lnTo>
                      <a:pt x="101" y="337"/>
                    </a:lnTo>
                    <a:lnTo>
                      <a:pt x="105" y="338"/>
                    </a:lnTo>
                    <a:lnTo>
                      <a:pt x="108" y="339"/>
                    </a:lnTo>
                    <a:lnTo>
                      <a:pt x="112" y="339"/>
                    </a:lnTo>
                    <a:lnTo>
                      <a:pt x="115" y="340"/>
                    </a:lnTo>
                    <a:lnTo>
                      <a:pt x="118" y="340"/>
                    </a:lnTo>
                    <a:lnTo>
                      <a:pt x="122" y="340"/>
                    </a:lnTo>
                    <a:lnTo>
                      <a:pt x="125" y="339"/>
                    </a:lnTo>
                    <a:lnTo>
                      <a:pt x="129" y="339"/>
                    </a:lnTo>
                    <a:lnTo>
                      <a:pt x="132" y="338"/>
                    </a:lnTo>
                    <a:lnTo>
                      <a:pt x="135" y="337"/>
                    </a:lnTo>
                    <a:lnTo>
                      <a:pt x="139" y="335"/>
                    </a:lnTo>
                    <a:lnTo>
                      <a:pt x="141" y="334"/>
                    </a:lnTo>
                    <a:lnTo>
                      <a:pt x="144" y="331"/>
                    </a:lnTo>
                    <a:lnTo>
                      <a:pt x="147" y="329"/>
                    </a:lnTo>
                    <a:lnTo>
                      <a:pt x="149" y="326"/>
                    </a:lnTo>
                    <a:lnTo>
                      <a:pt x="151" y="323"/>
                    </a:lnTo>
                    <a:lnTo>
                      <a:pt x="154" y="320"/>
                    </a:lnTo>
                    <a:lnTo>
                      <a:pt x="155" y="318"/>
                    </a:lnTo>
                    <a:lnTo>
                      <a:pt x="156" y="314"/>
                    </a:lnTo>
                    <a:lnTo>
                      <a:pt x="157" y="311"/>
                    </a:lnTo>
                    <a:lnTo>
                      <a:pt x="158" y="308"/>
                    </a:lnTo>
                    <a:lnTo>
                      <a:pt x="158" y="304"/>
                    </a:lnTo>
                    <a:lnTo>
                      <a:pt x="159" y="301"/>
                    </a:lnTo>
                    <a:lnTo>
                      <a:pt x="158" y="297"/>
                    </a:lnTo>
                    <a:lnTo>
                      <a:pt x="158" y="294"/>
                    </a:lnTo>
                    <a:lnTo>
                      <a:pt x="157" y="291"/>
                    </a:lnTo>
                    <a:lnTo>
                      <a:pt x="156" y="287"/>
                    </a:lnTo>
                    <a:lnTo>
                      <a:pt x="155" y="284"/>
                    </a:lnTo>
                    <a:lnTo>
                      <a:pt x="154" y="280"/>
                    </a:lnTo>
                    <a:lnTo>
                      <a:pt x="151" y="278"/>
                    </a:lnTo>
                    <a:lnTo>
                      <a:pt x="149" y="275"/>
                    </a:lnTo>
                    <a:lnTo>
                      <a:pt x="150" y="27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24" name="Freeform 347"/>
              <p:cNvSpPr>
                <a:spLocks/>
              </p:cNvSpPr>
              <p:nvPr/>
            </p:nvSpPr>
            <p:spPr bwMode="auto">
              <a:xfrm>
                <a:off x="1642" y="1947"/>
                <a:ext cx="10" cy="10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50" y="25"/>
                    </a:moveTo>
                    <a:lnTo>
                      <a:pt x="44" y="8"/>
                    </a:lnTo>
                    <a:lnTo>
                      <a:pt x="25" y="0"/>
                    </a:lnTo>
                    <a:lnTo>
                      <a:pt x="7" y="8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25" y="50"/>
                    </a:lnTo>
                    <a:lnTo>
                      <a:pt x="44" y="4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VAG Round" pitchFamily="82" charset="0"/>
                </a:endParaRPr>
              </a:p>
            </p:txBody>
          </p:sp>
          <p:sp>
            <p:nvSpPr>
              <p:cNvPr id="41025" name="Line 348"/>
              <p:cNvSpPr>
                <a:spLocks noChangeShapeType="1"/>
              </p:cNvSpPr>
              <p:nvPr/>
            </p:nvSpPr>
            <p:spPr bwMode="auto">
              <a:xfrm>
                <a:off x="1723" y="195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0990" name="Rectangle 33"/>
          <p:cNvSpPr>
            <a:spLocks noChangeArrowheads="1"/>
          </p:cNvSpPr>
          <p:nvPr/>
        </p:nvSpPr>
        <p:spPr bwMode="auto">
          <a:xfrm>
            <a:off x="5214938" y="3071813"/>
            <a:ext cx="1566862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23 WO</a:t>
            </a:r>
          </a:p>
        </p:txBody>
      </p:sp>
      <p:sp>
        <p:nvSpPr>
          <p:cNvPr id="40991" name="Rectangle 40"/>
          <p:cNvSpPr>
            <a:spLocks noChangeArrowheads="1"/>
          </p:cNvSpPr>
          <p:nvPr/>
        </p:nvSpPr>
        <p:spPr bwMode="auto">
          <a:xfrm>
            <a:off x="7072313" y="4286250"/>
            <a:ext cx="1933575" cy="3698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de-DE" sz="1600" b="1">
                <a:solidFill>
                  <a:schemeClr val="accent2"/>
                </a:solidFill>
                <a:latin typeface="Arial Narrow" pitchFamily="34" charset="0"/>
              </a:rPr>
              <a:t>Ende der BR-Amtszeit</a:t>
            </a:r>
            <a:r>
              <a:rPr lang="de-DE" b="1">
                <a:solidFill>
                  <a:schemeClr val="accent2"/>
                </a:solidFill>
                <a:latin typeface="Arial Narrow" pitchFamily="34" charset="0"/>
              </a:rPr>
              <a:t> </a:t>
            </a:r>
            <a:endParaRPr lang="de-DE" sz="6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0992" name="Rectangle 33"/>
          <p:cNvSpPr>
            <a:spLocks noChangeArrowheads="1"/>
          </p:cNvSpPr>
          <p:nvPr/>
        </p:nvSpPr>
        <p:spPr bwMode="auto">
          <a:xfrm>
            <a:off x="8001000" y="2571750"/>
            <a:ext cx="928688" cy="276225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chemeClr val="accent2"/>
                </a:solidFill>
              </a:rPr>
              <a:t>0 = Wahl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6858000" y="5143500"/>
            <a:ext cx="1085850" cy="611188"/>
            <a:chOff x="1828" y="367"/>
            <a:chExt cx="876" cy="486"/>
          </a:xfrm>
        </p:grpSpPr>
        <p:sp>
          <p:nvSpPr>
            <p:cNvPr id="40997" name="Rectangle 18"/>
            <p:cNvSpPr>
              <a:spLocks noChangeArrowheads="1"/>
            </p:cNvSpPr>
            <p:nvPr/>
          </p:nvSpPr>
          <p:spPr bwMode="auto">
            <a:xfrm>
              <a:off x="1828" y="627"/>
              <a:ext cx="876" cy="220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8" name="Freeform 19"/>
            <p:cNvSpPr>
              <a:spLocks/>
            </p:cNvSpPr>
            <p:nvPr/>
          </p:nvSpPr>
          <p:spPr bwMode="auto">
            <a:xfrm>
              <a:off x="1850" y="516"/>
              <a:ext cx="241" cy="87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9" name="Freeform 20"/>
            <p:cNvSpPr>
              <a:spLocks/>
            </p:cNvSpPr>
            <p:nvPr/>
          </p:nvSpPr>
          <p:spPr bwMode="auto">
            <a:xfrm>
              <a:off x="1903" y="367"/>
              <a:ext cx="130" cy="129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0" name="Freeform 21"/>
            <p:cNvSpPr>
              <a:spLocks/>
            </p:cNvSpPr>
            <p:nvPr/>
          </p:nvSpPr>
          <p:spPr bwMode="auto">
            <a:xfrm>
              <a:off x="2142" y="520"/>
              <a:ext cx="241" cy="88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1" name="Freeform 22"/>
            <p:cNvSpPr>
              <a:spLocks/>
            </p:cNvSpPr>
            <p:nvPr/>
          </p:nvSpPr>
          <p:spPr bwMode="auto">
            <a:xfrm>
              <a:off x="2196" y="372"/>
              <a:ext cx="130" cy="129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2" name="Freeform 23"/>
            <p:cNvSpPr>
              <a:spLocks/>
            </p:cNvSpPr>
            <p:nvPr/>
          </p:nvSpPr>
          <p:spPr bwMode="auto">
            <a:xfrm>
              <a:off x="2435" y="517"/>
              <a:ext cx="241" cy="87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3" name="Freeform 24"/>
            <p:cNvSpPr>
              <a:spLocks/>
            </p:cNvSpPr>
            <p:nvPr/>
          </p:nvSpPr>
          <p:spPr bwMode="auto">
            <a:xfrm>
              <a:off x="2489" y="367"/>
              <a:ext cx="130" cy="129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4" name="Text Box 25"/>
            <p:cNvSpPr txBox="1">
              <a:spLocks noChangeArrowheads="1"/>
            </p:cNvSpPr>
            <p:nvPr/>
          </p:nvSpPr>
          <p:spPr bwMode="auto">
            <a:xfrm>
              <a:off x="2016" y="585"/>
              <a:ext cx="5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sp>
        <p:nvSpPr>
          <p:cNvPr id="40994" name="Rectangle 33"/>
          <p:cNvSpPr>
            <a:spLocks noChangeArrowheads="1"/>
          </p:cNvSpPr>
          <p:nvPr/>
        </p:nvSpPr>
        <p:spPr bwMode="auto">
          <a:xfrm>
            <a:off x="5214938" y="2643188"/>
            <a:ext cx="1566862" cy="31115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§ 18 WO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57400" y="1447800"/>
            <a:ext cx="5295900" cy="5013325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01600"/>
            <a:endParaRPr lang="de-DE" sz="1400" b="1">
              <a:solidFill>
                <a:srgbClr val="000000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Einladung 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zur konstituierenden Sitzung des Betriebsrates </a:t>
            </a:r>
            <a:endParaRPr lang="de-DE" sz="1800"/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innerhalb von einer Woche nach dem letzten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Wahltag</a:t>
            </a:r>
            <a:r>
              <a:rPr lang="de-DE" sz="1800"/>
              <a:t> </a:t>
            </a:r>
            <a:r>
              <a:rPr lang="de-DE" sz="1800" b="1">
                <a:solidFill>
                  <a:srgbClr val="000000"/>
                </a:solidFill>
              </a:rPr>
              <a:t>unter Angabe der Tagesordnung</a:t>
            </a:r>
            <a:endParaRPr lang="de-DE" sz="1800"/>
          </a:p>
          <a:p>
            <a:pPr marL="101600"/>
            <a:endParaRPr lang="de-DE" sz="1800" b="1">
              <a:solidFill>
                <a:srgbClr val="000000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Termin 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der konstituierenden Sitzung </a:t>
            </a:r>
            <a:endParaRPr lang="de-DE" sz="1800"/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vor Ablauf der Amtszeit des alten 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Betriebsrates</a:t>
            </a:r>
            <a:endParaRPr lang="de-DE" sz="1800"/>
          </a:p>
          <a:p>
            <a:pPr marL="101600"/>
            <a:endParaRPr lang="de-DE" sz="1800" b="1">
              <a:solidFill>
                <a:srgbClr val="000000"/>
              </a:solidFill>
            </a:endParaRPr>
          </a:p>
          <a:p>
            <a:pPr marL="101600"/>
            <a:r>
              <a:rPr lang="de-DE" sz="2000" b="1">
                <a:solidFill>
                  <a:schemeClr val="accent2"/>
                </a:solidFill>
              </a:rPr>
              <a:t>Leitung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der Sitzung bis zur Wahl </a:t>
            </a:r>
          </a:p>
          <a:p>
            <a:pPr marL="101600"/>
            <a:r>
              <a:rPr lang="de-DE" sz="1800" b="1">
                <a:solidFill>
                  <a:srgbClr val="000000"/>
                </a:solidFill>
              </a:rPr>
              <a:t>eines Wahlleiters</a:t>
            </a:r>
            <a:br>
              <a:rPr lang="de-DE" sz="1800"/>
            </a:br>
            <a:br>
              <a:rPr lang="de-DE" sz="1400"/>
            </a:br>
            <a:r>
              <a:rPr lang="de-DE" sz="2000" b="1">
                <a:solidFill>
                  <a:schemeClr val="accent2"/>
                </a:solidFill>
              </a:rPr>
              <a:t>letzte Amtshandlung: </a:t>
            </a:r>
          </a:p>
          <a:p>
            <a:pPr marL="101600"/>
            <a:r>
              <a:rPr lang="de-DE" sz="2000" b="1">
                <a:solidFill>
                  <a:srgbClr val="000000"/>
                </a:solidFill>
              </a:rPr>
              <a:t>Übergabe der Wahlunterlagen </a:t>
            </a:r>
          </a:p>
          <a:p>
            <a:pPr marL="101600"/>
            <a:r>
              <a:rPr lang="de-DE" sz="2000" b="1">
                <a:solidFill>
                  <a:srgbClr val="000000"/>
                </a:solidFill>
              </a:rPr>
              <a:t>an den neuen BR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2057400" y="990600"/>
            <a:ext cx="459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</a:rPr>
              <a:t>Die letzte Aufgabe des Wahlvorstands</a:t>
            </a:r>
            <a:endParaRPr lang="de-DE" sz="2000" b="1"/>
          </a:p>
        </p:txBody>
      </p:sp>
      <p:grpSp>
        <p:nvGrpSpPr>
          <p:cNvPr id="64516" name="Group 51"/>
          <p:cNvGrpSpPr>
            <a:grpSpLocks/>
          </p:cNvGrpSpPr>
          <p:nvPr/>
        </p:nvGrpSpPr>
        <p:grpSpPr bwMode="auto">
          <a:xfrm>
            <a:off x="5867400" y="2971800"/>
            <a:ext cx="1290638" cy="379413"/>
            <a:chOff x="131" y="2257"/>
            <a:chExt cx="813" cy="239"/>
          </a:xfrm>
        </p:grpSpPr>
        <p:sp>
          <p:nvSpPr>
            <p:cNvPr id="64557" name="Freeform 5"/>
            <p:cNvSpPr>
              <a:spLocks/>
            </p:cNvSpPr>
            <p:nvPr/>
          </p:nvSpPr>
          <p:spPr bwMode="auto">
            <a:xfrm>
              <a:off x="131" y="2409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2" y="0"/>
                  </a:moveTo>
                  <a:lnTo>
                    <a:pt x="282" y="0"/>
                  </a:lnTo>
                  <a:lnTo>
                    <a:pt x="263" y="1"/>
                  </a:lnTo>
                  <a:lnTo>
                    <a:pt x="245" y="4"/>
                  </a:lnTo>
                  <a:lnTo>
                    <a:pt x="225" y="7"/>
                  </a:lnTo>
                  <a:lnTo>
                    <a:pt x="207" y="12"/>
                  </a:lnTo>
                  <a:lnTo>
                    <a:pt x="189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7" y="46"/>
                  </a:lnTo>
                  <a:lnTo>
                    <a:pt x="121" y="57"/>
                  </a:lnTo>
                  <a:lnTo>
                    <a:pt x="106" y="69"/>
                  </a:lnTo>
                  <a:lnTo>
                    <a:pt x="92" y="83"/>
                  </a:lnTo>
                  <a:lnTo>
                    <a:pt x="77" y="97"/>
                  </a:lnTo>
                  <a:lnTo>
                    <a:pt x="65" y="112"/>
                  </a:lnTo>
                  <a:lnTo>
                    <a:pt x="54" y="129"/>
                  </a:lnTo>
                  <a:lnTo>
                    <a:pt x="44" y="146"/>
                  </a:lnTo>
                  <a:lnTo>
                    <a:pt x="34" y="164"/>
                  </a:lnTo>
                  <a:lnTo>
                    <a:pt x="25" y="182"/>
                  </a:lnTo>
                  <a:lnTo>
                    <a:pt x="18" y="201"/>
                  </a:lnTo>
                  <a:lnTo>
                    <a:pt x="11" y="219"/>
                  </a:lnTo>
                  <a:lnTo>
                    <a:pt x="6" y="239"/>
                  </a:lnTo>
                  <a:lnTo>
                    <a:pt x="4" y="259"/>
                  </a:lnTo>
                  <a:lnTo>
                    <a:pt x="1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9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9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1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2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1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2" y="29"/>
                  </a:lnTo>
                  <a:lnTo>
                    <a:pt x="941" y="20"/>
                  </a:lnTo>
                  <a:lnTo>
                    <a:pt x="924" y="12"/>
                  </a:lnTo>
                  <a:lnTo>
                    <a:pt x="907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50" y="0"/>
                  </a:lnTo>
                  <a:lnTo>
                    <a:pt x="722" y="0"/>
                  </a:lnTo>
                  <a:lnTo>
                    <a:pt x="716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90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4" y="81"/>
                  </a:lnTo>
                  <a:lnTo>
                    <a:pt x="641" y="89"/>
                  </a:lnTo>
                  <a:lnTo>
                    <a:pt x="628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8" y="108"/>
                  </a:lnTo>
                  <a:lnTo>
                    <a:pt x="524" y="105"/>
                  </a:lnTo>
                  <a:lnTo>
                    <a:pt x="509" y="102"/>
                  </a:lnTo>
                  <a:lnTo>
                    <a:pt x="494" y="97"/>
                  </a:lnTo>
                  <a:lnTo>
                    <a:pt x="481" y="91"/>
                  </a:lnTo>
                  <a:lnTo>
                    <a:pt x="468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9"/>
                  </a:lnTo>
                  <a:lnTo>
                    <a:pt x="404" y="15"/>
                  </a:lnTo>
                  <a:lnTo>
                    <a:pt x="397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8" name="Freeform 6"/>
            <p:cNvSpPr>
              <a:spLocks/>
            </p:cNvSpPr>
            <p:nvPr/>
          </p:nvSpPr>
          <p:spPr bwMode="auto">
            <a:xfrm>
              <a:off x="181" y="2261"/>
              <a:ext cx="121" cy="127"/>
            </a:xfrm>
            <a:custGeom>
              <a:avLst/>
              <a:gdLst>
                <a:gd name="T0" fmla="*/ 0 w 602"/>
                <a:gd name="T1" fmla="*/ 0 h 637"/>
                <a:gd name="T2" fmla="*/ 0 w 602"/>
                <a:gd name="T3" fmla="*/ 0 h 637"/>
                <a:gd name="T4" fmla="*/ 0 w 602"/>
                <a:gd name="T5" fmla="*/ 0 h 637"/>
                <a:gd name="T6" fmla="*/ 0 w 602"/>
                <a:gd name="T7" fmla="*/ 0 h 637"/>
                <a:gd name="T8" fmla="*/ 0 w 602"/>
                <a:gd name="T9" fmla="*/ 0 h 637"/>
                <a:gd name="T10" fmla="*/ 0 w 602"/>
                <a:gd name="T11" fmla="*/ 0 h 637"/>
                <a:gd name="T12" fmla="*/ 0 w 602"/>
                <a:gd name="T13" fmla="*/ 0 h 637"/>
                <a:gd name="T14" fmla="*/ 0 w 602"/>
                <a:gd name="T15" fmla="*/ 0 h 637"/>
                <a:gd name="T16" fmla="*/ 0 w 602"/>
                <a:gd name="T17" fmla="*/ 0 h 637"/>
                <a:gd name="T18" fmla="*/ 0 w 602"/>
                <a:gd name="T19" fmla="*/ 0 h 637"/>
                <a:gd name="T20" fmla="*/ 0 w 602"/>
                <a:gd name="T21" fmla="*/ 0 h 637"/>
                <a:gd name="T22" fmla="*/ 0 w 602"/>
                <a:gd name="T23" fmla="*/ 0 h 637"/>
                <a:gd name="T24" fmla="*/ 0 w 602"/>
                <a:gd name="T25" fmla="*/ 0 h 637"/>
                <a:gd name="T26" fmla="*/ 0 w 602"/>
                <a:gd name="T27" fmla="*/ 0 h 637"/>
                <a:gd name="T28" fmla="*/ 0 w 602"/>
                <a:gd name="T29" fmla="*/ 0 h 637"/>
                <a:gd name="T30" fmla="*/ 0 w 602"/>
                <a:gd name="T31" fmla="*/ 0 h 637"/>
                <a:gd name="T32" fmla="*/ 0 w 602"/>
                <a:gd name="T33" fmla="*/ 0 h 637"/>
                <a:gd name="T34" fmla="*/ 0 w 602"/>
                <a:gd name="T35" fmla="*/ 0 h 637"/>
                <a:gd name="T36" fmla="*/ 0 w 602"/>
                <a:gd name="T37" fmla="*/ 0 h 637"/>
                <a:gd name="T38" fmla="*/ 0 w 602"/>
                <a:gd name="T39" fmla="*/ 0 h 637"/>
                <a:gd name="T40" fmla="*/ 0 w 602"/>
                <a:gd name="T41" fmla="*/ 0 h 637"/>
                <a:gd name="T42" fmla="*/ 0 w 602"/>
                <a:gd name="T43" fmla="*/ 0 h 637"/>
                <a:gd name="T44" fmla="*/ 0 w 602"/>
                <a:gd name="T45" fmla="*/ 0 h 637"/>
                <a:gd name="T46" fmla="*/ 0 w 602"/>
                <a:gd name="T47" fmla="*/ 0 h 637"/>
                <a:gd name="T48" fmla="*/ 0 w 602"/>
                <a:gd name="T49" fmla="*/ 0 h 637"/>
                <a:gd name="T50" fmla="*/ 0 w 602"/>
                <a:gd name="T51" fmla="*/ 0 h 637"/>
                <a:gd name="T52" fmla="*/ 0 w 602"/>
                <a:gd name="T53" fmla="*/ 0 h 637"/>
                <a:gd name="T54" fmla="*/ 0 w 602"/>
                <a:gd name="T55" fmla="*/ 0 h 637"/>
                <a:gd name="T56" fmla="*/ 0 w 602"/>
                <a:gd name="T57" fmla="*/ 0 h 637"/>
                <a:gd name="T58" fmla="*/ 0 w 602"/>
                <a:gd name="T59" fmla="*/ 0 h 637"/>
                <a:gd name="T60" fmla="*/ 0 w 602"/>
                <a:gd name="T61" fmla="*/ 0 h 637"/>
                <a:gd name="T62" fmla="*/ 0 w 602"/>
                <a:gd name="T63" fmla="*/ 0 h 637"/>
                <a:gd name="T64" fmla="*/ 0 w 602"/>
                <a:gd name="T65" fmla="*/ 0 h 637"/>
                <a:gd name="T66" fmla="*/ 0 w 602"/>
                <a:gd name="T67" fmla="*/ 0 h 637"/>
                <a:gd name="T68" fmla="*/ 0 w 602"/>
                <a:gd name="T69" fmla="*/ 0 h 637"/>
                <a:gd name="T70" fmla="*/ 0 w 602"/>
                <a:gd name="T71" fmla="*/ 0 h 637"/>
                <a:gd name="T72" fmla="*/ 0 w 602"/>
                <a:gd name="T73" fmla="*/ 0 h 637"/>
                <a:gd name="T74" fmla="*/ 0 w 602"/>
                <a:gd name="T75" fmla="*/ 0 h 637"/>
                <a:gd name="T76" fmla="*/ 0 w 602"/>
                <a:gd name="T77" fmla="*/ 0 h 637"/>
                <a:gd name="T78" fmla="*/ 0 w 602"/>
                <a:gd name="T79" fmla="*/ 0 h 637"/>
                <a:gd name="T80" fmla="*/ 0 w 602"/>
                <a:gd name="T81" fmla="*/ 0 h 637"/>
                <a:gd name="T82" fmla="*/ 0 w 602"/>
                <a:gd name="T83" fmla="*/ 0 h 637"/>
                <a:gd name="T84" fmla="*/ 0 w 602"/>
                <a:gd name="T85" fmla="*/ 0 h 637"/>
                <a:gd name="T86" fmla="*/ 0 w 602"/>
                <a:gd name="T87" fmla="*/ 0 h 637"/>
                <a:gd name="T88" fmla="*/ 0 w 602"/>
                <a:gd name="T89" fmla="*/ 0 h 637"/>
                <a:gd name="T90" fmla="*/ 0 w 602"/>
                <a:gd name="T91" fmla="*/ 0 h 637"/>
                <a:gd name="T92" fmla="*/ 0 w 602"/>
                <a:gd name="T93" fmla="*/ 0 h 637"/>
                <a:gd name="T94" fmla="*/ 0 w 602"/>
                <a:gd name="T95" fmla="*/ 0 h 637"/>
                <a:gd name="T96" fmla="*/ 0 w 602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2"/>
                <a:gd name="T148" fmla="*/ 0 h 637"/>
                <a:gd name="T149" fmla="*/ 602 w 602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2" h="637">
                  <a:moveTo>
                    <a:pt x="602" y="319"/>
                  </a:moveTo>
                  <a:lnTo>
                    <a:pt x="601" y="298"/>
                  </a:lnTo>
                  <a:lnTo>
                    <a:pt x="600" y="278"/>
                  </a:lnTo>
                  <a:lnTo>
                    <a:pt x="596" y="257"/>
                  </a:lnTo>
                  <a:lnTo>
                    <a:pt x="591" y="237"/>
                  </a:lnTo>
                  <a:lnTo>
                    <a:pt x="586" y="217"/>
                  </a:lnTo>
                  <a:lnTo>
                    <a:pt x="579" y="197"/>
                  </a:lnTo>
                  <a:lnTo>
                    <a:pt x="571" y="179"/>
                  </a:lnTo>
                  <a:lnTo>
                    <a:pt x="561" y="160"/>
                  </a:lnTo>
                  <a:lnTo>
                    <a:pt x="552" y="143"/>
                  </a:lnTo>
                  <a:lnTo>
                    <a:pt x="540" y="125"/>
                  </a:lnTo>
                  <a:lnTo>
                    <a:pt x="528" y="111"/>
                  </a:lnTo>
                  <a:lnTo>
                    <a:pt x="514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5"/>
                  </a:lnTo>
                  <a:lnTo>
                    <a:pt x="452" y="44"/>
                  </a:lnTo>
                  <a:lnTo>
                    <a:pt x="436" y="34"/>
                  </a:lnTo>
                  <a:lnTo>
                    <a:pt x="418" y="25"/>
                  </a:lnTo>
                  <a:lnTo>
                    <a:pt x="399" y="18"/>
                  </a:lnTo>
                  <a:lnTo>
                    <a:pt x="382" y="10"/>
                  </a:lnTo>
                  <a:lnTo>
                    <a:pt x="362" y="6"/>
                  </a:lnTo>
                  <a:lnTo>
                    <a:pt x="342" y="3"/>
                  </a:lnTo>
                  <a:lnTo>
                    <a:pt x="322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4" y="3"/>
                  </a:lnTo>
                  <a:lnTo>
                    <a:pt x="245" y="5"/>
                  </a:lnTo>
                  <a:lnTo>
                    <a:pt x="227" y="10"/>
                  </a:lnTo>
                  <a:lnTo>
                    <a:pt x="207" y="16"/>
                  </a:lnTo>
                  <a:lnTo>
                    <a:pt x="189" y="24"/>
                  </a:lnTo>
                  <a:lnTo>
                    <a:pt x="171" y="32"/>
                  </a:lnTo>
                  <a:lnTo>
                    <a:pt x="153" y="41"/>
                  </a:lnTo>
                  <a:lnTo>
                    <a:pt x="137" y="52"/>
                  </a:lnTo>
                  <a:lnTo>
                    <a:pt x="121" y="65"/>
                  </a:lnTo>
                  <a:lnTo>
                    <a:pt x="105" y="77"/>
                  </a:lnTo>
                  <a:lnTo>
                    <a:pt x="91" y="91"/>
                  </a:lnTo>
                  <a:lnTo>
                    <a:pt x="78" y="107"/>
                  </a:lnTo>
                  <a:lnTo>
                    <a:pt x="64" y="122"/>
                  </a:lnTo>
                  <a:lnTo>
                    <a:pt x="53" y="139"/>
                  </a:lnTo>
                  <a:lnTo>
                    <a:pt x="43" y="155"/>
                  </a:lnTo>
                  <a:lnTo>
                    <a:pt x="33" y="174"/>
                  </a:lnTo>
                  <a:lnTo>
                    <a:pt x="25" y="192"/>
                  </a:lnTo>
                  <a:lnTo>
                    <a:pt x="18" y="212"/>
                  </a:lnTo>
                  <a:lnTo>
                    <a:pt x="11" y="232"/>
                  </a:lnTo>
                  <a:lnTo>
                    <a:pt x="7" y="252"/>
                  </a:lnTo>
                  <a:lnTo>
                    <a:pt x="3" y="273"/>
                  </a:lnTo>
                  <a:lnTo>
                    <a:pt x="1" y="294"/>
                  </a:lnTo>
                  <a:lnTo>
                    <a:pt x="0" y="315"/>
                  </a:lnTo>
                  <a:lnTo>
                    <a:pt x="1" y="335"/>
                  </a:lnTo>
                  <a:lnTo>
                    <a:pt x="2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2" y="435"/>
                  </a:lnTo>
                  <a:lnTo>
                    <a:pt x="28" y="455"/>
                  </a:lnTo>
                  <a:lnTo>
                    <a:pt x="38" y="474"/>
                  </a:lnTo>
                  <a:lnTo>
                    <a:pt x="48" y="491"/>
                  </a:lnTo>
                  <a:lnTo>
                    <a:pt x="60" y="508"/>
                  </a:lnTo>
                  <a:lnTo>
                    <a:pt x="72" y="525"/>
                  </a:lnTo>
                  <a:lnTo>
                    <a:pt x="84" y="541"/>
                  </a:lnTo>
                  <a:lnTo>
                    <a:pt x="99" y="556"/>
                  </a:lnTo>
                  <a:lnTo>
                    <a:pt x="113" y="568"/>
                  </a:lnTo>
                  <a:lnTo>
                    <a:pt x="130" y="580"/>
                  </a:lnTo>
                  <a:lnTo>
                    <a:pt x="146" y="592"/>
                  </a:lnTo>
                  <a:lnTo>
                    <a:pt x="162" y="603"/>
                  </a:lnTo>
                  <a:lnTo>
                    <a:pt x="181" y="611"/>
                  </a:lnTo>
                  <a:lnTo>
                    <a:pt x="199" y="619"/>
                  </a:lnTo>
                  <a:lnTo>
                    <a:pt x="218" y="625"/>
                  </a:lnTo>
                  <a:lnTo>
                    <a:pt x="237" y="630"/>
                  </a:lnTo>
                  <a:lnTo>
                    <a:pt x="256" y="635"/>
                  </a:lnTo>
                  <a:lnTo>
                    <a:pt x="275" y="636"/>
                  </a:lnTo>
                  <a:lnTo>
                    <a:pt x="295" y="637"/>
                  </a:lnTo>
                  <a:lnTo>
                    <a:pt x="313" y="637"/>
                  </a:lnTo>
                  <a:lnTo>
                    <a:pt x="333" y="636"/>
                  </a:lnTo>
                  <a:lnTo>
                    <a:pt x="353" y="634"/>
                  </a:lnTo>
                  <a:lnTo>
                    <a:pt x="372" y="629"/>
                  </a:lnTo>
                  <a:lnTo>
                    <a:pt x="392" y="624"/>
                  </a:lnTo>
                  <a:lnTo>
                    <a:pt x="410" y="616"/>
                  </a:lnTo>
                  <a:lnTo>
                    <a:pt x="428" y="608"/>
                  </a:lnTo>
                  <a:lnTo>
                    <a:pt x="446" y="599"/>
                  </a:lnTo>
                  <a:lnTo>
                    <a:pt x="461" y="589"/>
                  </a:lnTo>
                  <a:lnTo>
                    <a:pt x="478" y="577"/>
                  </a:lnTo>
                  <a:lnTo>
                    <a:pt x="493" y="564"/>
                  </a:lnTo>
                  <a:lnTo>
                    <a:pt x="508" y="549"/>
                  </a:lnTo>
                  <a:lnTo>
                    <a:pt x="522" y="534"/>
                  </a:lnTo>
                  <a:lnTo>
                    <a:pt x="535" y="520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8"/>
                  </a:lnTo>
                  <a:lnTo>
                    <a:pt x="576" y="449"/>
                  </a:lnTo>
                  <a:lnTo>
                    <a:pt x="584" y="430"/>
                  </a:lnTo>
                  <a:lnTo>
                    <a:pt x="590" y="411"/>
                  </a:lnTo>
                  <a:lnTo>
                    <a:pt x="595" y="391"/>
                  </a:lnTo>
                  <a:lnTo>
                    <a:pt x="597" y="370"/>
                  </a:lnTo>
                  <a:lnTo>
                    <a:pt x="601" y="349"/>
                  </a:lnTo>
                  <a:lnTo>
                    <a:pt x="602" y="327"/>
                  </a:lnTo>
                  <a:lnTo>
                    <a:pt x="602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9" name="Freeform 7"/>
            <p:cNvSpPr>
              <a:spLocks/>
            </p:cNvSpPr>
            <p:nvPr/>
          </p:nvSpPr>
          <p:spPr bwMode="auto">
            <a:xfrm>
              <a:off x="432" y="2409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2" y="0"/>
                  </a:moveTo>
                  <a:lnTo>
                    <a:pt x="282" y="0"/>
                  </a:lnTo>
                  <a:lnTo>
                    <a:pt x="263" y="1"/>
                  </a:lnTo>
                  <a:lnTo>
                    <a:pt x="245" y="4"/>
                  </a:lnTo>
                  <a:lnTo>
                    <a:pt x="225" y="7"/>
                  </a:lnTo>
                  <a:lnTo>
                    <a:pt x="207" y="12"/>
                  </a:lnTo>
                  <a:lnTo>
                    <a:pt x="189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7" y="46"/>
                  </a:lnTo>
                  <a:lnTo>
                    <a:pt x="121" y="57"/>
                  </a:lnTo>
                  <a:lnTo>
                    <a:pt x="106" y="69"/>
                  </a:lnTo>
                  <a:lnTo>
                    <a:pt x="92" y="83"/>
                  </a:lnTo>
                  <a:lnTo>
                    <a:pt x="77" y="96"/>
                  </a:lnTo>
                  <a:lnTo>
                    <a:pt x="65" y="111"/>
                  </a:lnTo>
                  <a:lnTo>
                    <a:pt x="54" y="129"/>
                  </a:lnTo>
                  <a:lnTo>
                    <a:pt x="44" y="146"/>
                  </a:lnTo>
                  <a:lnTo>
                    <a:pt x="34" y="163"/>
                  </a:lnTo>
                  <a:lnTo>
                    <a:pt x="25" y="182"/>
                  </a:lnTo>
                  <a:lnTo>
                    <a:pt x="18" y="201"/>
                  </a:lnTo>
                  <a:lnTo>
                    <a:pt x="12" y="219"/>
                  </a:lnTo>
                  <a:lnTo>
                    <a:pt x="7" y="239"/>
                  </a:lnTo>
                  <a:lnTo>
                    <a:pt x="4" y="259"/>
                  </a:lnTo>
                  <a:lnTo>
                    <a:pt x="2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9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9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2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2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0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3" y="28"/>
                  </a:lnTo>
                  <a:lnTo>
                    <a:pt x="942" y="20"/>
                  </a:lnTo>
                  <a:lnTo>
                    <a:pt x="924" y="12"/>
                  </a:lnTo>
                  <a:lnTo>
                    <a:pt x="907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50" y="0"/>
                  </a:lnTo>
                  <a:lnTo>
                    <a:pt x="722" y="0"/>
                  </a:lnTo>
                  <a:lnTo>
                    <a:pt x="716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90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4" y="80"/>
                  </a:lnTo>
                  <a:lnTo>
                    <a:pt x="641" y="89"/>
                  </a:lnTo>
                  <a:lnTo>
                    <a:pt x="628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9" y="108"/>
                  </a:lnTo>
                  <a:lnTo>
                    <a:pt x="524" y="105"/>
                  </a:lnTo>
                  <a:lnTo>
                    <a:pt x="509" y="101"/>
                  </a:lnTo>
                  <a:lnTo>
                    <a:pt x="494" y="96"/>
                  </a:lnTo>
                  <a:lnTo>
                    <a:pt x="481" y="90"/>
                  </a:lnTo>
                  <a:lnTo>
                    <a:pt x="468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8"/>
                  </a:lnTo>
                  <a:lnTo>
                    <a:pt x="405" y="15"/>
                  </a:lnTo>
                  <a:lnTo>
                    <a:pt x="397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60" name="Freeform 8"/>
            <p:cNvSpPr>
              <a:spLocks/>
            </p:cNvSpPr>
            <p:nvPr/>
          </p:nvSpPr>
          <p:spPr bwMode="auto">
            <a:xfrm>
              <a:off x="482" y="2261"/>
              <a:ext cx="121" cy="127"/>
            </a:xfrm>
            <a:custGeom>
              <a:avLst/>
              <a:gdLst>
                <a:gd name="T0" fmla="*/ 0 w 602"/>
                <a:gd name="T1" fmla="*/ 0 h 637"/>
                <a:gd name="T2" fmla="*/ 0 w 602"/>
                <a:gd name="T3" fmla="*/ 0 h 637"/>
                <a:gd name="T4" fmla="*/ 0 w 602"/>
                <a:gd name="T5" fmla="*/ 0 h 637"/>
                <a:gd name="T6" fmla="*/ 0 w 602"/>
                <a:gd name="T7" fmla="*/ 0 h 637"/>
                <a:gd name="T8" fmla="*/ 0 w 602"/>
                <a:gd name="T9" fmla="*/ 0 h 637"/>
                <a:gd name="T10" fmla="*/ 0 w 602"/>
                <a:gd name="T11" fmla="*/ 0 h 637"/>
                <a:gd name="T12" fmla="*/ 0 w 602"/>
                <a:gd name="T13" fmla="*/ 0 h 637"/>
                <a:gd name="T14" fmla="*/ 0 w 602"/>
                <a:gd name="T15" fmla="*/ 0 h 637"/>
                <a:gd name="T16" fmla="*/ 0 w 602"/>
                <a:gd name="T17" fmla="*/ 0 h 637"/>
                <a:gd name="T18" fmla="*/ 0 w 602"/>
                <a:gd name="T19" fmla="*/ 0 h 637"/>
                <a:gd name="T20" fmla="*/ 0 w 602"/>
                <a:gd name="T21" fmla="*/ 0 h 637"/>
                <a:gd name="T22" fmla="*/ 0 w 602"/>
                <a:gd name="T23" fmla="*/ 0 h 637"/>
                <a:gd name="T24" fmla="*/ 0 w 602"/>
                <a:gd name="T25" fmla="*/ 0 h 637"/>
                <a:gd name="T26" fmla="*/ 0 w 602"/>
                <a:gd name="T27" fmla="*/ 0 h 637"/>
                <a:gd name="T28" fmla="*/ 0 w 602"/>
                <a:gd name="T29" fmla="*/ 0 h 637"/>
                <a:gd name="T30" fmla="*/ 0 w 602"/>
                <a:gd name="T31" fmla="*/ 0 h 637"/>
                <a:gd name="T32" fmla="*/ 0 w 602"/>
                <a:gd name="T33" fmla="*/ 0 h 637"/>
                <a:gd name="T34" fmla="*/ 0 w 602"/>
                <a:gd name="T35" fmla="*/ 0 h 637"/>
                <a:gd name="T36" fmla="*/ 0 w 602"/>
                <a:gd name="T37" fmla="*/ 0 h 637"/>
                <a:gd name="T38" fmla="*/ 0 w 602"/>
                <a:gd name="T39" fmla="*/ 0 h 637"/>
                <a:gd name="T40" fmla="*/ 0 w 602"/>
                <a:gd name="T41" fmla="*/ 0 h 637"/>
                <a:gd name="T42" fmla="*/ 0 w 602"/>
                <a:gd name="T43" fmla="*/ 0 h 637"/>
                <a:gd name="T44" fmla="*/ 0 w 602"/>
                <a:gd name="T45" fmla="*/ 0 h 637"/>
                <a:gd name="T46" fmla="*/ 0 w 602"/>
                <a:gd name="T47" fmla="*/ 0 h 637"/>
                <a:gd name="T48" fmla="*/ 0 w 602"/>
                <a:gd name="T49" fmla="*/ 0 h 637"/>
                <a:gd name="T50" fmla="*/ 0 w 602"/>
                <a:gd name="T51" fmla="*/ 0 h 637"/>
                <a:gd name="T52" fmla="*/ 0 w 602"/>
                <a:gd name="T53" fmla="*/ 0 h 637"/>
                <a:gd name="T54" fmla="*/ 0 w 602"/>
                <a:gd name="T55" fmla="*/ 0 h 637"/>
                <a:gd name="T56" fmla="*/ 0 w 602"/>
                <a:gd name="T57" fmla="*/ 0 h 637"/>
                <a:gd name="T58" fmla="*/ 0 w 602"/>
                <a:gd name="T59" fmla="*/ 0 h 637"/>
                <a:gd name="T60" fmla="*/ 0 w 602"/>
                <a:gd name="T61" fmla="*/ 0 h 637"/>
                <a:gd name="T62" fmla="*/ 0 w 602"/>
                <a:gd name="T63" fmla="*/ 0 h 637"/>
                <a:gd name="T64" fmla="*/ 0 w 602"/>
                <a:gd name="T65" fmla="*/ 0 h 637"/>
                <a:gd name="T66" fmla="*/ 0 w 602"/>
                <a:gd name="T67" fmla="*/ 0 h 637"/>
                <a:gd name="T68" fmla="*/ 0 w 602"/>
                <a:gd name="T69" fmla="*/ 0 h 637"/>
                <a:gd name="T70" fmla="*/ 0 w 602"/>
                <a:gd name="T71" fmla="*/ 0 h 637"/>
                <a:gd name="T72" fmla="*/ 0 w 602"/>
                <a:gd name="T73" fmla="*/ 0 h 637"/>
                <a:gd name="T74" fmla="*/ 0 w 602"/>
                <a:gd name="T75" fmla="*/ 0 h 637"/>
                <a:gd name="T76" fmla="*/ 0 w 602"/>
                <a:gd name="T77" fmla="*/ 0 h 637"/>
                <a:gd name="T78" fmla="*/ 0 w 602"/>
                <a:gd name="T79" fmla="*/ 0 h 637"/>
                <a:gd name="T80" fmla="*/ 0 w 602"/>
                <a:gd name="T81" fmla="*/ 0 h 637"/>
                <a:gd name="T82" fmla="*/ 0 w 602"/>
                <a:gd name="T83" fmla="*/ 0 h 637"/>
                <a:gd name="T84" fmla="*/ 0 w 602"/>
                <a:gd name="T85" fmla="*/ 0 h 637"/>
                <a:gd name="T86" fmla="*/ 0 w 602"/>
                <a:gd name="T87" fmla="*/ 0 h 637"/>
                <a:gd name="T88" fmla="*/ 0 w 602"/>
                <a:gd name="T89" fmla="*/ 0 h 637"/>
                <a:gd name="T90" fmla="*/ 0 w 602"/>
                <a:gd name="T91" fmla="*/ 0 h 637"/>
                <a:gd name="T92" fmla="*/ 0 w 602"/>
                <a:gd name="T93" fmla="*/ 0 h 637"/>
                <a:gd name="T94" fmla="*/ 0 w 602"/>
                <a:gd name="T95" fmla="*/ 0 h 637"/>
                <a:gd name="T96" fmla="*/ 0 w 602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2"/>
                <a:gd name="T148" fmla="*/ 0 h 637"/>
                <a:gd name="T149" fmla="*/ 602 w 602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2" h="637">
                  <a:moveTo>
                    <a:pt x="602" y="319"/>
                  </a:moveTo>
                  <a:lnTo>
                    <a:pt x="601" y="297"/>
                  </a:lnTo>
                  <a:lnTo>
                    <a:pt x="600" y="278"/>
                  </a:lnTo>
                  <a:lnTo>
                    <a:pt x="596" y="257"/>
                  </a:lnTo>
                  <a:lnTo>
                    <a:pt x="591" y="237"/>
                  </a:lnTo>
                  <a:lnTo>
                    <a:pt x="586" y="217"/>
                  </a:lnTo>
                  <a:lnTo>
                    <a:pt x="579" y="197"/>
                  </a:lnTo>
                  <a:lnTo>
                    <a:pt x="571" y="178"/>
                  </a:lnTo>
                  <a:lnTo>
                    <a:pt x="562" y="160"/>
                  </a:lnTo>
                  <a:lnTo>
                    <a:pt x="552" y="142"/>
                  </a:lnTo>
                  <a:lnTo>
                    <a:pt x="540" y="125"/>
                  </a:lnTo>
                  <a:lnTo>
                    <a:pt x="528" y="110"/>
                  </a:lnTo>
                  <a:lnTo>
                    <a:pt x="514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4"/>
                  </a:lnTo>
                  <a:lnTo>
                    <a:pt x="452" y="43"/>
                  </a:lnTo>
                  <a:lnTo>
                    <a:pt x="436" y="33"/>
                  </a:lnTo>
                  <a:lnTo>
                    <a:pt x="418" y="25"/>
                  </a:lnTo>
                  <a:lnTo>
                    <a:pt x="399" y="17"/>
                  </a:lnTo>
                  <a:lnTo>
                    <a:pt x="382" y="10"/>
                  </a:lnTo>
                  <a:lnTo>
                    <a:pt x="362" y="6"/>
                  </a:lnTo>
                  <a:lnTo>
                    <a:pt x="342" y="2"/>
                  </a:lnTo>
                  <a:lnTo>
                    <a:pt x="322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4" y="2"/>
                  </a:lnTo>
                  <a:lnTo>
                    <a:pt x="245" y="5"/>
                  </a:lnTo>
                  <a:lnTo>
                    <a:pt x="227" y="10"/>
                  </a:lnTo>
                  <a:lnTo>
                    <a:pt x="207" y="16"/>
                  </a:lnTo>
                  <a:lnTo>
                    <a:pt x="190" y="23"/>
                  </a:lnTo>
                  <a:lnTo>
                    <a:pt x="171" y="32"/>
                  </a:lnTo>
                  <a:lnTo>
                    <a:pt x="154" y="41"/>
                  </a:lnTo>
                  <a:lnTo>
                    <a:pt x="137" y="52"/>
                  </a:lnTo>
                  <a:lnTo>
                    <a:pt x="121" y="64"/>
                  </a:lnTo>
                  <a:lnTo>
                    <a:pt x="105" y="77"/>
                  </a:lnTo>
                  <a:lnTo>
                    <a:pt x="92" y="90"/>
                  </a:lnTo>
                  <a:lnTo>
                    <a:pt x="78" y="107"/>
                  </a:lnTo>
                  <a:lnTo>
                    <a:pt x="64" y="121"/>
                  </a:lnTo>
                  <a:lnTo>
                    <a:pt x="53" y="139"/>
                  </a:lnTo>
                  <a:lnTo>
                    <a:pt x="43" y="155"/>
                  </a:lnTo>
                  <a:lnTo>
                    <a:pt x="33" y="173"/>
                  </a:lnTo>
                  <a:lnTo>
                    <a:pt x="25" y="192"/>
                  </a:lnTo>
                  <a:lnTo>
                    <a:pt x="18" y="212"/>
                  </a:lnTo>
                  <a:lnTo>
                    <a:pt x="11" y="232"/>
                  </a:lnTo>
                  <a:lnTo>
                    <a:pt x="7" y="252"/>
                  </a:lnTo>
                  <a:lnTo>
                    <a:pt x="4" y="273"/>
                  </a:lnTo>
                  <a:lnTo>
                    <a:pt x="1" y="294"/>
                  </a:lnTo>
                  <a:lnTo>
                    <a:pt x="0" y="315"/>
                  </a:lnTo>
                  <a:lnTo>
                    <a:pt x="1" y="335"/>
                  </a:lnTo>
                  <a:lnTo>
                    <a:pt x="2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2" y="435"/>
                  </a:lnTo>
                  <a:lnTo>
                    <a:pt x="28" y="455"/>
                  </a:lnTo>
                  <a:lnTo>
                    <a:pt x="38" y="474"/>
                  </a:lnTo>
                  <a:lnTo>
                    <a:pt x="48" y="491"/>
                  </a:lnTo>
                  <a:lnTo>
                    <a:pt x="61" y="508"/>
                  </a:lnTo>
                  <a:lnTo>
                    <a:pt x="72" y="524"/>
                  </a:lnTo>
                  <a:lnTo>
                    <a:pt x="84" y="540"/>
                  </a:lnTo>
                  <a:lnTo>
                    <a:pt x="99" y="555"/>
                  </a:lnTo>
                  <a:lnTo>
                    <a:pt x="113" y="568"/>
                  </a:lnTo>
                  <a:lnTo>
                    <a:pt x="130" y="580"/>
                  </a:lnTo>
                  <a:lnTo>
                    <a:pt x="146" y="591"/>
                  </a:lnTo>
                  <a:lnTo>
                    <a:pt x="162" y="602"/>
                  </a:lnTo>
                  <a:lnTo>
                    <a:pt x="181" y="611"/>
                  </a:lnTo>
                  <a:lnTo>
                    <a:pt x="199" y="619"/>
                  </a:lnTo>
                  <a:lnTo>
                    <a:pt x="218" y="625"/>
                  </a:lnTo>
                  <a:lnTo>
                    <a:pt x="237" y="630"/>
                  </a:lnTo>
                  <a:lnTo>
                    <a:pt x="257" y="635"/>
                  </a:lnTo>
                  <a:lnTo>
                    <a:pt x="275" y="636"/>
                  </a:lnTo>
                  <a:lnTo>
                    <a:pt x="295" y="637"/>
                  </a:lnTo>
                  <a:lnTo>
                    <a:pt x="314" y="637"/>
                  </a:lnTo>
                  <a:lnTo>
                    <a:pt x="333" y="636"/>
                  </a:lnTo>
                  <a:lnTo>
                    <a:pt x="353" y="633"/>
                  </a:lnTo>
                  <a:lnTo>
                    <a:pt x="372" y="628"/>
                  </a:lnTo>
                  <a:lnTo>
                    <a:pt x="392" y="624"/>
                  </a:lnTo>
                  <a:lnTo>
                    <a:pt x="410" y="616"/>
                  </a:lnTo>
                  <a:lnTo>
                    <a:pt x="428" y="607"/>
                  </a:lnTo>
                  <a:lnTo>
                    <a:pt x="446" y="599"/>
                  </a:lnTo>
                  <a:lnTo>
                    <a:pt x="461" y="589"/>
                  </a:lnTo>
                  <a:lnTo>
                    <a:pt x="478" y="576"/>
                  </a:lnTo>
                  <a:lnTo>
                    <a:pt x="493" y="564"/>
                  </a:lnTo>
                  <a:lnTo>
                    <a:pt x="508" y="549"/>
                  </a:lnTo>
                  <a:lnTo>
                    <a:pt x="522" y="534"/>
                  </a:lnTo>
                  <a:lnTo>
                    <a:pt x="536" y="519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7"/>
                  </a:lnTo>
                  <a:lnTo>
                    <a:pt x="576" y="449"/>
                  </a:lnTo>
                  <a:lnTo>
                    <a:pt x="584" y="430"/>
                  </a:lnTo>
                  <a:lnTo>
                    <a:pt x="590" y="410"/>
                  </a:lnTo>
                  <a:lnTo>
                    <a:pt x="595" y="390"/>
                  </a:lnTo>
                  <a:lnTo>
                    <a:pt x="598" y="369"/>
                  </a:lnTo>
                  <a:lnTo>
                    <a:pt x="601" y="348"/>
                  </a:lnTo>
                  <a:lnTo>
                    <a:pt x="602" y="327"/>
                  </a:lnTo>
                  <a:lnTo>
                    <a:pt x="602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61" name="Freeform 9"/>
            <p:cNvSpPr>
              <a:spLocks/>
            </p:cNvSpPr>
            <p:nvPr/>
          </p:nvSpPr>
          <p:spPr bwMode="auto">
            <a:xfrm>
              <a:off x="720" y="2405"/>
              <a:ext cx="224" cy="87"/>
            </a:xfrm>
            <a:custGeom>
              <a:avLst/>
              <a:gdLst>
                <a:gd name="T0" fmla="*/ 0 w 1120"/>
                <a:gd name="T1" fmla="*/ 0 h 436"/>
                <a:gd name="T2" fmla="*/ 0 w 1120"/>
                <a:gd name="T3" fmla="*/ 0 h 436"/>
                <a:gd name="T4" fmla="*/ 0 w 1120"/>
                <a:gd name="T5" fmla="*/ 0 h 436"/>
                <a:gd name="T6" fmla="*/ 0 w 1120"/>
                <a:gd name="T7" fmla="*/ 0 h 436"/>
                <a:gd name="T8" fmla="*/ 0 w 1120"/>
                <a:gd name="T9" fmla="*/ 0 h 436"/>
                <a:gd name="T10" fmla="*/ 0 w 1120"/>
                <a:gd name="T11" fmla="*/ 0 h 436"/>
                <a:gd name="T12" fmla="*/ 0 w 1120"/>
                <a:gd name="T13" fmla="*/ 0 h 436"/>
                <a:gd name="T14" fmla="*/ 0 w 1120"/>
                <a:gd name="T15" fmla="*/ 0 h 436"/>
                <a:gd name="T16" fmla="*/ 0 w 1120"/>
                <a:gd name="T17" fmla="*/ 0 h 436"/>
                <a:gd name="T18" fmla="*/ 0 w 1120"/>
                <a:gd name="T19" fmla="*/ 0 h 436"/>
                <a:gd name="T20" fmla="*/ 0 w 1120"/>
                <a:gd name="T21" fmla="*/ 0 h 436"/>
                <a:gd name="T22" fmla="*/ 0 w 1120"/>
                <a:gd name="T23" fmla="*/ 0 h 436"/>
                <a:gd name="T24" fmla="*/ 0 w 1120"/>
                <a:gd name="T25" fmla="*/ 0 h 436"/>
                <a:gd name="T26" fmla="*/ 0 w 1120"/>
                <a:gd name="T27" fmla="*/ 0 h 436"/>
                <a:gd name="T28" fmla="*/ 0 w 1120"/>
                <a:gd name="T29" fmla="*/ 0 h 436"/>
                <a:gd name="T30" fmla="*/ 0 w 1120"/>
                <a:gd name="T31" fmla="*/ 0 h 436"/>
                <a:gd name="T32" fmla="*/ 0 w 1120"/>
                <a:gd name="T33" fmla="*/ 0 h 436"/>
                <a:gd name="T34" fmla="*/ 0 w 1120"/>
                <a:gd name="T35" fmla="*/ 0 h 436"/>
                <a:gd name="T36" fmla="*/ 0 w 1120"/>
                <a:gd name="T37" fmla="*/ 0 h 436"/>
                <a:gd name="T38" fmla="*/ 0 w 1120"/>
                <a:gd name="T39" fmla="*/ 0 h 436"/>
                <a:gd name="T40" fmla="*/ 0 w 1120"/>
                <a:gd name="T41" fmla="*/ 0 h 436"/>
                <a:gd name="T42" fmla="*/ 0 w 1120"/>
                <a:gd name="T43" fmla="*/ 0 h 436"/>
                <a:gd name="T44" fmla="*/ 0 w 1120"/>
                <a:gd name="T45" fmla="*/ 0 h 436"/>
                <a:gd name="T46" fmla="*/ 0 w 1120"/>
                <a:gd name="T47" fmla="*/ 0 h 436"/>
                <a:gd name="T48" fmla="*/ 0 w 1120"/>
                <a:gd name="T49" fmla="*/ 0 h 436"/>
                <a:gd name="T50" fmla="*/ 0 w 1120"/>
                <a:gd name="T51" fmla="*/ 0 h 436"/>
                <a:gd name="T52" fmla="*/ 0 w 1120"/>
                <a:gd name="T53" fmla="*/ 0 h 436"/>
                <a:gd name="T54" fmla="*/ 0 w 1120"/>
                <a:gd name="T55" fmla="*/ 0 h 436"/>
                <a:gd name="T56" fmla="*/ 0 w 1120"/>
                <a:gd name="T57" fmla="*/ 0 h 436"/>
                <a:gd name="T58" fmla="*/ 0 w 1120"/>
                <a:gd name="T59" fmla="*/ 0 h 436"/>
                <a:gd name="T60" fmla="*/ 0 w 1120"/>
                <a:gd name="T61" fmla="*/ 0 h 436"/>
                <a:gd name="T62" fmla="*/ 0 w 1120"/>
                <a:gd name="T63" fmla="*/ 0 h 436"/>
                <a:gd name="T64" fmla="*/ 0 w 1120"/>
                <a:gd name="T65" fmla="*/ 0 h 436"/>
                <a:gd name="T66" fmla="*/ 0 w 1120"/>
                <a:gd name="T67" fmla="*/ 0 h 436"/>
                <a:gd name="T68" fmla="*/ 0 w 1120"/>
                <a:gd name="T69" fmla="*/ 0 h 436"/>
                <a:gd name="T70" fmla="*/ 0 w 1120"/>
                <a:gd name="T71" fmla="*/ 0 h 436"/>
                <a:gd name="T72" fmla="*/ 0 w 1120"/>
                <a:gd name="T73" fmla="*/ 0 h 436"/>
                <a:gd name="T74" fmla="*/ 0 w 1120"/>
                <a:gd name="T75" fmla="*/ 0 h 436"/>
                <a:gd name="T76" fmla="*/ 0 w 1120"/>
                <a:gd name="T77" fmla="*/ 0 h 436"/>
                <a:gd name="T78" fmla="*/ 0 w 1120"/>
                <a:gd name="T79" fmla="*/ 0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20"/>
                <a:gd name="T121" fmla="*/ 0 h 436"/>
                <a:gd name="T122" fmla="*/ 1120 w 1120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20" h="436">
                  <a:moveTo>
                    <a:pt x="301" y="0"/>
                  </a:moveTo>
                  <a:lnTo>
                    <a:pt x="281" y="0"/>
                  </a:lnTo>
                  <a:lnTo>
                    <a:pt x="263" y="1"/>
                  </a:lnTo>
                  <a:lnTo>
                    <a:pt x="244" y="4"/>
                  </a:lnTo>
                  <a:lnTo>
                    <a:pt x="224" y="7"/>
                  </a:lnTo>
                  <a:lnTo>
                    <a:pt x="207" y="12"/>
                  </a:lnTo>
                  <a:lnTo>
                    <a:pt x="188" y="20"/>
                  </a:lnTo>
                  <a:lnTo>
                    <a:pt x="170" y="26"/>
                  </a:lnTo>
                  <a:lnTo>
                    <a:pt x="154" y="36"/>
                  </a:lnTo>
                  <a:lnTo>
                    <a:pt x="136" y="46"/>
                  </a:lnTo>
                  <a:lnTo>
                    <a:pt x="120" y="57"/>
                  </a:lnTo>
                  <a:lnTo>
                    <a:pt x="105" y="69"/>
                  </a:lnTo>
                  <a:lnTo>
                    <a:pt x="92" y="83"/>
                  </a:lnTo>
                  <a:lnTo>
                    <a:pt x="77" y="97"/>
                  </a:lnTo>
                  <a:lnTo>
                    <a:pt x="64" y="112"/>
                  </a:lnTo>
                  <a:lnTo>
                    <a:pt x="53" y="129"/>
                  </a:lnTo>
                  <a:lnTo>
                    <a:pt x="43" y="146"/>
                  </a:lnTo>
                  <a:lnTo>
                    <a:pt x="33" y="164"/>
                  </a:lnTo>
                  <a:lnTo>
                    <a:pt x="25" y="182"/>
                  </a:lnTo>
                  <a:lnTo>
                    <a:pt x="17" y="201"/>
                  </a:lnTo>
                  <a:lnTo>
                    <a:pt x="11" y="219"/>
                  </a:lnTo>
                  <a:lnTo>
                    <a:pt x="6" y="239"/>
                  </a:lnTo>
                  <a:lnTo>
                    <a:pt x="4" y="259"/>
                  </a:lnTo>
                  <a:lnTo>
                    <a:pt x="1" y="280"/>
                  </a:lnTo>
                  <a:lnTo>
                    <a:pt x="0" y="304"/>
                  </a:lnTo>
                  <a:lnTo>
                    <a:pt x="0" y="436"/>
                  </a:lnTo>
                  <a:lnTo>
                    <a:pt x="1118" y="436"/>
                  </a:lnTo>
                  <a:lnTo>
                    <a:pt x="1120" y="300"/>
                  </a:lnTo>
                  <a:lnTo>
                    <a:pt x="1120" y="279"/>
                  </a:lnTo>
                  <a:lnTo>
                    <a:pt x="1118" y="259"/>
                  </a:lnTo>
                  <a:lnTo>
                    <a:pt x="1115" y="239"/>
                  </a:lnTo>
                  <a:lnTo>
                    <a:pt x="1111" y="219"/>
                  </a:lnTo>
                  <a:lnTo>
                    <a:pt x="1105" y="202"/>
                  </a:lnTo>
                  <a:lnTo>
                    <a:pt x="1099" y="182"/>
                  </a:lnTo>
                  <a:lnTo>
                    <a:pt x="1091" y="165"/>
                  </a:lnTo>
                  <a:lnTo>
                    <a:pt x="1083" y="146"/>
                  </a:lnTo>
                  <a:lnTo>
                    <a:pt x="1073" y="129"/>
                  </a:lnTo>
                  <a:lnTo>
                    <a:pt x="1061" y="113"/>
                  </a:lnTo>
                  <a:lnTo>
                    <a:pt x="1049" y="98"/>
                  </a:lnTo>
                  <a:lnTo>
                    <a:pt x="1037" y="83"/>
                  </a:lnTo>
                  <a:lnTo>
                    <a:pt x="1022" y="71"/>
                  </a:lnTo>
                  <a:lnTo>
                    <a:pt x="1007" y="58"/>
                  </a:lnTo>
                  <a:lnTo>
                    <a:pt x="992" y="46"/>
                  </a:lnTo>
                  <a:lnTo>
                    <a:pt x="976" y="36"/>
                  </a:lnTo>
                  <a:lnTo>
                    <a:pt x="962" y="28"/>
                  </a:lnTo>
                  <a:lnTo>
                    <a:pt x="941" y="20"/>
                  </a:lnTo>
                  <a:lnTo>
                    <a:pt x="924" y="12"/>
                  </a:lnTo>
                  <a:lnTo>
                    <a:pt x="906" y="7"/>
                  </a:lnTo>
                  <a:lnTo>
                    <a:pt x="887" y="4"/>
                  </a:lnTo>
                  <a:lnTo>
                    <a:pt x="868" y="1"/>
                  </a:lnTo>
                  <a:lnTo>
                    <a:pt x="849" y="0"/>
                  </a:lnTo>
                  <a:lnTo>
                    <a:pt x="722" y="0"/>
                  </a:lnTo>
                  <a:lnTo>
                    <a:pt x="715" y="11"/>
                  </a:lnTo>
                  <a:lnTo>
                    <a:pt x="708" y="25"/>
                  </a:lnTo>
                  <a:lnTo>
                    <a:pt x="698" y="38"/>
                  </a:lnTo>
                  <a:lnTo>
                    <a:pt x="689" y="51"/>
                  </a:lnTo>
                  <a:lnTo>
                    <a:pt x="680" y="61"/>
                  </a:lnTo>
                  <a:lnTo>
                    <a:pt x="666" y="72"/>
                  </a:lnTo>
                  <a:lnTo>
                    <a:pt x="653" y="81"/>
                  </a:lnTo>
                  <a:lnTo>
                    <a:pt x="641" y="89"/>
                  </a:lnTo>
                  <a:lnTo>
                    <a:pt x="627" y="95"/>
                  </a:lnTo>
                  <a:lnTo>
                    <a:pt x="613" y="100"/>
                  </a:lnTo>
                  <a:lnTo>
                    <a:pt x="598" y="104"/>
                  </a:lnTo>
                  <a:lnTo>
                    <a:pt x="583" y="108"/>
                  </a:lnTo>
                  <a:lnTo>
                    <a:pt x="568" y="109"/>
                  </a:lnTo>
                  <a:lnTo>
                    <a:pt x="553" y="109"/>
                  </a:lnTo>
                  <a:lnTo>
                    <a:pt x="538" y="108"/>
                  </a:lnTo>
                  <a:lnTo>
                    <a:pt x="523" y="105"/>
                  </a:lnTo>
                  <a:lnTo>
                    <a:pt x="508" y="102"/>
                  </a:lnTo>
                  <a:lnTo>
                    <a:pt x="494" y="97"/>
                  </a:lnTo>
                  <a:lnTo>
                    <a:pt x="481" y="90"/>
                  </a:lnTo>
                  <a:lnTo>
                    <a:pt x="467" y="82"/>
                  </a:lnTo>
                  <a:lnTo>
                    <a:pt x="454" y="74"/>
                  </a:lnTo>
                  <a:lnTo>
                    <a:pt x="443" y="63"/>
                  </a:lnTo>
                  <a:lnTo>
                    <a:pt x="433" y="53"/>
                  </a:lnTo>
                  <a:lnTo>
                    <a:pt x="422" y="41"/>
                  </a:lnTo>
                  <a:lnTo>
                    <a:pt x="413" y="28"/>
                  </a:lnTo>
                  <a:lnTo>
                    <a:pt x="404" y="15"/>
                  </a:lnTo>
                  <a:lnTo>
                    <a:pt x="397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62" name="Freeform 10"/>
            <p:cNvSpPr>
              <a:spLocks/>
            </p:cNvSpPr>
            <p:nvPr/>
          </p:nvSpPr>
          <p:spPr bwMode="auto">
            <a:xfrm>
              <a:off x="770" y="2257"/>
              <a:ext cx="121" cy="127"/>
            </a:xfrm>
            <a:custGeom>
              <a:avLst/>
              <a:gdLst>
                <a:gd name="T0" fmla="*/ 0 w 603"/>
                <a:gd name="T1" fmla="*/ 0 h 637"/>
                <a:gd name="T2" fmla="*/ 0 w 603"/>
                <a:gd name="T3" fmla="*/ 0 h 637"/>
                <a:gd name="T4" fmla="*/ 0 w 603"/>
                <a:gd name="T5" fmla="*/ 0 h 637"/>
                <a:gd name="T6" fmla="*/ 0 w 603"/>
                <a:gd name="T7" fmla="*/ 0 h 637"/>
                <a:gd name="T8" fmla="*/ 0 w 603"/>
                <a:gd name="T9" fmla="*/ 0 h 637"/>
                <a:gd name="T10" fmla="*/ 0 w 603"/>
                <a:gd name="T11" fmla="*/ 0 h 637"/>
                <a:gd name="T12" fmla="*/ 0 w 603"/>
                <a:gd name="T13" fmla="*/ 0 h 637"/>
                <a:gd name="T14" fmla="*/ 0 w 603"/>
                <a:gd name="T15" fmla="*/ 0 h 637"/>
                <a:gd name="T16" fmla="*/ 0 w 603"/>
                <a:gd name="T17" fmla="*/ 0 h 637"/>
                <a:gd name="T18" fmla="*/ 0 w 603"/>
                <a:gd name="T19" fmla="*/ 0 h 637"/>
                <a:gd name="T20" fmla="*/ 0 w 603"/>
                <a:gd name="T21" fmla="*/ 0 h 637"/>
                <a:gd name="T22" fmla="*/ 0 w 603"/>
                <a:gd name="T23" fmla="*/ 0 h 637"/>
                <a:gd name="T24" fmla="*/ 0 w 603"/>
                <a:gd name="T25" fmla="*/ 0 h 637"/>
                <a:gd name="T26" fmla="*/ 0 w 603"/>
                <a:gd name="T27" fmla="*/ 0 h 637"/>
                <a:gd name="T28" fmla="*/ 0 w 603"/>
                <a:gd name="T29" fmla="*/ 0 h 637"/>
                <a:gd name="T30" fmla="*/ 0 w 603"/>
                <a:gd name="T31" fmla="*/ 0 h 637"/>
                <a:gd name="T32" fmla="*/ 0 w 603"/>
                <a:gd name="T33" fmla="*/ 0 h 637"/>
                <a:gd name="T34" fmla="*/ 0 w 603"/>
                <a:gd name="T35" fmla="*/ 0 h 637"/>
                <a:gd name="T36" fmla="*/ 0 w 603"/>
                <a:gd name="T37" fmla="*/ 0 h 637"/>
                <a:gd name="T38" fmla="*/ 0 w 603"/>
                <a:gd name="T39" fmla="*/ 0 h 637"/>
                <a:gd name="T40" fmla="*/ 0 w 603"/>
                <a:gd name="T41" fmla="*/ 0 h 637"/>
                <a:gd name="T42" fmla="*/ 0 w 603"/>
                <a:gd name="T43" fmla="*/ 0 h 637"/>
                <a:gd name="T44" fmla="*/ 0 w 603"/>
                <a:gd name="T45" fmla="*/ 0 h 637"/>
                <a:gd name="T46" fmla="*/ 0 w 603"/>
                <a:gd name="T47" fmla="*/ 0 h 637"/>
                <a:gd name="T48" fmla="*/ 0 w 603"/>
                <a:gd name="T49" fmla="*/ 0 h 637"/>
                <a:gd name="T50" fmla="*/ 0 w 603"/>
                <a:gd name="T51" fmla="*/ 0 h 637"/>
                <a:gd name="T52" fmla="*/ 0 w 603"/>
                <a:gd name="T53" fmla="*/ 0 h 637"/>
                <a:gd name="T54" fmla="*/ 0 w 603"/>
                <a:gd name="T55" fmla="*/ 0 h 637"/>
                <a:gd name="T56" fmla="*/ 0 w 603"/>
                <a:gd name="T57" fmla="*/ 0 h 637"/>
                <a:gd name="T58" fmla="*/ 0 w 603"/>
                <a:gd name="T59" fmla="*/ 0 h 637"/>
                <a:gd name="T60" fmla="*/ 0 w 603"/>
                <a:gd name="T61" fmla="*/ 0 h 637"/>
                <a:gd name="T62" fmla="*/ 0 w 603"/>
                <a:gd name="T63" fmla="*/ 0 h 637"/>
                <a:gd name="T64" fmla="*/ 0 w 603"/>
                <a:gd name="T65" fmla="*/ 0 h 637"/>
                <a:gd name="T66" fmla="*/ 0 w 603"/>
                <a:gd name="T67" fmla="*/ 0 h 637"/>
                <a:gd name="T68" fmla="*/ 0 w 603"/>
                <a:gd name="T69" fmla="*/ 0 h 637"/>
                <a:gd name="T70" fmla="*/ 0 w 603"/>
                <a:gd name="T71" fmla="*/ 0 h 637"/>
                <a:gd name="T72" fmla="*/ 0 w 603"/>
                <a:gd name="T73" fmla="*/ 0 h 637"/>
                <a:gd name="T74" fmla="*/ 0 w 603"/>
                <a:gd name="T75" fmla="*/ 0 h 637"/>
                <a:gd name="T76" fmla="*/ 0 w 603"/>
                <a:gd name="T77" fmla="*/ 0 h 637"/>
                <a:gd name="T78" fmla="*/ 0 w 603"/>
                <a:gd name="T79" fmla="*/ 0 h 637"/>
                <a:gd name="T80" fmla="*/ 0 w 603"/>
                <a:gd name="T81" fmla="*/ 0 h 637"/>
                <a:gd name="T82" fmla="*/ 0 w 603"/>
                <a:gd name="T83" fmla="*/ 0 h 637"/>
                <a:gd name="T84" fmla="*/ 0 w 603"/>
                <a:gd name="T85" fmla="*/ 0 h 637"/>
                <a:gd name="T86" fmla="*/ 0 w 603"/>
                <a:gd name="T87" fmla="*/ 0 h 637"/>
                <a:gd name="T88" fmla="*/ 0 w 603"/>
                <a:gd name="T89" fmla="*/ 0 h 637"/>
                <a:gd name="T90" fmla="*/ 0 w 603"/>
                <a:gd name="T91" fmla="*/ 0 h 637"/>
                <a:gd name="T92" fmla="*/ 0 w 603"/>
                <a:gd name="T93" fmla="*/ 0 h 637"/>
                <a:gd name="T94" fmla="*/ 0 w 603"/>
                <a:gd name="T95" fmla="*/ 0 h 637"/>
                <a:gd name="T96" fmla="*/ 0 w 603"/>
                <a:gd name="T97" fmla="*/ 0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3"/>
                <a:gd name="T148" fmla="*/ 0 h 637"/>
                <a:gd name="T149" fmla="*/ 603 w 603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3" h="637">
                  <a:moveTo>
                    <a:pt x="603" y="319"/>
                  </a:moveTo>
                  <a:lnTo>
                    <a:pt x="602" y="298"/>
                  </a:lnTo>
                  <a:lnTo>
                    <a:pt x="601" y="278"/>
                  </a:lnTo>
                  <a:lnTo>
                    <a:pt x="597" y="257"/>
                  </a:lnTo>
                  <a:lnTo>
                    <a:pt x="592" y="237"/>
                  </a:lnTo>
                  <a:lnTo>
                    <a:pt x="587" y="217"/>
                  </a:lnTo>
                  <a:lnTo>
                    <a:pt x="580" y="197"/>
                  </a:lnTo>
                  <a:lnTo>
                    <a:pt x="572" y="179"/>
                  </a:lnTo>
                  <a:lnTo>
                    <a:pt x="562" y="160"/>
                  </a:lnTo>
                  <a:lnTo>
                    <a:pt x="552" y="143"/>
                  </a:lnTo>
                  <a:lnTo>
                    <a:pt x="541" y="125"/>
                  </a:lnTo>
                  <a:lnTo>
                    <a:pt x="529" y="110"/>
                  </a:lnTo>
                  <a:lnTo>
                    <a:pt x="515" y="94"/>
                  </a:lnTo>
                  <a:lnTo>
                    <a:pt x="501" y="81"/>
                  </a:lnTo>
                  <a:lnTo>
                    <a:pt x="485" y="67"/>
                  </a:lnTo>
                  <a:lnTo>
                    <a:pt x="470" y="55"/>
                  </a:lnTo>
                  <a:lnTo>
                    <a:pt x="453" y="43"/>
                  </a:lnTo>
                  <a:lnTo>
                    <a:pt x="437" y="34"/>
                  </a:lnTo>
                  <a:lnTo>
                    <a:pt x="418" y="25"/>
                  </a:lnTo>
                  <a:lnTo>
                    <a:pt x="400" y="17"/>
                  </a:lnTo>
                  <a:lnTo>
                    <a:pt x="382" y="10"/>
                  </a:lnTo>
                  <a:lnTo>
                    <a:pt x="363" y="6"/>
                  </a:lnTo>
                  <a:lnTo>
                    <a:pt x="343" y="3"/>
                  </a:lnTo>
                  <a:lnTo>
                    <a:pt x="323" y="0"/>
                  </a:lnTo>
                  <a:lnTo>
                    <a:pt x="304" y="0"/>
                  </a:lnTo>
                  <a:lnTo>
                    <a:pt x="284" y="0"/>
                  </a:lnTo>
                  <a:lnTo>
                    <a:pt x="265" y="3"/>
                  </a:lnTo>
                  <a:lnTo>
                    <a:pt x="246" y="5"/>
                  </a:lnTo>
                  <a:lnTo>
                    <a:pt x="227" y="10"/>
                  </a:lnTo>
                  <a:lnTo>
                    <a:pt x="208" y="16"/>
                  </a:lnTo>
                  <a:lnTo>
                    <a:pt x="190" y="24"/>
                  </a:lnTo>
                  <a:lnTo>
                    <a:pt x="172" y="32"/>
                  </a:lnTo>
                  <a:lnTo>
                    <a:pt x="154" y="41"/>
                  </a:lnTo>
                  <a:lnTo>
                    <a:pt x="138" y="52"/>
                  </a:lnTo>
                  <a:lnTo>
                    <a:pt x="122" y="65"/>
                  </a:lnTo>
                  <a:lnTo>
                    <a:pt x="106" y="77"/>
                  </a:lnTo>
                  <a:lnTo>
                    <a:pt x="92" y="91"/>
                  </a:lnTo>
                  <a:lnTo>
                    <a:pt x="79" y="107"/>
                  </a:lnTo>
                  <a:lnTo>
                    <a:pt x="65" y="122"/>
                  </a:lnTo>
                  <a:lnTo>
                    <a:pt x="54" y="139"/>
                  </a:lnTo>
                  <a:lnTo>
                    <a:pt x="44" y="155"/>
                  </a:lnTo>
                  <a:lnTo>
                    <a:pt x="34" y="174"/>
                  </a:lnTo>
                  <a:lnTo>
                    <a:pt x="25" y="192"/>
                  </a:lnTo>
                  <a:lnTo>
                    <a:pt x="19" y="212"/>
                  </a:lnTo>
                  <a:lnTo>
                    <a:pt x="12" y="232"/>
                  </a:lnTo>
                  <a:lnTo>
                    <a:pt x="8" y="252"/>
                  </a:lnTo>
                  <a:lnTo>
                    <a:pt x="4" y="273"/>
                  </a:lnTo>
                  <a:lnTo>
                    <a:pt x="2" y="294"/>
                  </a:lnTo>
                  <a:lnTo>
                    <a:pt x="0" y="315"/>
                  </a:lnTo>
                  <a:lnTo>
                    <a:pt x="2" y="335"/>
                  </a:lnTo>
                  <a:lnTo>
                    <a:pt x="3" y="356"/>
                  </a:lnTo>
                  <a:lnTo>
                    <a:pt x="5" y="376"/>
                  </a:lnTo>
                  <a:lnTo>
                    <a:pt x="10" y="397"/>
                  </a:lnTo>
                  <a:lnTo>
                    <a:pt x="15" y="418"/>
                  </a:lnTo>
                  <a:lnTo>
                    <a:pt x="23" y="435"/>
                  </a:lnTo>
                  <a:lnTo>
                    <a:pt x="29" y="455"/>
                  </a:lnTo>
                  <a:lnTo>
                    <a:pt x="39" y="474"/>
                  </a:lnTo>
                  <a:lnTo>
                    <a:pt x="49" y="491"/>
                  </a:lnTo>
                  <a:lnTo>
                    <a:pt x="61" y="508"/>
                  </a:lnTo>
                  <a:lnTo>
                    <a:pt x="72" y="524"/>
                  </a:lnTo>
                  <a:lnTo>
                    <a:pt x="85" y="541"/>
                  </a:lnTo>
                  <a:lnTo>
                    <a:pt x="100" y="555"/>
                  </a:lnTo>
                  <a:lnTo>
                    <a:pt x="113" y="568"/>
                  </a:lnTo>
                  <a:lnTo>
                    <a:pt x="131" y="580"/>
                  </a:lnTo>
                  <a:lnTo>
                    <a:pt x="147" y="591"/>
                  </a:lnTo>
                  <a:lnTo>
                    <a:pt x="163" y="603"/>
                  </a:lnTo>
                  <a:lnTo>
                    <a:pt x="182" y="611"/>
                  </a:lnTo>
                  <a:lnTo>
                    <a:pt x="200" y="619"/>
                  </a:lnTo>
                  <a:lnTo>
                    <a:pt x="219" y="625"/>
                  </a:lnTo>
                  <a:lnTo>
                    <a:pt x="237" y="630"/>
                  </a:lnTo>
                  <a:lnTo>
                    <a:pt x="257" y="635"/>
                  </a:lnTo>
                  <a:lnTo>
                    <a:pt x="276" y="636"/>
                  </a:lnTo>
                  <a:lnTo>
                    <a:pt x="296" y="637"/>
                  </a:lnTo>
                  <a:lnTo>
                    <a:pt x="314" y="637"/>
                  </a:lnTo>
                  <a:lnTo>
                    <a:pt x="334" y="636"/>
                  </a:lnTo>
                  <a:lnTo>
                    <a:pt x="354" y="634"/>
                  </a:lnTo>
                  <a:lnTo>
                    <a:pt x="372" y="629"/>
                  </a:lnTo>
                  <a:lnTo>
                    <a:pt x="392" y="624"/>
                  </a:lnTo>
                  <a:lnTo>
                    <a:pt x="411" y="616"/>
                  </a:lnTo>
                  <a:lnTo>
                    <a:pt x="428" y="608"/>
                  </a:lnTo>
                  <a:lnTo>
                    <a:pt x="447" y="599"/>
                  </a:lnTo>
                  <a:lnTo>
                    <a:pt x="462" y="589"/>
                  </a:lnTo>
                  <a:lnTo>
                    <a:pt x="479" y="577"/>
                  </a:lnTo>
                  <a:lnTo>
                    <a:pt x="494" y="564"/>
                  </a:lnTo>
                  <a:lnTo>
                    <a:pt x="509" y="549"/>
                  </a:lnTo>
                  <a:lnTo>
                    <a:pt x="523" y="534"/>
                  </a:lnTo>
                  <a:lnTo>
                    <a:pt x="536" y="520"/>
                  </a:lnTo>
                  <a:lnTo>
                    <a:pt x="547" y="502"/>
                  </a:lnTo>
                  <a:lnTo>
                    <a:pt x="558" y="486"/>
                  </a:lnTo>
                  <a:lnTo>
                    <a:pt x="568" y="467"/>
                  </a:lnTo>
                  <a:lnTo>
                    <a:pt x="577" y="449"/>
                  </a:lnTo>
                  <a:lnTo>
                    <a:pt x="585" y="430"/>
                  </a:lnTo>
                  <a:lnTo>
                    <a:pt x="591" y="410"/>
                  </a:lnTo>
                  <a:lnTo>
                    <a:pt x="596" y="391"/>
                  </a:lnTo>
                  <a:lnTo>
                    <a:pt x="598" y="370"/>
                  </a:lnTo>
                  <a:lnTo>
                    <a:pt x="602" y="348"/>
                  </a:lnTo>
                  <a:lnTo>
                    <a:pt x="603" y="327"/>
                  </a:lnTo>
                  <a:lnTo>
                    <a:pt x="603" y="319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63" name="Rectangle 11"/>
            <p:cNvSpPr>
              <a:spLocks noChangeArrowheads="1"/>
            </p:cNvSpPr>
            <p:nvPr/>
          </p:nvSpPr>
          <p:spPr bwMode="auto">
            <a:xfrm>
              <a:off x="214" y="227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A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4564" name="Rectangle 12"/>
            <p:cNvSpPr>
              <a:spLocks noChangeArrowheads="1"/>
            </p:cNvSpPr>
            <p:nvPr/>
          </p:nvSpPr>
          <p:spPr bwMode="auto">
            <a:xfrm>
              <a:off x="515" y="227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B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64565" name="Rectangle 13"/>
            <p:cNvSpPr>
              <a:spLocks noChangeArrowheads="1"/>
            </p:cNvSpPr>
            <p:nvPr/>
          </p:nvSpPr>
          <p:spPr bwMode="auto">
            <a:xfrm>
              <a:off x="799" y="2269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000" b="1">
                  <a:solidFill>
                    <a:srgbClr val="000000"/>
                  </a:solidFill>
                  <a:latin typeface="Arial Narrow" pitchFamily="34" charset="0"/>
                </a:rPr>
                <a:t>C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78862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Konstituierung des Betriebsrates einleiten</a:t>
            </a:r>
            <a:endParaRPr lang="de-DE" sz="6000">
              <a:latin typeface="Arial" charset="0"/>
            </a:endParaRPr>
          </a:p>
        </p:txBody>
      </p:sp>
      <p:grpSp>
        <p:nvGrpSpPr>
          <p:cNvPr id="64518" name="Group 33"/>
          <p:cNvGrpSpPr>
            <a:grpSpLocks/>
          </p:cNvGrpSpPr>
          <p:nvPr/>
        </p:nvGrpSpPr>
        <p:grpSpPr bwMode="auto">
          <a:xfrm>
            <a:off x="5943600" y="5715000"/>
            <a:ext cx="1085850" cy="611188"/>
            <a:chOff x="1828" y="367"/>
            <a:chExt cx="876" cy="486"/>
          </a:xfrm>
        </p:grpSpPr>
        <p:sp>
          <p:nvSpPr>
            <p:cNvPr id="64549" name="Rectangle 34"/>
            <p:cNvSpPr>
              <a:spLocks noChangeArrowheads="1"/>
            </p:cNvSpPr>
            <p:nvPr/>
          </p:nvSpPr>
          <p:spPr bwMode="auto">
            <a:xfrm>
              <a:off x="1828" y="627"/>
              <a:ext cx="876" cy="220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0" name="Freeform 35"/>
            <p:cNvSpPr>
              <a:spLocks/>
            </p:cNvSpPr>
            <p:nvPr/>
          </p:nvSpPr>
          <p:spPr bwMode="auto">
            <a:xfrm>
              <a:off x="1850" y="516"/>
              <a:ext cx="241" cy="87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1" name="Freeform 36"/>
            <p:cNvSpPr>
              <a:spLocks/>
            </p:cNvSpPr>
            <p:nvPr/>
          </p:nvSpPr>
          <p:spPr bwMode="auto">
            <a:xfrm>
              <a:off x="1903" y="367"/>
              <a:ext cx="130" cy="129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2" name="Freeform 37"/>
            <p:cNvSpPr>
              <a:spLocks/>
            </p:cNvSpPr>
            <p:nvPr/>
          </p:nvSpPr>
          <p:spPr bwMode="auto">
            <a:xfrm>
              <a:off x="2142" y="520"/>
              <a:ext cx="241" cy="88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3" name="Freeform 38"/>
            <p:cNvSpPr>
              <a:spLocks/>
            </p:cNvSpPr>
            <p:nvPr/>
          </p:nvSpPr>
          <p:spPr bwMode="auto">
            <a:xfrm>
              <a:off x="2196" y="372"/>
              <a:ext cx="130" cy="129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4" name="Freeform 39"/>
            <p:cNvSpPr>
              <a:spLocks/>
            </p:cNvSpPr>
            <p:nvPr/>
          </p:nvSpPr>
          <p:spPr bwMode="auto">
            <a:xfrm>
              <a:off x="2435" y="517"/>
              <a:ext cx="241" cy="87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5" name="Freeform 40"/>
            <p:cNvSpPr>
              <a:spLocks/>
            </p:cNvSpPr>
            <p:nvPr/>
          </p:nvSpPr>
          <p:spPr bwMode="auto">
            <a:xfrm>
              <a:off x="2489" y="367"/>
              <a:ext cx="130" cy="129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56" name="Text Box 41"/>
            <p:cNvSpPr txBox="1">
              <a:spLocks noChangeArrowheads="1"/>
            </p:cNvSpPr>
            <p:nvPr/>
          </p:nvSpPr>
          <p:spPr bwMode="auto">
            <a:xfrm>
              <a:off x="2016" y="585"/>
              <a:ext cx="5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grpSp>
        <p:nvGrpSpPr>
          <p:cNvPr id="64519" name="Group 42"/>
          <p:cNvGrpSpPr>
            <a:grpSpLocks/>
          </p:cNvGrpSpPr>
          <p:nvPr/>
        </p:nvGrpSpPr>
        <p:grpSpPr bwMode="auto">
          <a:xfrm>
            <a:off x="7613650" y="1981200"/>
            <a:ext cx="622300" cy="974725"/>
            <a:chOff x="5034" y="144"/>
            <a:chExt cx="392" cy="614"/>
          </a:xfrm>
        </p:grpSpPr>
        <p:sp>
          <p:nvSpPr>
            <p:cNvPr id="64546" name="Rectangle 43"/>
            <p:cNvSpPr>
              <a:spLocks noChangeArrowheads="1"/>
            </p:cNvSpPr>
            <p:nvPr/>
          </p:nvSpPr>
          <p:spPr bwMode="auto">
            <a:xfrm>
              <a:off x="5034" y="186"/>
              <a:ext cx="392" cy="50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7" name="Rectangle 44"/>
            <p:cNvSpPr>
              <a:spLocks noChangeArrowheads="1"/>
            </p:cNvSpPr>
            <p:nvPr/>
          </p:nvSpPr>
          <p:spPr bwMode="auto">
            <a:xfrm>
              <a:off x="5040" y="192"/>
              <a:ext cx="380" cy="4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8" name="Rectangle 45"/>
            <p:cNvSpPr>
              <a:spLocks noChangeArrowheads="1"/>
            </p:cNvSpPr>
            <p:nvPr/>
          </p:nvSpPr>
          <p:spPr bwMode="auto">
            <a:xfrm>
              <a:off x="5184" y="144"/>
              <a:ext cx="14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6400" b="1">
                  <a:solidFill>
                    <a:srgbClr val="000000"/>
                  </a:solidFill>
                </a:rPr>
                <a:t>i</a:t>
              </a:r>
              <a:endParaRPr lang="de-DE"/>
            </a:p>
          </p:txBody>
        </p:sp>
      </p:grpSp>
      <p:sp>
        <p:nvSpPr>
          <p:cNvPr id="64520" name="Rectangle 47"/>
          <p:cNvSpPr>
            <a:spLocks noChangeArrowheads="1"/>
          </p:cNvSpPr>
          <p:nvPr/>
        </p:nvSpPr>
        <p:spPr bwMode="auto">
          <a:xfrm>
            <a:off x="2133600" y="5334000"/>
            <a:ext cx="5105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4521" name="Text Box 48"/>
          <p:cNvSpPr txBox="1">
            <a:spLocks noChangeArrowheads="1"/>
          </p:cNvSpPr>
          <p:nvPr/>
        </p:nvSpPr>
        <p:spPr bwMode="auto">
          <a:xfrm>
            <a:off x="1447800" y="18288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6 </a:t>
            </a:r>
          </a:p>
        </p:txBody>
      </p:sp>
      <p:sp>
        <p:nvSpPr>
          <p:cNvPr id="64522" name="Text Box 49"/>
          <p:cNvSpPr txBox="1">
            <a:spLocks noChangeArrowheads="1"/>
          </p:cNvSpPr>
          <p:nvPr/>
        </p:nvSpPr>
        <p:spPr bwMode="auto">
          <a:xfrm>
            <a:off x="1403350" y="4581525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7 </a:t>
            </a:r>
          </a:p>
        </p:txBody>
      </p:sp>
      <p:sp>
        <p:nvSpPr>
          <p:cNvPr id="64523" name="AutoShape 50"/>
          <p:cNvSpPr>
            <a:spLocks noChangeArrowheads="1"/>
          </p:cNvSpPr>
          <p:nvPr/>
        </p:nvSpPr>
        <p:spPr bwMode="auto">
          <a:xfrm>
            <a:off x="7191375" y="48768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4524" name="Group 52"/>
          <p:cNvGrpSpPr>
            <a:grpSpLocks/>
          </p:cNvGrpSpPr>
          <p:nvPr/>
        </p:nvGrpSpPr>
        <p:grpSpPr bwMode="auto">
          <a:xfrm>
            <a:off x="5105400" y="4419600"/>
            <a:ext cx="1752600" cy="790575"/>
            <a:chOff x="2040" y="2607"/>
            <a:chExt cx="1104" cy="642"/>
          </a:xfrm>
        </p:grpSpPr>
        <p:sp>
          <p:nvSpPr>
            <p:cNvPr id="64538" name="Freeform 53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9" name="Freeform 54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0" name="Rectangle 55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1" name="Freeform 56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2" name="Freeform 57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3" name="Freeform 58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4" name="Freeform 59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45" name="Text Box 60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grpSp>
        <p:nvGrpSpPr>
          <p:cNvPr id="64525" name="Group 61"/>
          <p:cNvGrpSpPr>
            <a:grpSpLocks/>
          </p:cNvGrpSpPr>
          <p:nvPr/>
        </p:nvGrpSpPr>
        <p:grpSpPr bwMode="auto">
          <a:xfrm>
            <a:off x="6781800" y="838200"/>
            <a:ext cx="1752600" cy="790575"/>
            <a:chOff x="2040" y="2607"/>
            <a:chExt cx="1104" cy="642"/>
          </a:xfrm>
        </p:grpSpPr>
        <p:sp>
          <p:nvSpPr>
            <p:cNvPr id="64530" name="Freeform 62"/>
            <p:cNvSpPr>
              <a:spLocks/>
            </p:cNvSpPr>
            <p:nvPr/>
          </p:nvSpPr>
          <p:spPr bwMode="auto">
            <a:xfrm>
              <a:off x="2175" y="2607"/>
              <a:ext cx="136" cy="177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1" name="Freeform 63"/>
            <p:cNvSpPr>
              <a:spLocks/>
            </p:cNvSpPr>
            <p:nvPr/>
          </p:nvSpPr>
          <p:spPr bwMode="auto">
            <a:xfrm>
              <a:off x="2793" y="2607"/>
              <a:ext cx="138" cy="177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2" name="Rectangle 64"/>
            <p:cNvSpPr>
              <a:spLocks noChangeArrowheads="1"/>
            </p:cNvSpPr>
            <p:nvPr/>
          </p:nvSpPr>
          <p:spPr bwMode="auto">
            <a:xfrm>
              <a:off x="2064" y="2944"/>
              <a:ext cx="926" cy="304"/>
            </a:xfrm>
            <a:prstGeom prst="rect">
              <a:avLst/>
            </a:prstGeom>
            <a:solidFill>
              <a:srgbClr val="EAEAEA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3" name="Freeform 65"/>
            <p:cNvSpPr>
              <a:spLocks/>
            </p:cNvSpPr>
            <p:nvPr/>
          </p:nvSpPr>
          <p:spPr bwMode="auto">
            <a:xfrm>
              <a:off x="2118" y="2813"/>
              <a:ext cx="255" cy="120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4" name="Freeform 66"/>
            <p:cNvSpPr>
              <a:spLocks/>
            </p:cNvSpPr>
            <p:nvPr/>
          </p:nvSpPr>
          <p:spPr bwMode="auto">
            <a:xfrm>
              <a:off x="2426" y="2818"/>
              <a:ext cx="255" cy="122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5" name="Freeform 67"/>
            <p:cNvSpPr>
              <a:spLocks/>
            </p:cNvSpPr>
            <p:nvPr/>
          </p:nvSpPr>
          <p:spPr bwMode="auto">
            <a:xfrm>
              <a:off x="2483" y="2614"/>
              <a:ext cx="138" cy="177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6" name="Freeform 68"/>
            <p:cNvSpPr>
              <a:spLocks/>
            </p:cNvSpPr>
            <p:nvPr/>
          </p:nvSpPr>
          <p:spPr bwMode="auto">
            <a:xfrm>
              <a:off x="2736" y="2814"/>
              <a:ext cx="255" cy="120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537" name="Text Box 69"/>
            <p:cNvSpPr txBox="1">
              <a:spLocks noChangeArrowheads="1"/>
            </p:cNvSpPr>
            <p:nvPr/>
          </p:nvSpPr>
          <p:spPr bwMode="auto">
            <a:xfrm>
              <a:off x="2040" y="2976"/>
              <a:ext cx="110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solidFill>
                    <a:schemeClr val="accent2"/>
                  </a:solidFill>
                </a:rPr>
                <a:t> </a:t>
              </a:r>
              <a:r>
                <a:rPr lang="de-DE" sz="1600" b="1">
                  <a:solidFill>
                    <a:schemeClr val="accent2"/>
                  </a:solidFill>
                </a:rPr>
                <a:t>Wahlvorstand</a:t>
              </a:r>
            </a:p>
          </p:txBody>
        </p:sp>
      </p:grpSp>
      <p:sp>
        <p:nvSpPr>
          <p:cNvPr id="64526" name="Text Box 70"/>
          <p:cNvSpPr txBox="1">
            <a:spLocks noChangeArrowheads="1"/>
          </p:cNvSpPr>
          <p:nvPr/>
        </p:nvSpPr>
        <p:spPr bwMode="auto">
          <a:xfrm>
            <a:off x="1403350" y="573405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8 </a:t>
            </a:r>
          </a:p>
        </p:txBody>
      </p:sp>
      <p:sp>
        <p:nvSpPr>
          <p:cNvPr id="64527" name="Rectangle 67"/>
          <p:cNvSpPr>
            <a:spLocks noChangeArrowheads="1"/>
          </p:cNvSpPr>
          <p:nvPr/>
        </p:nvSpPr>
        <p:spPr bwMode="auto">
          <a:xfrm>
            <a:off x="4572000" y="1500188"/>
            <a:ext cx="1439863" cy="342900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§29  BetrVG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1" name="Rectangle 95"/>
          <p:cNvSpPr>
            <a:spLocks noChangeArrowheads="1"/>
          </p:cNvSpPr>
          <p:nvPr/>
        </p:nvSpPr>
        <p:spPr bwMode="auto">
          <a:xfrm>
            <a:off x="6156325" y="5057775"/>
            <a:ext cx="1943100" cy="1371600"/>
          </a:xfrm>
          <a:prstGeom prst="rect">
            <a:avLst/>
          </a:prstGeom>
          <a:solidFill>
            <a:srgbClr val="CCECFF"/>
          </a:solidFill>
          <a:ln w="15875">
            <a:solidFill>
              <a:srgbClr val="0C2D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>
              <a:solidFill>
                <a:srgbClr val="CCECFF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09600" y="1412875"/>
            <a:ext cx="4106863" cy="3311525"/>
          </a:xfrm>
          <a:prstGeom prst="rect">
            <a:avLst/>
          </a:prstGeom>
          <a:solidFill>
            <a:srgbClr val="E6E6E6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6227763" y="5057775"/>
            <a:ext cx="16256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zu jeder Zeit</a:t>
            </a:r>
            <a:endParaRPr lang="de-DE" sz="4000"/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endParaRPr lang="de-DE" sz="16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von jedermann</a:t>
            </a:r>
            <a:endParaRPr lang="de-DE" sz="4000"/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endParaRPr lang="de-DE" sz="1600" b="1">
              <a:solidFill>
                <a:srgbClr val="000000"/>
              </a:solidFill>
            </a:endParaRPr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in jeder Form</a:t>
            </a:r>
            <a:endParaRPr lang="de-DE" sz="4000"/>
          </a:p>
        </p:txBody>
      </p:sp>
      <p:sp>
        <p:nvSpPr>
          <p:cNvPr id="65541" name="Rectangle 12"/>
          <p:cNvSpPr>
            <a:spLocks noChangeArrowheads="1"/>
          </p:cNvSpPr>
          <p:nvPr/>
        </p:nvSpPr>
        <p:spPr bwMode="auto">
          <a:xfrm>
            <a:off x="5219700" y="1412875"/>
            <a:ext cx="3649663" cy="2808288"/>
          </a:xfrm>
          <a:prstGeom prst="rect">
            <a:avLst/>
          </a:prstGeom>
          <a:solidFill>
            <a:srgbClr val="CCEC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2" name="Rectangle 13"/>
          <p:cNvSpPr>
            <a:spLocks noChangeArrowheads="1"/>
          </p:cNvSpPr>
          <p:nvPr/>
        </p:nvSpPr>
        <p:spPr bwMode="auto">
          <a:xfrm>
            <a:off x="5562600" y="914400"/>
            <a:ext cx="2581275" cy="307975"/>
          </a:xfrm>
          <a:prstGeom prst="rect">
            <a:avLst/>
          </a:prstGeom>
          <a:solidFill>
            <a:srgbClr val="CCE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</a:rPr>
              <a:t> Nichtigkeit der Wahl </a:t>
            </a:r>
            <a:endParaRPr lang="de-DE" sz="3200"/>
          </a:p>
        </p:txBody>
      </p:sp>
      <p:sp>
        <p:nvSpPr>
          <p:cNvPr id="65543" name="Rectangle 15"/>
          <p:cNvSpPr>
            <a:spLocks noChangeArrowheads="1"/>
          </p:cNvSpPr>
          <p:nvPr/>
        </p:nvSpPr>
        <p:spPr bwMode="auto">
          <a:xfrm>
            <a:off x="838200" y="914400"/>
            <a:ext cx="2767013" cy="307975"/>
          </a:xfrm>
          <a:prstGeom prst="rect">
            <a:avLst/>
          </a:prstGeom>
          <a:solidFill>
            <a:srgbClr val="EAEAEA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</a:rPr>
              <a:t> Anfechtung der Wahl  </a:t>
            </a:r>
            <a:endParaRPr lang="de-DE" sz="3200"/>
          </a:p>
        </p:txBody>
      </p:sp>
      <p:sp>
        <p:nvSpPr>
          <p:cNvPr id="65544" name="Rectangle 17"/>
          <p:cNvSpPr>
            <a:spLocks noChangeArrowheads="1"/>
          </p:cNvSpPr>
          <p:nvPr/>
        </p:nvSpPr>
        <p:spPr bwMode="auto">
          <a:xfrm>
            <a:off x="4067175" y="4941888"/>
            <a:ext cx="1736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2000" b="1">
                <a:solidFill>
                  <a:srgbClr val="0C2DFF"/>
                </a:solidFill>
                <a:latin typeface="Arial Narrow" pitchFamily="34" charset="0"/>
              </a:rPr>
              <a:t>Fristen und </a:t>
            </a:r>
          </a:p>
          <a:p>
            <a:pPr algn="ctr"/>
            <a:r>
              <a:rPr lang="de-DE" sz="2000" b="1">
                <a:solidFill>
                  <a:srgbClr val="0C2DFF"/>
                </a:solidFill>
                <a:latin typeface="Arial Narrow" pitchFamily="34" charset="0"/>
              </a:rPr>
              <a:t>Voraussetzungen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47713" y="5143500"/>
            <a:ext cx="3124200" cy="1276350"/>
          </a:xfrm>
          <a:prstGeom prst="rect">
            <a:avLst/>
          </a:prstGeom>
          <a:solidFill>
            <a:srgbClr val="EAEAEA"/>
          </a:solidFill>
          <a:ln w="15875">
            <a:solidFill>
              <a:srgbClr val="0C2D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5546" name="Freeform 20"/>
          <p:cNvSpPr>
            <a:spLocks/>
          </p:cNvSpPr>
          <p:nvPr/>
        </p:nvSpPr>
        <p:spPr bwMode="auto">
          <a:xfrm>
            <a:off x="4173538" y="715963"/>
            <a:ext cx="782637" cy="711200"/>
          </a:xfrm>
          <a:custGeom>
            <a:avLst/>
            <a:gdLst>
              <a:gd name="T0" fmla="*/ 2147483647 w 1972"/>
              <a:gd name="T1" fmla="*/ 2147483647 h 1792"/>
              <a:gd name="T2" fmla="*/ 2147483647 w 1972"/>
              <a:gd name="T3" fmla="*/ 2147483647 h 1792"/>
              <a:gd name="T4" fmla="*/ 2147483647 w 1972"/>
              <a:gd name="T5" fmla="*/ 2147483647 h 1792"/>
              <a:gd name="T6" fmla="*/ 2147483647 w 1972"/>
              <a:gd name="T7" fmla="*/ 2147483647 h 1792"/>
              <a:gd name="T8" fmla="*/ 2147483647 w 1972"/>
              <a:gd name="T9" fmla="*/ 2147483647 h 1792"/>
              <a:gd name="T10" fmla="*/ 2147483647 w 1972"/>
              <a:gd name="T11" fmla="*/ 2147483647 h 1792"/>
              <a:gd name="T12" fmla="*/ 2147483647 w 1972"/>
              <a:gd name="T13" fmla="*/ 0 h 1792"/>
              <a:gd name="T14" fmla="*/ 2147483647 w 1972"/>
              <a:gd name="T15" fmla="*/ 0 h 1792"/>
              <a:gd name="T16" fmla="*/ 2147483647 w 1972"/>
              <a:gd name="T17" fmla="*/ 2147483647 h 1792"/>
              <a:gd name="T18" fmla="*/ 2147483647 w 1972"/>
              <a:gd name="T19" fmla="*/ 2147483647 h 1792"/>
              <a:gd name="T20" fmla="*/ 2147483647 w 1972"/>
              <a:gd name="T21" fmla="*/ 2147483647 h 1792"/>
              <a:gd name="T22" fmla="*/ 2147483647 w 1972"/>
              <a:gd name="T23" fmla="*/ 2147483647 h 1792"/>
              <a:gd name="T24" fmla="*/ 2147483647 w 1972"/>
              <a:gd name="T25" fmla="*/ 2147483647 h 1792"/>
              <a:gd name="T26" fmla="*/ 2147483647 w 1972"/>
              <a:gd name="T27" fmla="*/ 2147483647 h 1792"/>
              <a:gd name="T28" fmla="*/ 2147483647 w 1972"/>
              <a:gd name="T29" fmla="*/ 2147483647 h 1792"/>
              <a:gd name="T30" fmla="*/ 2147483647 w 1972"/>
              <a:gd name="T31" fmla="*/ 2147483647 h 1792"/>
              <a:gd name="T32" fmla="*/ 2147483647 w 1972"/>
              <a:gd name="T33" fmla="*/ 2147483647 h 1792"/>
              <a:gd name="T34" fmla="*/ 2147483647 w 1972"/>
              <a:gd name="T35" fmla="*/ 2147483647 h 1792"/>
              <a:gd name="T36" fmla="*/ 2147483647 w 1972"/>
              <a:gd name="T37" fmla="*/ 2147483647 h 1792"/>
              <a:gd name="T38" fmla="*/ 2147483647 w 1972"/>
              <a:gd name="T39" fmla="*/ 2147483647 h 1792"/>
              <a:gd name="T40" fmla="*/ 2147483647 w 1972"/>
              <a:gd name="T41" fmla="*/ 2147483647 h 1792"/>
              <a:gd name="T42" fmla="*/ 2147483647 w 1972"/>
              <a:gd name="T43" fmla="*/ 2147483647 h 1792"/>
              <a:gd name="T44" fmla="*/ 2147483647 w 1972"/>
              <a:gd name="T45" fmla="*/ 2147483647 h 1792"/>
              <a:gd name="T46" fmla="*/ 2147483647 w 1972"/>
              <a:gd name="T47" fmla="*/ 2147483647 h 1792"/>
              <a:gd name="T48" fmla="*/ 2147483647 w 1972"/>
              <a:gd name="T49" fmla="*/ 2147483647 h 1792"/>
              <a:gd name="T50" fmla="*/ 2147483647 w 1972"/>
              <a:gd name="T51" fmla="*/ 2147483647 h 1792"/>
              <a:gd name="T52" fmla="*/ 2147483647 w 1972"/>
              <a:gd name="T53" fmla="*/ 2147483647 h 1792"/>
              <a:gd name="T54" fmla="*/ 2147483647 w 1972"/>
              <a:gd name="T55" fmla="*/ 2147483647 h 1792"/>
              <a:gd name="T56" fmla="*/ 2147483647 w 1972"/>
              <a:gd name="T57" fmla="*/ 2147483647 h 1792"/>
              <a:gd name="T58" fmla="*/ 2147483647 w 1972"/>
              <a:gd name="T59" fmla="*/ 2147483647 h 1792"/>
              <a:gd name="T60" fmla="*/ 2147483647 w 1972"/>
              <a:gd name="T61" fmla="*/ 2147483647 h 1792"/>
              <a:gd name="T62" fmla="*/ 2147483647 w 1972"/>
              <a:gd name="T63" fmla="*/ 2147483647 h 1792"/>
              <a:gd name="T64" fmla="*/ 2147483647 w 1972"/>
              <a:gd name="T65" fmla="*/ 2147483647 h 1792"/>
              <a:gd name="T66" fmla="*/ 2147483647 w 1972"/>
              <a:gd name="T67" fmla="*/ 2147483647 h 1792"/>
              <a:gd name="T68" fmla="*/ 2147483647 w 1972"/>
              <a:gd name="T69" fmla="*/ 2147483647 h 1792"/>
              <a:gd name="T70" fmla="*/ 2147483647 w 1972"/>
              <a:gd name="T71" fmla="*/ 2147483647 h 1792"/>
              <a:gd name="T72" fmla="*/ 2147483647 w 1972"/>
              <a:gd name="T73" fmla="*/ 2147483647 h 1792"/>
              <a:gd name="T74" fmla="*/ 2147483647 w 1972"/>
              <a:gd name="T75" fmla="*/ 2147483647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72"/>
              <a:gd name="T115" fmla="*/ 0 h 1792"/>
              <a:gd name="T116" fmla="*/ 1972 w 1972"/>
              <a:gd name="T117" fmla="*/ 1792 h 17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72" h="1792">
                <a:moveTo>
                  <a:pt x="10" y="1651"/>
                </a:moveTo>
                <a:lnTo>
                  <a:pt x="889" y="82"/>
                </a:lnTo>
                <a:lnTo>
                  <a:pt x="909" y="49"/>
                </a:lnTo>
                <a:lnTo>
                  <a:pt x="915" y="42"/>
                </a:lnTo>
                <a:lnTo>
                  <a:pt x="919" y="35"/>
                </a:lnTo>
                <a:lnTo>
                  <a:pt x="925" y="29"/>
                </a:lnTo>
                <a:lnTo>
                  <a:pt x="931" y="23"/>
                </a:lnTo>
                <a:lnTo>
                  <a:pt x="937" y="17"/>
                </a:lnTo>
                <a:lnTo>
                  <a:pt x="945" y="13"/>
                </a:lnTo>
                <a:lnTo>
                  <a:pt x="953" y="9"/>
                </a:lnTo>
                <a:lnTo>
                  <a:pt x="960" y="5"/>
                </a:lnTo>
                <a:lnTo>
                  <a:pt x="968" y="3"/>
                </a:lnTo>
                <a:lnTo>
                  <a:pt x="976" y="1"/>
                </a:lnTo>
                <a:lnTo>
                  <a:pt x="985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1"/>
                </a:lnTo>
                <a:lnTo>
                  <a:pt x="1017" y="3"/>
                </a:lnTo>
                <a:lnTo>
                  <a:pt x="1026" y="5"/>
                </a:lnTo>
                <a:lnTo>
                  <a:pt x="1033" y="9"/>
                </a:lnTo>
                <a:lnTo>
                  <a:pt x="1040" y="13"/>
                </a:lnTo>
                <a:lnTo>
                  <a:pt x="1047" y="17"/>
                </a:lnTo>
                <a:lnTo>
                  <a:pt x="1054" y="23"/>
                </a:lnTo>
                <a:lnTo>
                  <a:pt x="1060" y="29"/>
                </a:lnTo>
                <a:lnTo>
                  <a:pt x="1066" y="35"/>
                </a:lnTo>
                <a:lnTo>
                  <a:pt x="1071" y="42"/>
                </a:lnTo>
                <a:lnTo>
                  <a:pt x="1075" y="49"/>
                </a:lnTo>
                <a:lnTo>
                  <a:pt x="1078" y="57"/>
                </a:lnTo>
                <a:lnTo>
                  <a:pt x="1091" y="81"/>
                </a:lnTo>
                <a:lnTo>
                  <a:pt x="1957" y="1640"/>
                </a:lnTo>
                <a:lnTo>
                  <a:pt x="1965" y="1655"/>
                </a:lnTo>
                <a:lnTo>
                  <a:pt x="1968" y="1665"/>
                </a:lnTo>
                <a:lnTo>
                  <a:pt x="1971" y="1674"/>
                </a:lnTo>
                <a:lnTo>
                  <a:pt x="1971" y="1684"/>
                </a:lnTo>
                <a:lnTo>
                  <a:pt x="1972" y="1693"/>
                </a:lnTo>
                <a:lnTo>
                  <a:pt x="1971" y="1700"/>
                </a:lnTo>
                <a:lnTo>
                  <a:pt x="1971" y="1710"/>
                </a:lnTo>
                <a:lnTo>
                  <a:pt x="1968" y="1718"/>
                </a:lnTo>
                <a:lnTo>
                  <a:pt x="1966" y="1726"/>
                </a:lnTo>
                <a:lnTo>
                  <a:pt x="1963" y="1734"/>
                </a:lnTo>
                <a:lnTo>
                  <a:pt x="1959" y="1741"/>
                </a:lnTo>
                <a:lnTo>
                  <a:pt x="1954" y="1749"/>
                </a:lnTo>
                <a:lnTo>
                  <a:pt x="1949" y="1756"/>
                </a:lnTo>
                <a:lnTo>
                  <a:pt x="1944" y="1763"/>
                </a:lnTo>
                <a:lnTo>
                  <a:pt x="1937" y="1768"/>
                </a:lnTo>
                <a:lnTo>
                  <a:pt x="1931" y="1774"/>
                </a:lnTo>
                <a:lnTo>
                  <a:pt x="1924" y="1778"/>
                </a:lnTo>
                <a:lnTo>
                  <a:pt x="1917" y="1782"/>
                </a:lnTo>
                <a:lnTo>
                  <a:pt x="1909" y="1785"/>
                </a:lnTo>
                <a:lnTo>
                  <a:pt x="1901" y="1788"/>
                </a:lnTo>
                <a:lnTo>
                  <a:pt x="1893" y="1790"/>
                </a:lnTo>
                <a:lnTo>
                  <a:pt x="1885" y="1791"/>
                </a:lnTo>
                <a:lnTo>
                  <a:pt x="1877" y="1792"/>
                </a:lnTo>
                <a:lnTo>
                  <a:pt x="87" y="1792"/>
                </a:lnTo>
                <a:lnTo>
                  <a:pt x="80" y="1791"/>
                </a:lnTo>
                <a:lnTo>
                  <a:pt x="71" y="1789"/>
                </a:lnTo>
                <a:lnTo>
                  <a:pt x="64" y="1785"/>
                </a:lnTo>
                <a:lnTo>
                  <a:pt x="55" y="1782"/>
                </a:lnTo>
                <a:lnTo>
                  <a:pt x="49" y="1779"/>
                </a:lnTo>
                <a:lnTo>
                  <a:pt x="41" y="1774"/>
                </a:lnTo>
                <a:lnTo>
                  <a:pt x="35" y="1768"/>
                </a:lnTo>
                <a:lnTo>
                  <a:pt x="29" y="1763"/>
                </a:lnTo>
                <a:lnTo>
                  <a:pt x="23" y="1756"/>
                </a:lnTo>
                <a:lnTo>
                  <a:pt x="17" y="1750"/>
                </a:lnTo>
                <a:lnTo>
                  <a:pt x="13" y="1742"/>
                </a:lnTo>
                <a:lnTo>
                  <a:pt x="10" y="1735"/>
                </a:lnTo>
                <a:lnTo>
                  <a:pt x="7" y="1726"/>
                </a:lnTo>
                <a:lnTo>
                  <a:pt x="3" y="1719"/>
                </a:lnTo>
                <a:lnTo>
                  <a:pt x="2" y="1710"/>
                </a:lnTo>
                <a:lnTo>
                  <a:pt x="1" y="1701"/>
                </a:lnTo>
                <a:lnTo>
                  <a:pt x="0" y="1693"/>
                </a:lnTo>
                <a:lnTo>
                  <a:pt x="1" y="1684"/>
                </a:lnTo>
                <a:lnTo>
                  <a:pt x="2" y="1676"/>
                </a:lnTo>
                <a:lnTo>
                  <a:pt x="3" y="1667"/>
                </a:lnTo>
                <a:lnTo>
                  <a:pt x="7" y="1660"/>
                </a:lnTo>
                <a:lnTo>
                  <a:pt x="10" y="165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7" name="Freeform 21"/>
          <p:cNvSpPr>
            <a:spLocks/>
          </p:cNvSpPr>
          <p:nvPr/>
        </p:nvSpPr>
        <p:spPr bwMode="auto">
          <a:xfrm>
            <a:off x="4275138" y="814388"/>
            <a:ext cx="585787" cy="538162"/>
          </a:xfrm>
          <a:custGeom>
            <a:avLst/>
            <a:gdLst>
              <a:gd name="T0" fmla="*/ 2147483647 w 1475"/>
              <a:gd name="T1" fmla="*/ 2147483647 h 1357"/>
              <a:gd name="T2" fmla="*/ 2147483647 w 1475"/>
              <a:gd name="T3" fmla="*/ 2147483647 h 1357"/>
              <a:gd name="T4" fmla="*/ 2147483647 w 1475"/>
              <a:gd name="T5" fmla="*/ 2147483647 h 1357"/>
              <a:gd name="T6" fmla="*/ 2147483647 w 1475"/>
              <a:gd name="T7" fmla="*/ 0 h 1357"/>
              <a:gd name="T8" fmla="*/ 2147483647 w 1475"/>
              <a:gd name="T9" fmla="*/ 0 h 1357"/>
              <a:gd name="T10" fmla="*/ 2147483647 w 1475"/>
              <a:gd name="T11" fmla="*/ 2147483647 h 1357"/>
              <a:gd name="T12" fmla="*/ 2147483647 w 1475"/>
              <a:gd name="T13" fmla="*/ 2147483647 h 1357"/>
              <a:gd name="T14" fmla="*/ 2147483647 w 1475"/>
              <a:gd name="T15" fmla="*/ 2147483647 h 1357"/>
              <a:gd name="T16" fmla="*/ 2147483647 w 1475"/>
              <a:gd name="T17" fmla="*/ 2147483647 h 1357"/>
              <a:gd name="T18" fmla="*/ 2147483647 w 1475"/>
              <a:gd name="T19" fmla="*/ 2147483647 h 1357"/>
              <a:gd name="T20" fmla="*/ 2147483647 w 1475"/>
              <a:gd name="T21" fmla="*/ 2147483647 h 1357"/>
              <a:gd name="T22" fmla="*/ 2147483647 w 1475"/>
              <a:gd name="T23" fmla="*/ 2147483647 h 1357"/>
              <a:gd name="T24" fmla="*/ 0 w 1475"/>
              <a:gd name="T25" fmla="*/ 2147483647 h 1357"/>
              <a:gd name="T26" fmla="*/ 2147483647 w 1475"/>
              <a:gd name="T27" fmla="*/ 2147483647 h 1357"/>
              <a:gd name="T28" fmla="*/ 2147483647 w 1475"/>
              <a:gd name="T29" fmla="*/ 2147483647 h 1357"/>
              <a:gd name="T30" fmla="*/ 2147483647 w 1475"/>
              <a:gd name="T31" fmla="*/ 2147483647 h 1357"/>
              <a:gd name="T32" fmla="*/ 2147483647 w 1475"/>
              <a:gd name="T33" fmla="*/ 2147483647 h 1357"/>
              <a:gd name="T34" fmla="*/ 2147483647 w 1475"/>
              <a:gd name="T35" fmla="*/ 2147483647 h 1357"/>
              <a:gd name="T36" fmla="*/ 2147483647 w 1475"/>
              <a:gd name="T37" fmla="*/ 2147483647 h 1357"/>
              <a:gd name="T38" fmla="*/ 2147483647 w 1475"/>
              <a:gd name="T39" fmla="*/ 2147483647 h 1357"/>
              <a:gd name="T40" fmla="*/ 2147483647 w 1475"/>
              <a:gd name="T41" fmla="*/ 2147483647 h 1357"/>
              <a:gd name="T42" fmla="*/ 2147483647 w 1475"/>
              <a:gd name="T43" fmla="*/ 2147483647 h 1357"/>
              <a:gd name="T44" fmla="*/ 2147483647 w 1475"/>
              <a:gd name="T45" fmla="*/ 2147483647 h 1357"/>
              <a:gd name="T46" fmla="*/ 2147483647 w 1475"/>
              <a:gd name="T47" fmla="*/ 2147483647 h 1357"/>
              <a:gd name="T48" fmla="*/ 2147483647 w 1475"/>
              <a:gd name="T49" fmla="*/ 2147483647 h 1357"/>
              <a:gd name="T50" fmla="*/ 2147483647 w 1475"/>
              <a:gd name="T51" fmla="*/ 2147483647 h 1357"/>
              <a:gd name="T52" fmla="*/ 2147483647 w 1475"/>
              <a:gd name="T53" fmla="*/ 2147483647 h 1357"/>
              <a:gd name="T54" fmla="*/ 2147483647 w 1475"/>
              <a:gd name="T55" fmla="*/ 2147483647 h 13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75"/>
              <a:gd name="T85" fmla="*/ 0 h 1357"/>
              <a:gd name="T86" fmla="*/ 1475 w 1475"/>
              <a:gd name="T87" fmla="*/ 1357 h 13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75" h="1357">
                <a:moveTo>
                  <a:pt x="774" y="20"/>
                </a:moveTo>
                <a:lnTo>
                  <a:pt x="768" y="11"/>
                </a:lnTo>
                <a:lnTo>
                  <a:pt x="759" y="4"/>
                </a:lnTo>
                <a:lnTo>
                  <a:pt x="746" y="0"/>
                </a:lnTo>
                <a:lnTo>
                  <a:pt x="736" y="0"/>
                </a:lnTo>
                <a:lnTo>
                  <a:pt x="728" y="5"/>
                </a:lnTo>
                <a:lnTo>
                  <a:pt x="721" y="10"/>
                </a:lnTo>
                <a:lnTo>
                  <a:pt x="717" y="17"/>
                </a:lnTo>
                <a:lnTo>
                  <a:pt x="710" y="27"/>
                </a:lnTo>
                <a:lnTo>
                  <a:pt x="23" y="1275"/>
                </a:lnTo>
                <a:lnTo>
                  <a:pt x="6" y="1305"/>
                </a:lnTo>
                <a:lnTo>
                  <a:pt x="1" y="1317"/>
                </a:lnTo>
                <a:lnTo>
                  <a:pt x="0" y="1327"/>
                </a:lnTo>
                <a:lnTo>
                  <a:pt x="2" y="1338"/>
                </a:lnTo>
                <a:lnTo>
                  <a:pt x="9" y="1346"/>
                </a:lnTo>
                <a:lnTo>
                  <a:pt x="18" y="1351"/>
                </a:lnTo>
                <a:lnTo>
                  <a:pt x="33" y="1355"/>
                </a:lnTo>
                <a:lnTo>
                  <a:pt x="44" y="1357"/>
                </a:lnTo>
                <a:lnTo>
                  <a:pt x="1420" y="1357"/>
                </a:lnTo>
                <a:lnTo>
                  <a:pt x="1441" y="1357"/>
                </a:lnTo>
                <a:lnTo>
                  <a:pt x="1452" y="1355"/>
                </a:lnTo>
                <a:lnTo>
                  <a:pt x="1464" y="1350"/>
                </a:lnTo>
                <a:lnTo>
                  <a:pt x="1470" y="1341"/>
                </a:lnTo>
                <a:lnTo>
                  <a:pt x="1475" y="1332"/>
                </a:lnTo>
                <a:lnTo>
                  <a:pt x="1475" y="1322"/>
                </a:lnTo>
                <a:lnTo>
                  <a:pt x="1470" y="1308"/>
                </a:lnTo>
                <a:lnTo>
                  <a:pt x="1457" y="1281"/>
                </a:lnTo>
                <a:lnTo>
                  <a:pt x="774" y="2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8" name="Freeform 22"/>
          <p:cNvSpPr>
            <a:spLocks/>
          </p:cNvSpPr>
          <p:nvPr/>
        </p:nvSpPr>
        <p:spPr bwMode="auto">
          <a:xfrm>
            <a:off x="4535488" y="931863"/>
            <a:ext cx="71437" cy="296862"/>
          </a:xfrm>
          <a:custGeom>
            <a:avLst/>
            <a:gdLst>
              <a:gd name="T0" fmla="*/ 2147483647 w 180"/>
              <a:gd name="T1" fmla="*/ 2147483647 h 751"/>
              <a:gd name="T2" fmla="*/ 2147483647 w 180"/>
              <a:gd name="T3" fmla="*/ 2147483647 h 751"/>
              <a:gd name="T4" fmla="*/ 2147483647 w 180"/>
              <a:gd name="T5" fmla="*/ 2147483647 h 751"/>
              <a:gd name="T6" fmla="*/ 2147483647 w 180"/>
              <a:gd name="T7" fmla="*/ 2147483647 h 751"/>
              <a:gd name="T8" fmla="*/ 2147483647 w 180"/>
              <a:gd name="T9" fmla="*/ 2147483647 h 751"/>
              <a:gd name="T10" fmla="*/ 2147483647 w 180"/>
              <a:gd name="T11" fmla="*/ 2147483647 h 751"/>
              <a:gd name="T12" fmla="*/ 2147483647 w 180"/>
              <a:gd name="T13" fmla="*/ 2147483647 h 751"/>
              <a:gd name="T14" fmla="*/ 2147483647 w 180"/>
              <a:gd name="T15" fmla="*/ 2147483647 h 751"/>
              <a:gd name="T16" fmla="*/ 2147483647 w 180"/>
              <a:gd name="T17" fmla="*/ 2147483647 h 751"/>
              <a:gd name="T18" fmla="*/ 2147483647 w 180"/>
              <a:gd name="T19" fmla="*/ 2147483647 h 751"/>
              <a:gd name="T20" fmla="*/ 2147483647 w 180"/>
              <a:gd name="T21" fmla="*/ 2147483647 h 751"/>
              <a:gd name="T22" fmla="*/ 2147483647 w 180"/>
              <a:gd name="T23" fmla="*/ 2147483647 h 751"/>
              <a:gd name="T24" fmla="*/ 2147483647 w 180"/>
              <a:gd name="T25" fmla="*/ 2147483647 h 751"/>
              <a:gd name="T26" fmla="*/ 2147483647 w 180"/>
              <a:gd name="T27" fmla="*/ 2147483647 h 751"/>
              <a:gd name="T28" fmla="*/ 2147483647 w 180"/>
              <a:gd name="T29" fmla="*/ 2147483647 h 751"/>
              <a:gd name="T30" fmla="*/ 2147483647 w 180"/>
              <a:gd name="T31" fmla="*/ 2147483647 h 751"/>
              <a:gd name="T32" fmla="*/ 2147483647 w 180"/>
              <a:gd name="T33" fmla="*/ 2147483647 h 751"/>
              <a:gd name="T34" fmla="*/ 2147483647 w 180"/>
              <a:gd name="T35" fmla="*/ 2147483647 h 751"/>
              <a:gd name="T36" fmla="*/ 2147483647 w 180"/>
              <a:gd name="T37" fmla="*/ 2147483647 h 751"/>
              <a:gd name="T38" fmla="*/ 2147483647 w 180"/>
              <a:gd name="T39" fmla="*/ 2147483647 h 751"/>
              <a:gd name="T40" fmla="*/ 2147483647 w 180"/>
              <a:gd name="T41" fmla="*/ 2147483647 h 751"/>
              <a:gd name="T42" fmla="*/ 2147483647 w 180"/>
              <a:gd name="T43" fmla="*/ 2147483647 h 751"/>
              <a:gd name="T44" fmla="*/ 2147483647 w 180"/>
              <a:gd name="T45" fmla="*/ 2147483647 h 751"/>
              <a:gd name="T46" fmla="*/ 2147483647 w 180"/>
              <a:gd name="T47" fmla="*/ 2147483647 h 751"/>
              <a:gd name="T48" fmla="*/ 2147483647 w 180"/>
              <a:gd name="T49" fmla="*/ 2147483647 h 751"/>
              <a:gd name="T50" fmla="*/ 2147483647 w 180"/>
              <a:gd name="T51" fmla="*/ 2147483647 h 751"/>
              <a:gd name="T52" fmla="*/ 2147483647 w 180"/>
              <a:gd name="T53" fmla="*/ 2147483647 h 751"/>
              <a:gd name="T54" fmla="*/ 2147483647 w 180"/>
              <a:gd name="T55" fmla="*/ 2147483647 h 751"/>
              <a:gd name="T56" fmla="*/ 2147483647 w 180"/>
              <a:gd name="T57" fmla="*/ 2147483647 h 751"/>
              <a:gd name="T58" fmla="*/ 2147483647 w 180"/>
              <a:gd name="T59" fmla="*/ 2147483647 h 751"/>
              <a:gd name="T60" fmla="*/ 2147483647 w 180"/>
              <a:gd name="T61" fmla="*/ 2147483647 h 751"/>
              <a:gd name="T62" fmla="*/ 2147483647 w 180"/>
              <a:gd name="T63" fmla="*/ 2147483647 h 751"/>
              <a:gd name="T64" fmla="*/ 2147483647 w 180"/>
              <a:gd name="T65" fmla="*/ 2147483647 h 751"/>
              <a:gd name="T66" fmla="*/ 2147483647 w 180"/>
              <a:gd name="T67" fmla="*/ 2147483647 h 751"/>
              <a:gd name="T68" fmla="*/ 2147483647 w 180"/>
              <a:gd name="T69" fmla="*/ 2147483647 h 751"/>
              <a:gd name="T70" fmla="*/ 2147483647 w 180"/>
              <a:gd name="T71" fmla="*/ 2147483647 h 751"/>
              <a:gd name="T72" fmla="*/ 0 w 180"/>
              <a:gd name="T73" fmla="*/ 2147483647 h 751"/>
              <a:gd name="T74" fmla="*/ 2147483647 w 180"/>
              <a:gd name="T75" fmla="*/ 2147483647 h 7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0"/>
              <a:gd name="T115" fmla="*/ 0 h 751"/>
              <a:gd name="T116" fmla="*/ 180 w 180"/>
              <a:gd name="T117" fmla="*/ 751 h 7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0" h="751">
                <a:moveTo>
                  <a:pt x="53" y="712"/>
                </a:moveTo>
                <a:lnTo>
                  <a:pt x="53" y="715"/>
                </a:lnTo>
                <a:lnTo>
                  <a:pt x="54" y="721"/>
                </a:lnTo>
                <a:lnTo>
                  <a:pt x="54" y="725"/>
                </a:lnTo>
                <a:lnTo>
                  <a:pt x="56" y="728"/>
                </a:lnTo>
                <a:lnTo>
                  <a:pt x="57" y="730"/>
                </a:lnTo>
                <a:lnTo>
                  <a:pt x="58" y="733"/>
                </a:lnTo>
                <a:lnTo>
                  <a:pt x="60" y="736"/>
                </a:lnTo>
                <a:lnTo>
                  <a:pt x="62" y="739"/>
                </a:lnTo>
                <a:lnTo>
                  <a:pt x="64" y="741"/>
                </a:lnTo>
                <a:lnTo>
                  <a:pt x="66" y="743"/>
                </a:lnTo>
                <a:lnTo>
                  <a:pt x="68" y="745"/>
                </a:lnTo>
                <a:lnTo>
                  <a:pt x="72" y="747"/>
                </a:lnTo>
                <a:lnTo>
                  <a:pt x="74" y="748"/>
                </a:lnTo>
                <a:lnTo>
                  <a:pt x="77" y="749"/>
                </a:lnTo>
                <a:lnTo>
                  <a:pt x="80" y="750"/>
                </a:lnTo>
                <a:lnTo>
                  <a:pt x="84" y="751"/>
                </a:lnTo>
                <a:lnTo>
                  <a:pt x="86" y="751"/>
                </a:lnTo>
                <a:lnTo>
                  <a:pt x="89" y="751"/>
                </a:lnTo>
                <a:lnTo>
                  <a:pt x="92" y="751"/>
                </a:lnTo>
                <a:lnTo>
                  <a:pt x="95" y="751"/>
                </a:lnTo>
                <a:lnTo>
                  <a:pt x="99" y="750"/>
                </a:lnTo>
                <a:lnTo>
                  <a:pt x="101" y="749"/>
                </a:lnTo>
                <a:lnTo>
                  <a:pt x="104" y="748"/>
                </a:lnTo>
                <a:lnTo>
                  <a:pt x="106" y="747"/>
                </a:lnTo>
                <a:lnTo>
                  <a:pt x="109" y="745"/>
                </a:lnTo>
                <a:lnTo>
                  <a:pt x="113" y="743"/>
                </a:lnTo>
                <a:lnTo>
                  <a:pt x="114" y="741"/>
                </a:lnTo>
                <a:lnTo>
                  <a:pt x="116" y="739"/>
                </a:lnTo>
                <a:lnTo>
                  <a:pt x="118" y="736"/>
                </a:lnTo>
                <a:lnTo>
                  <a:pt x="120" y="733"/>
                </a:lnTo>
                <a:lnTo>
                  <a:pt x="121" y="730"/>
                </a:lnTo>
                <a:lnTo>
                  <a:pt x="122" y="728"/>
                </a:lnTo>
                <a:lnTo>
                  <a:pt x="122" y="723"/>
                </a:lnTo>
                <a:lnTo>
                  <a:pt x="124" y="718"/>
                </a:lnTo>
                <a:lnTo>
                  <a:pt x="124" y="714"/>
                </a:lnTo>
                <a:lnTo>
                  <a:pt x="124" y="712"/>
                </a:lnTo>
                <a:lnTo>
                  <a:pt x="124" y="711"/>
                </a:lnTo>
                <a:lnTo>
                  <a:pt x="180" y="94"/>
                </a:lnTo>
                <a:lnTo>
                  <a:pt x="180" y="86"/>
                </a:lnTo>
                <a:lnTo>
                  <a:pt x="178" y="79"/>
                </a:lnTo>
                <a:lnTo>
                  <a:pt x="177" y="70"/>
                </a:lnTo>
                <a:lnTo>
                  <a:pt x="175" y="63"/>
                </a:lnTo>
                <a:lnTo>
                  <a:pt x="172" y="55"/>
                </a:lnTo>
                <a:lnTo>
                  <a:pt x="167" y="48"/>
                </a:lnTo>
                <a:lnTo>
                  <a:pt x="163" y="41"/>
                </a:lnTo>
                <a:lnTo>
                  <a:pt x="159" y="35"/>
                </a:lnTo>
                <a:lnTo>
                  <a:pt x="153" y="28"/>
                </a:lnTo>
                <a:lnTo>
                  <a:pt x="148" y="23"/>
                </a:lnTo>
                <a:lnTo>
                  <a:pt x="142" y="17"/>
                </a:lnTo>
                <a:lnTo>
                  <a:pt x="134" y="13"/>
                </a:lnTo>
                <a:lnTo>
                  <a:pt x="128" y="10"/>
                </a:lnTo>
                <a:lnTo>
                  <a:pt x="120" y="7"/>
                </a:lnTo>
                <a:lnTo>
                  <a:pt x="113" y="3"/>
                </a:lnTo>
                <a:lnTo>
                  <a:pt x="105" y="2"/>
                </a:lnTo>
                <a:lnTo>
                  <a:pt x="96" y="1"/>
                </a:lnTo>
                <a:lnTo>
                  <a:pt x="89" y="0"/>
                </a:lnTo>
                <a:lnTo>
                  <a:pt x="81" y="1"/>
                </a:lnTo>
                <a:lnTo>
                  <a:pt x="73" y="2"/>
                </a:lnTo>
                <a:lnTo>
                  <a:pt x="65" y="3"/>
                </a:lnTo>
                <a:lnTo>
                  <a:pt x="58" y="7"/>
                </a:lnTo>
                <a:lnTo>
                  <a:pt x="50" y="10"/>
                </a:lnTo>
                <a:lnTo>
                  <a:pt x="44" y="13"/>
                </a:lnTo>
                <a:lnTo>
                  <a:pt x="36" y="17"/>
                </a:lnTo>
                <a:lnTo>
                  <a:pt x="31" y="23"/>
                </a:lnTo>
                <a:lnTo>
                  <a:pt x="24" y="28"/>
                </a:lnTo>
                <a:lnTo>
                  <a:pt x="19" y="35"/>
                </a:lnTo>
                <a:lnTo>
                  <a:pt x="15" y="41"/>
                </a:lnTo>
                <a:lnTo>
                  <a:pt x="10" y="48"/>
                </a:lnTo>
                <a:lnTo>
                  <a:pt x="6" y="55"/>
                </a:lnTo>
                <a:lnTo>
                  <a:pt x="3" y="63"/>
                </a:lnTo>
                <a:lnTo>
                  <a:pt x="1" y="70"/>
                </a:lnTo>
                <a:lnTo>
                  <a:pt x="0" y="78"/>
                </a:lnTo>
                <a:lnTo>
                  <a:pt x="0" y="91"/>
                </a:lnTo>
                <a:lnTo>
                  <a:pt x="52" y="711"/>
                </a:lnTo>
                <a:lnTo>
                  <a:pt x="53" y="71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9" name="Freeform 23"/>
          <p:cNvSpPr>
            <a:spLocks/>
          </p:cNvSpPr>
          <p:nvPr/>
        </p:nvSpPr>
        <p:spPr bwMode="auto">
          <a:xfrm>
            <a:off x="4535488" y="1252538"/>
            <a:ext cx="66675" cy="68262"/>
          </a:xfrm>
          <a:custGeom>
            <a:avLst/>
            <a:gdLst>
              <a:gd name="T0" fmla="*/ 2147483647 w 166"/>
              <a:gd name="T1" fmla="*/ 2147483647 h 170"/>
              <a:gd name="T2" fmla="*/ 2147483647 w 166"/>
              <a:gd name="T3" fmla="*/ 2147483647 h 170"/>
              <a:gd name="T4" fmla="*/ 2147483647 w 166"/>
              <a:gd name="T5" fmla="*/ 2147483647 h 170"/>
              <a:gd name="T6" fmla="*/ 2147483647 w 166"/>
              <a:gd name="T7" fmla="*/ 2147483647 h 170"/>
              <a:gd name="T8" fmla="*/ 2147483647 w 166"/>
              <a:gd name="T9" fmla="*/ 0 h 170"/>
              <a:gd name="T10" fmla="*/ 2147483647 w 166"/>
              <a:gd name="T11" fmla="*/ 2147483647 h 170"/>
              <a:gd name="T12" fmla="*/ 2147483647 w 166"/>
              <a:gd name="T13" fmla="*/ 2147483647 h 170"/>
              <a:gd name="T14" fmla="*/ 2147483647 w 166"/>
              <a:gd name="T15" fmla="*/ 2147483647 h 170"/>
              <a:gd name="T16" fmla="*/ 0 w 166"/>
              <a:gd name="T17" fmla="*/ 2147483647 h 170"/>
              <a:gd name="T18" fmla="*/ 2147483647 w 166"/>
              <a:gd name="T19" fmla="*/ 2147483647 h 170"/>
              <a:gd name="T20" fmla="*/ 2147483647 w 166"/>
              <a:gd name="T21" fmla="*/ 2147483647 h 170"/>
              <a:gd name="T22" fmla="*/ 2147483647 w 166"/>
              <a:gd name="T23" fmla="*/ 2147483647 h 170"/>
              <a:gd name="T24" fmla="*/ 2147483647 w 166"/>
              <a:gd name="T25" fmla="*/ 2147483647 h 170"/>
              <a:gd name="T26" fmla="*/ 2147483647 w 166"/>
              <a:gd name="T27" fmla="*/ 2147483647 h 170"/>
              <a:gd name="T28" fmla="*/ 2147483647 w 166"/>
              <a:gd name="T29" fmla="*/ 2147483647 h 170"/>
              <a:gd name="T30" fmla="*/ 2147483647 w 166"/>
              <a:gd name="T31" fmla="*/ 2147483647 h 170"/>
              <a:gd name="T32" fmla="*/ 2147483647 w 166"/>
              <a:gd name="T33" fmla="*/ 2147483647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6"/>
              <a:gd name="T52" fmla="*/ 0 h 170"/>
              <a:gd name="T53" fmla="*/ 166 w 166"/>
              <a:gd name="T54" fmla="*/ 170 h 1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6" h="170">
                <a:moveTo>
                  <a:pt x="166" y="85"/>
                </a:moveTo>
                <a:lnTo>
                  <a:pt x="159" y="51"/>
                </a:lnTo>
                <a:lnTo>
                  <a:pt x="142" y="24"/>
                </a:lnTo>
                <a:lnTo>
                  <a:pt x="115" y="6"/>
                </a:lnTo>
                <a:lnTo>
                  <a:pt x="83" y="0"/>
                </a:lnTo>
                <a:lnTo>
                  <a:pt x="50" y="6"/>
                </a:lnTo>
                <a:lnTo>
                  <a:pt x="23" y="24"/>
                </a:lnTo>
                <a:lnTo>
                  <a:pt x="6" y="51"/>
                </a:lnTo>
                <a:lnTo>
                  <a:pt x="0" y="85"/>
                </a:lnTo>
                <a:lnTo>
                  <a:pt x="6" y="118"/>
                </a:lnTo>
                <a:lnTo>
                  <a:pt x="23" y="145"/>
                </a:lnTo>
                <a:lnTo>
                  <a:pt x="50" y="163"/>
                </a:lnTo>
                <a:lnTo>
                  <a:pt x="83" y="170"/>
                </a:lnTo>
                <a:lnTo>
                  <a:pt x="115" y="163"/>
                </a:lnTo>
                <a:lnTo>
                  <a:pt x="142" y="145"/>
                </a:lnTo>
                <a:lnTo>
                  <a:pt x="159" y="118"/>
                </a:lnTo>
                <a:lnTo>
                  <a:pt x="166" y="8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0" name="Rectangle 29"/>
          <p:cNvSpPr>
            <a:spLocks noChangeArrowheads="1"/>
          </p:cNvSpPr>
          <p:nvPr/>
        </p:nvSpPr>
        <p:spPr bwMode="auto">
          <a:xfrm>
            <a:off x="2566988" y="2119313"/>
            <a:ext cx="42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 </a:t>
            </a:r>
            <a:endParaRPr lang="de-DE"/>
          </a:p>
        </p:txBody>
      </p:sp>
      <p:sp>
        <p:nvSpPr>
          <p:cNvPr id="65551" name="Freeform 65"/>
          <p:cNvSpPr>
            <a:spLocks/>
          </p:cNvSpPr>
          <p:nvPr/>
        </p:nvSpPr>
        <p:spPr bwMode="auto">
          <a:xfrm>
            <a:off x="4481513" y="889000"/>
            <a:ext cx="782637" cy="711200"/>
          </a:xfrm>
          <a:custGeom>
            <a:avLst/>
            <a:gdLst>
              <a:gd name="T0" fmla="*/ 2147483647 w 1972"/>
              <a:gd name="T1" fmla="*/ 2147483647 h 1792"/>
              <a:gd name="T2" fmla="*/ 2147483647 w 1972"/>
              <a:gd name="T3" fmla="*/ 2147483647 h 1792"/>
              <a:gd name="T4" fmla="*/ 2147483647 w 1972"/>
              <a:gd name="T5" fmla="*/ 2147483647 h 1792"/>
              <a:gd name="T6" fmla="*/ 2147483647 w 1972"/>
              <a:gd name="T7" fmla="*/ 2147483647 h 1792"/>
              <a:gd name="T8" fmla="*/ 2147483647 w 1972"/>
              <a:gd name="T9" fmla="*/ 2147483647 h 1792"/>
              <a:gd name="T10" fmla="*/ 2147483647 w 1972"/>
              <a:gd name="T11" fmla="*/ 2147483647 h 1792"/>
              <a:gd name="T12" fmla="*/ 2147483647 w 1972"/>
              <a:gd name="T13" fmla="*/ 0 h 1792"/>
              <a:gd name="T14" fmla="*/ 2147483647 w 1972"/>
              <a:gd name="T15" fmla="*/ 0 h 1792"/>
              <a:gd name="T16" fmla="*/ 2147483647 w 1972"/>
              <a:gd name="T17" fmla="*/ 2147483647 h 1792"/>
              <a:gd name="T18" fmla="*/ 2147483647 w 1972"/>
              <a:gd name="T19" fmla="*/ 2147483647 h 1792"/>
              <a:gd name="T20" fmla="*/ 2147483647 w 1972"/>
              <a:gd name="T21" fmla="*/ 2147483647 h 1792"/>
              <a:gd name="T22" fmla="*/ 2147483647 w 1972"/>
              <a:gd name="T23" fmla="*/ 2147483647 h 1792"/>
              <a:gd name="T24" fmla="*/ 2147483647 w 1972"/>
              <a:gd name="T25" fmla="*/ 2147483647 h 1792"/>
              <a:gd name="T26" fmla="*/ 2147483647 w 1972"/>
              <a:gd name="T27" fmla="*/ 2147483647 h 1792"/>
              <a:gd name="T28" fmla="*/ 2147483647 w 1972"/>
              <a:gd name="T29" fmla="*/ 2147483647 h 1792"/>
              <a:gd name="T30" fmla="*/ 2147483647 w 1972"/>
              <a:gd name="T31" fmla="*/ 2147483647 h 1792"/>
              <a:gd name="T32" fmla="*/ 2147483647 w 1972"/>
              <a:gd name="T33" fmla="*/ 2147483647 h 1792"/>
              <a:gd name="T34" fmla="*/ 2147483647 w 1972"/>
              <a:gd name="T35" fmla="*/ 2147483647 h 1792"/>
              <a:gd name="T36" fmla="*/ 2147483647 w 1972"/>
              <a:gd name="T37" fmla="*/ 2147483647 h 1792"/>
              <a:gd name="T38" fmla="*/ 2147483647 w 1972"/>
              <a:gd name="T39" fmla="*/ 2147483647 h 1792"/>
              <a:gd name="T40" fmla="*/ 2147483647 w 1972"/>
              <a:gd name="T41" fmla="*/ 2147483647 h 1792"/>
              <a:gd name="T42" fmla="*/ 2147483647 w 1972"/>
              <a:gd name="T43" fmla="*/ 2147483647 h 1792"/>
              <a:gd name="T44" fmla="*/ 2147483647 w 1972"/>
              <a:gd name="T45" fmla="*/ 2147483647 h 1792"/>
              <a:gd name="T46" fmla="*/ 2147483647 w 1972"/>
              <a:gd name="T47" fmla="*/ 2147483647 h 1792"/>
              <a:gd name="T48" fmla="*/ 2147483647 w 1972"/>
              <a:gd name="T49" fmla="*/ 2147483647 h 1792"/>
              <a:gd name="T50" fmla="*/ 2147483647 w 1972"/>
              <a:gd name="T51" fmla="*/ 2147483647 h 1792"/>
              <a:gd name="T52" fmla="*/ 2147483647 w 1972"/>
              <a:gd name="T53" fmla="*/ 2147483647 h 1792"/>
              <a:gd name="T54" fmla="*/ 2147483647 w 1972"/>
              <a:gd name="T55" fmla="*/ 2147483647 h 1792"/>
              <a:gd name="T56" fmla="*/ 2147483647 w 1972"/>
              <a:gd name="T57" fmla="*/ 2147483647 h 1792"/>
              <a:gd name="T58" fmla="*/ 2147483647 w 1972"/>
              <a:gd name="T59" fmla="*/ 2147483647 h 1792"/>
              <a:gd name="T60" fmla="*/ 2147483647 w 1972"/>
              <a:gd name="T61" fmla="*/ 2147483647 h 1792"/>
              <a:gd name="T62" fmla="*/ 2147483647 w 1972"/>
              <a:gd name="T63" fmla="*/ 2147483647 h 1792"/>
              <a:gd name="T64" fmla="*/ 2147483647 w 1972"/>
              <a:gd name="T65" fmla="*/ 2147483647 h 1792"/>
              <a:gd name="T66" fmla="*/ 2147483647 w 1972"/>
              <a:gd name="T67" fmla="*/ 2147483647 h 1792"/>
              <a:gd name="T68" fmla="*/ 2147483647 w 1972"/>
              <a:gd name="T69" fmla="*/ 2147483647 h 1792"/>
              <a:gd name="T70" fmla="*/ 2147483647 w 1972"/>
              <a:gd name="T71" fmla="*/ 2147483647 h 1792"/>
              <a:gd name="T72" fmla="*/ 2147483647 w 1972"/>
              <a:gd name="T73" fmla="*/ 2147483647 h 1792"/>
              <a:gd name="T74" fmla="*/ 2147483647 w 1972"/>
              <a:gd name="T75" fmla="*/ 2147483647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72"/>
              <a:gd name="T115" fmla="*/ 0 h 1792"/>
              <a:gd name="T116" fmla="*/ 1972 w 1972"/>
              <a:gd name="T117" fmla="*/ 1792 h 17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72" h="1792">
                <a:moveTo>
                  <a:pt x="10" y="1651"/>
                </a:moveTo>
                <a:lnTo>
                  <a:pt x="889" y="82"/>
                </a:lnTo>
                <a:lnTo>
                  <a:pt x="909" y="49"/>
                </a:lnTo>
                <a:lnTo>
                  <a:pt x="915" y="42"/>
                </a:lnTo>
                <a:lnTo>
                  <a:pt x="919" y="35"/>
                </a:lnTo>
                <a:lnTo>
                  <a:pt x="925" y="29"/>
                </a:lnTo>
                <a:lnTo>
                  <a:pt x="931" y="22"/>
                </a:lnTo>
                <a:lnTo>
                  <a:pt x="937" y="17"/>
                </a:lnTo>
                <a:lnTo>
                  <a:pt x="945" y="13"/>
                </a:lnTo>
                <a:lnTo>
                  <a:pt x="952" y="8"/>
                </a:lnTo>
                <a:lnTo>
                  <a:pt x="960" y="5"/>
                </a:lnTo>
                <a:lnTo>
                  <a:pt x="968" y="3"/>
                </a:lnTo>
                <a:lnTo>
                  <a:pt x="976" y="1"/>
                </a:lnTo>
                <a:lnTo>
                  <a:pt x="985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1"/>
                </a:lnTo>
                <a:lnTo>
                  <a:pt x="1017" y="3"/>
                </a:lnTo>
                <a:lnTo>
                  <a:pt x="1026" y="5"/>
                </a:lnTo>
                <a:lnTo>
                  <a:pt x="1033" y="8"/>
                </a:lnTo>
                <a:lnTo>
                  <a:pt x="1040" y="13"/>
                </a:lnTo>
                <a:lnTo>
                  <a:pt x="1047" y="17"/>
                </a:lnTo>
                <a:lnTo>
                  <a:pt x="1054" y="22"/>
                </a:lnTo>
                <a:lnTo>
                  <a:pt x="1060" y="29"/>
                </a:lnTo>
                <a:lnTo>
                  <a:pt x="1065" y="35"/>
                </a:lnTo>
                <a:lnTo>
                  <a:pt x="1071" y="42"/>
                </a:lnTo>
                <a:lnTo>
                  <a:pt x="1075" y="49"/>
                </a:lnTo>
                <a:lnTo>
                  <a:pt x="1078" y="57"/>
                </a:lnTo>
                <a:lnTo>
                  <a:pt x="1091" y="81"/>
                </a:lnTo>
                <a:lnTo>
                  <a:pt x="1957" y="1640"/>
                </a:lnTo>
                <a:lnTo>
                  <a:pt x="1965" y="1655"/>
                </a:lnTo>
                <a:lnTo>
                  <a:pt x="1968" y="1665"/>
                </a:lnTo>
                <a:lnTo>
                  <a:pt x="1971" y="1673"/>
                </a:lnTo>
                <a:lnTo>
                  <a:pt x="1971" y="1684"/>
                </a:lnTo>
                <a:lnTo>
                  <a:pt x="1972" y="1693"/>
                </a:lnTo>
                <a:lnTo>
                  <a:pt x="1971" y="1700"/>
                </a:lnTo>
                <a:lnTo>
                  <a:pt x="1971" y="1710"/>
                </a:lnTo>
                <a:lnTo>
                  <a:pt x="1968" y="1718"/>
                </a:lnTo>
                <a:lnTo>
                  <a:pt x="1966" y="1726"/>
                </a:lnTo>
                <a:lnTo>
                  <a:pt x="1963" y="1734"/>
                </a:lnTo>
                <a:lnTo>
                  <a:pt x="1959" y="1741"/>
                </a:lnTo>
                <a:lnTo>
                  <a:pt x="1954" y="1749"/>
                </a:lnTo>
                <a:lnTo>
                  <a:pt x="1949" y="1756"/>
                </a:lnTo>
                <a:lnTo>
                  <a:pt x="1944" y="1763"/>
                </a:lnTo>
                <a:lnTo>
                  <a:pt x="1937" y="1768"/>
                </a:lnTo>
                <a:lnTo>
                  <a:pt x="1931" y="1773"/>
                </a:lnTo>
                <a:lnTo>
                  <a:pt x="1924" y="1778"/>
                </a:lnTo>
                <a:lnTo>
                  <a:pt x="1917" y="1782"/>
                </a:lnTo>
                <a:lnTo>
                  <a:pt x="1909" y="1785"/>
                </a:lnTo>
                <a:lnTo>
                  <a:pt x="1901" y="1787"/>
                </a:lnTo>
                <a:lnTo>
                  <a:pt x="1893" y="1790"/>
                </a:lnTo>
                <a:lnTo>
                  <a:pt x="1884" y="1791"/>
                </a:lnTo>
                <a:lnTo>
                  <a:pt x="1877" y="1792"/>
                </a:lnTo>
                <a:lnTo>
                  <a:pt x="87" y="1792"/>
                </a:lnTo>
                <a:lnTo>
                  <a:pt x="80" y="1791"/>
                </a:lnTo>
                <a:lnTo>
                  <a:pt x="71" y="1789"/>
                </a:lnTo>
                <a:lnTo>
                  <a:pt x="64" y="1785"/>
                </a:lnTo>
                <a:lnTo>
                  <a:pt x="55" y="1782"/>
                </a:lnTo>
                <a:lnTo>
                  <a:pt x="48" y="1779"/>
                </a:lnTo>
                <a:lnTo>
                  <a:pt x="41" y="1773"/>
                </a:lnTo>
                <a:lnTo>
                  <a:pt x="34" y="1768"/>
                </a:lnTo>
                <a:lnTo>
                  <a:pt x="29" y="1763"/>
                </a:lnTo>
                <a:lnTo>
                  <a:pt x="23" y="1756"/>
                </a:lnTo>
                <a:lnTo>
                  <a:pt x="17" y="1750"/>
                </a:lnTo>
                <a:lnTo>
                  <a:pt x="13" y="1742"/>
                </a:lnTo>
                <a:lnTo>
                  <a:pt x="10" y="1735"/>
                </a:lnTo>
                <a:lnTo>
                  <a:pt x="6" y="1726"/>
                </a:lnTo>
                <a:lnTo>
                  <a:pt x="3" y="1719"/>
                </a:lnTo>
                <a:lnTo>
                  <a:pt x="2" y="1710"/>
                </a:lnTo>
                <a:lnTo>
                  <a:pt x="1" y="1701"/>
                </a:lnTo>
                <a:lnTo>
                  <a:pt x="0" y="1693"/>
                </a:lnTo>
                <a:lnTo>
                  <a:pt x="1" y="1684"/>
                </a:lnTo>
                <a:lnTo>
                  <a:pt x="2" y="1676"/>
                </a:lnTo>
                <a:lnTo>
                  <a:pt x="3" y="1667"/>
                </a:lnTo>
                <a:lnTo>
                  <a:pt x="6" y="1659"/>
                </a:lnTo>
                <a:lnTo>
                  <a:pt x="10" y="165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2" name="Freeform 66"/>
          <p:cNvSpPr>
            <a:spLocks/>
          </p:cNvSpPr>
          <p:nvPr/>
        </p:nvSpPr>
        <p:spPr bwMode="auto">
          <a:xfrm>
            <a:off x="4583113" y="987425"/>
            <a:ext cx="585787" cy="538163"/>
          </a:xfrm>
          <a:custGeom>
            <a:avLst/>
            <a:gdLst>
              <a:gd name="T0" fmla="*/ 2147483647 w 1475"/>
              <a:gd name="T1" fmla="*/ 2147483647 h 1356"/>
              <a:gd name="T2" fmla="*/ 2147483647 w 1475"/>
              <a:gd name="T3" fmla="*/ 2147483647 h 1356"/>
              <a:gd name="T4" fmla="*/ 2147483647 w 1475"/>
              <a:gd name="T5" fmla="*/ 2147483647 h 1356"/>
              <a:gd name="T6" fmla="*/ 2147483647 w 1475"/>
              <a:gd name="T7" fmla="*/ 0 h 1356"/>
              <a:gd name="T8" fmla="*/ 2147483647 w 1475"/>
              <a:gd name="T9" fmla="*/ 0 h 1356"/>
              <a:gd name="T10" fmla="*/ 2147483647 w 1475"/>
              <a:gd name="T11" fmla="*/ 2147483647 h 1356"/>
              <a:gd name="T12" fmla="*/ 2147483647 w 1475"/>
              <a:gd name="T13" fmla="*/ 2147483647 h 1356"/>
              <a:gd name="T14" fmla="*/ 2147483647 w 1475"/>
              <a:gd name="T15" fmla="*/ 2147483647 h 1356"/>
              <a:gd name="T16" fmla="*/ 2147483647 w 1475"/>
              <a:gd name="T17" fmla="*/ 2147483647 h 1356"/>
              <a:gd name="T18" fmla="*/ 2147483647 w 1475"/>
              <a:gd name="T19" fmla="*/ 2147483647 h 1356"/>
              <a:gd name="T20" fmla="*/ 2147483647 w 1475"/>
              <a:gd name="T21" fmla="*/ 2147483647 h 1356"/>
              <a:gd name="T22" fmla="*/ 2147483647 w 1475"/>
              <a:gd name="T23" fmla="*/ 2147483647 h 1356"/>
              <a:gd name="T24" fmla="*/ 0 w 1475"/>
              <a:gd name="T25" fmla="*/ 2147483647 h 1356"/>
              <a:gd name="T26" fmla="*/ 2147483647 w 1475"/>
              <a:gd name="T27" fmla="*/ 2147483647 h 1356"/>
              <a:gd name="T28" fmla="*/ 2147483647 w 1475"/>
              <a:gd name="T29" fmla="*/ 2147483647 h 1356"/>
              <a:gd name="T30" fmla="*/ 2147483647 w 1475"/>
              <a:gd name="T31" fmla="*/ 2147483647 h 1356"/>
              <a:gd name="T32" fmla="*/ 2147483647 w 1475"/>
              <a:gd name="T33" fmla="*/ 2147483647 h 1356"/>
              <a:gd name="T34" fmla="*/ 2147483647 w 1475"/>
              <a:gd name="T35" fmla="*/ 2147483647 h 1356"/>
              <a:gd name="T36" fmla="*/ 2147483647 w 1475"/>
              <a:gd name="T37" fmla="*/ 2147483647 h 1356"/>
              <a:gd name="T38" fmla="*/ 2147483647 w 1475"/>
              <a:gd name="T39" fmla="*/ 2147483647 h 1356"/>
              <a:gd name="T40" fmla="*/ 2147483647 w 1475"/>
              <a:gd name="T41" fmla="*/ 2147483647 h 1356"/>
              <a:gd name="T42" fmla="*/ 2147483647 w 1475"/>
              <a:gd name="T43" fmla="*/ 2147483647 h 1356"/>
              <a:gd name="T44" fmla="*/ 2147483647 w 1475"/>
              <a:gd name="T45" fmla="*/ 2147483647 h 1356"/>
              <a:gd name="T46" fmla="*/ 2147483647 w 1475"/>
              <a:gd name="T47" fmla="*/ 2147483647 h 1356"/>
              <a:gd name="T48" fmla="*/ 2147483647 w 1475"/>
              <a:gd name="T49" fmla="*/ 2147483647 h 1356"/>
              <a:gd name="T50" fmla="*/ 2147483647 w 1475"/>
              <a:gd name="T51" fmla="*/ 2147483647 h 1356"/>
              <a:gd name="T52" fmla="*/ 2147483647 w 1475"/>
              <a:gd name="T53" fmla="*/ 2147483647 h 1356"/>
              <a:gd name="T54" fmla="*/ 2147483647 w 1475"/>
              <a:gd name="T55" fmla="*/ 2147483647 h 13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75"/>
              <a:gd name="T85" fmla="*/ 0 h 1356"/>
              <a:gd name="T86" fmla="*/ 1475 w 1475"/>
              <a:gd name="T87" fmla="*/ 1356 h 135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75" h="1356">
                <a:moveTo>
                  <a:pt x="774" y="20"/>
                </a:moveTo>
                <a:lnTo>
                  <a:pt x="768" y="11"/>
                </a:lnTo>
                <a:lnTo>
                  <a:pt x="759" y="4"/>
                </a:lnTo>
                <a:lnTo>
                  <a:pt x="746" y="0"/>
                </a:lnTo>
                <a:lnTo>
                  <a:pt x="736" y="0"/>
                </a:lnTo>
                <a:lnTo>
                  <a:pt x="728" y="5"/>
                </a:lnTo>
                <a:lnTo>
                  <a:pt x="721" y="10"/>
                </a:lnTo>
                <a:lnTo>
                  <a:pt x="717" y="16"/>
                </a:lnTo>
                <a:lnTo>
                  <a:pt x="709" y="27"/>
                </a:lnTo>
                <a:lnTo>
                  <a:pt x="23" y="1275"/>
                </a:lnTo>
                <a:lnTo>
                  <a:pt x="6" y="1305"/>
                </a:lnTo>
                <a:lnTo>
                  <a:pt x="1" y="1317"/>
                </a:lnTo>
                <a:lnTo>
                  <a:pt x="0" y="1327"/>
                </a:lnTo>
                <a:lnTo>
                  <a:pt x="2" y="1338"/>
                </a:lnTo>
                <a:lnTo>
                  <a:pt x="9" y="1346"/>
                </a:lnTo>
                <a:lnTo>
                  <a:pt x="17" y="1351"/>
                </a:lnTo>
                <a:lnTo>
                  <a:pt x="33" y="1355"/>
                </a:lnTo>
                <a:lnTo>
                  <a:pt x="44" y="1356"/>
                </a:lnTo>
                <a:lnTo>
                  <a:pt x="1420" y="1356"/>
                </a:lnTo>
                <a:lnTo>
                  <a:pt x="1441" y="1356"/>
                </a:lnTo>
                <a:lnTo>
                  <a:pt x="1452" y="1355"/>
                </a:lnTo>
                <a:lnTo>
                  <a:pt x="1464" y="1350"/>
                </a:lnTo>
                <a:lnTo>
                  <a:pt x="1470" y="1341"/>
                </a:lnTo>
                <a:lnTo>
                  <a:pt x="1475" y="1332"/>
                </a:lnTo>
                <a:lnTo>
                  <a:pt x="1475" y="1322"/>
                </a:lnTo>
                <a:lnTo>
                  <a:pt x="1470" y="1308"/>
                </a:lnTo>
                <a:lnTo>
                  <a:pt x="1457" y="1281"/>
                </a:lnTo>
                <a:lnTo>
                  <a:pt x="774" y="2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3" name="Freeform 67"/>
          <p:cNvSpPr>
            <a:spLocks/>
          </p:cNvSpPr>
          <p:nvPr/>
        </p:nvSpPr>
        <p:spPr bwMode="auto">
          <a:xfrm>
            <a:off x="4843463" y="1104900"/>
            <a:ext cx="71437" cy="296863"/>
          </a:xfrm>
          <a:custGeom>
            <a:avLst/>
            <a:gdLst>
              <a:gd name="T0" fmla="*/ 2147483647 w 180"/>
              <a:gd name="T1" fmla="*/ 2147483647 h 751"/>
              <a:gd name="T2" fmla="*/ 2147483647 w 180"/>
              <a:gd name="T3" fmla="*/ 2147483647 h 751"/>
              <a:gd name="T4" fmla="*/ 2147483647 w 180"/>
              <a:gd name="T5" fmla="*/ 2147483647 h 751"/>
              <a:gd name="T6" fmla="*/ 2147483647 w 180"/>
              <a:gd name="T7" fmla="*/ 2147483647 h 751"/>
              <a:gd name="T8" fmla="*/ 2147483647 w 180"/>
              <a:gd name="T9" fmla="*/ 2147483647 h 751"/>
              <a:gd name="T10" fmla="*/ 2147483647 w 180"/>
              <a:gd name="T11" fmla="*/ 2147483647 h 751"/>
              <a:gd name="T12" fmla="*/ 2147483647 w 180"/>
              <a:gd name="T13" fmla="*/ 2147483647 h 751"/>
              <a:gd name="T14" fmla="*/ 2147483647 w 180"/>
              <a:gd name="T15" fmla="*/ 2147483647 h 751"/>
              <a:gd name="T16" fmla="*/ 2147483647 w 180"/>
              <a:gd name="T17" fmla="*/ 2147483647 h 751"/>
              <a:gd name="T18" fmla="*/ 2147483647 w 180"/>
              <a:gd name="T19" fmla="*/ 2147483647 h 751"/>
              <a:gd name="T20" fmla="*/ 2147483647 w 180"/>
              <a:gd name="T21" fmla="*/ 2147483647 h 751"/>
              <a:gd name="T22" fmla="*/ 2147483647 w 180"/>
              <a:gd name="T23" fmla="*/ 2147483647 h 751"/>
              <a:gd name="T24" fmla="*/ 2147483647 w 180"/>
              <a:gd name="T25" fmla="*/ 2147483647 h 751"/>
              <a:gd name="T26" fmla="*/ 2147483647 w 180"/>
              <a:gd name="T27" fmla="*/ 2147483647 h 751"/>
              <a:gd name="T28" fmla="*/ 2147483647 w 180"/>
              <a:gd name="T29" fmla="*/ 2147483647 h 751"/>
              <a:gd name="T30" fmla="*/ 2147483647 w 180"/>
              <a:gd name="T31" fmla="*/ 2147483647 h 751"/>
              <a:gd name="T32" fmla="*/ 2147483647 w 180"/>
              <a:gd name="T33" fmla="*/ 2147483647 h 751"/>
              <a:gd name="T34" fmla="*/ 2147483647 w 180"/>
              <a:gd name="T35" fmla="*/ 2147483647 h 751"/>
              <a:gd name="T36" fmla="*/ 2147483647 w 180"/>
              <a:gd name="T37" fmla="*/ 2147483647 h 751"/>
              <a:gd name="T38" fmla="*/ 2147483647 w 180"/>
              <a:gd name="T39" fmla="*/ 2147483647 h 751"/>
              <a:gd name="T40" fmla="*/ 2147483647 w 180"/>
              <a:gd name="T41" fmla="*/ 2147483647 h 751"/>
              <a:gd name="T42" fmla="*/ 2147483647 w 180"/>
              <a:gd name="T43" fmla="*/ 2147483647 h 751"/>
              <a:gd name="T44" fmla="*/ 2147483647 w 180"/>
              <a:gd name="T45" fmla="*/ 2147483647 h 751"/>
              <a:gd name="T46" fmla="*/ 2147483647 w 180"/>
              <a:gd name="T47" fmla="*/ 2147483647 h 751"/>
              <a:gd name="T48" fmla="*/ 2147483647 w 180"/>
              <a:gd name="T49" fmla="*/ 2147483647 h 751"/>
              <a:gd name="T50" fmla="*/ 2147483647 w 180"/>
              <a:gd name="T51" fmla="*/ 2147483647 h 751"/>
              <a:gd name="T52" fmla="*/ 2147483647 w 180"/>
              <a:gd name="T53" fmla="*/ 2147483647 h 751"/>
              <a:gd name="T54" fmla="*/ 2147483647 w 180"/>
              <a:gd name="T55" fmla="*/ 2147483647 h 751"/>
              <a:gd name="T56" fmla="*/ 2147483647 w 180"/>
              <a:gd name="T57" fmla="*/ 2147483647 h 751"/>
              <a:gd name="T58" fmla="*/ 2147483647 w 180"/>
              <a:gd name="T59" fmla="*/ 2147483647 h 751"/>
              <a:gd name="T60" fmla="*/ 2147483647 w 180"/>
              <a:gd name="T61" fmla="*/ 2147483647 h 751"/>
              <a:gd name="T62" fmla="*/ 2147483647 w 180"/>
              <a:gd name="T63" fmla="*/ 2147483647 h 751"/>
              <a:gd name="T64" fmla="*/ 2147483647 w 180"/>
              <a:gd name="T65" fmla="*/ 2147483647 h 751"/>
              <a:gd name="T66" fmla="*/ 2147483647 w 180"/>
              <a:gd name="T67" fmla="*/ 2147483647 h 751"/>
              <a:gd name="T68" fmla="*/ 2147483647 w 180"/>
              <a:gd name="T69" fmla="*/ 2147483647 h 751"/>
              <a:gd name="T70" fmla="*/ 2147483647 w 180"/>
              <a:gd name="T71" fmla="*/ 2147483647 h 751"/>
              <a:gd name="T72" fmla="*/ 0 w 180"/>
              <a:gd name="T73" fmla="*/ 2147483647 h 751"/>
              <a:gd name="T74" fmla="*/ 2147483647 w 180"/>
              <a:gd name="T75" fmla="*/ 2147483647 h 7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0"/>
              <a:gd name="T115" fmla="*/ 0 h 751"/>
              <a:gd name="T116" fmla="*/ 180 w 180"/>
              <a:gd name="T117" fmla="*/ 751 h 7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0" h="751">
                <a:moveTo>
                  <a:pt x="53" y="712"/>
                </a:moveTo>
                <a:lnTo>
                  <a:pt x="53" y="715"/>
                </a:lnTo>
                <a:lnTo>
                  <a:pt x="54" y="721"/>
                </a:lnTo>
                <a:lnTo>
                  <a:pt x="54" y="724"/>
                </a:lnTo>
                <a:lnTo>
                  <a:pt x="55" y="728"/>
                </a:lnTo>
                <a:lnTo>
                  <a:pt x="57" y="730"/>
                </a:lnTo>
                <a:lnTo>
                  <a:pt x="58" y="733"/>
                </a:lnTo>
                <a:lnTo>
                  <a:pt x="60" y="736"/>
                </a:lnTo>
                <a:lnTo>
                  <a:pt x="62" y="738"/>
                </a:lnTo>
                <a:lnTo>
                  <a:pt x="64" y="741"/>
                </a:lnTo>
                <a:lnTo>
                  <a:pt x="66" y="743"/>
                </a:lnTo>
                <a:lnTo>
                  <a:pt x="68" y="745"/>
                </a:lnTo>
                <a:lnTo>
                  <a:pt x="72" y="747"/>
                </a:lnTo>
                <a:lnTo>
                  <a:pt x="74" y="748"/>
                </a:lnTo>
                <a:lnTo>
                  <a:pt x="77" y="749"/>
                </a:lnTo>
                <a:lnTo>
                  <a:pt x="80" y="750"/>
                </a:lnTo>
                <a:lnTo>
                  <a:pt x="83" y="751"/>
                </a:lnTo>
                <a:lnTo>
                  <a:pt x="86" y="751"/>
                </a:lnTo>
                <a:lnTo>
                  <a:pt x="89" y="751"/>
                </a:lnTo>
                <a:lnTo>
                  <a:pt x="92" y="751"/>
                </a:lnTo>
                <a:lnTo>
                  <a:pt x="95" y="751"/>
                </a:lnTo>
                <a:lnTo>
                  <a:pt x="99" y="750"/>
                </a:lnTo>
                <a:lnTo>
                  <a:pt x="101" y="749"/>
                </a:lnTo>
                <a:lnTo>
                  <a:pt x="104" y="748"/>
                </a:lnTo>
                <a:lnTo>
                  <a:pt x="106" y="747"/>
                </a:lnTo>
                <a:lnTo>
                  <a:pt x="109" y="745"/>
                </a:lnTo>
                <a:lnTo>
                  <a:pt x="113" y="743"/>
                </a:lnTo>
                <a:lnTo>
                  <a:pt x="114" y="741"/>
                </a:lnTo>
                <a:lnTo>
                  <a:pt x="116" y="738"/>
                </a:lnTo>
                <a:lnTo>
                  <a:pt x="118" y="736"/>
                </a:lnTo>
                <a:lnTo>
                  <a:pt x="120" y="733"/>
                </a:lnTo>
                <a:lnTo>
                  <a:pt x="121" y="730"/>
                </a:lnTo>
                <a:lnTo>
                  <a:pt x="122" y="728"/>
                </a:lnTo>
                <a:lnTo>
                  <a:pt x="122" y="723"/>
                </a:lnTo>
                <a:lnTo>
                  <a:pt x="124" y="718"/>
                </a:lnTo>
                <a:lnTo>
                  <a:pt x="124" y="714"/>
                </a:lnTo>
                <a:lnTo>
                  <a:pt x="124" y="712"/>
                </a:lnTo>
                <a:lnTo>
                  <a:pt x="124" y="710"/>
                </a:lnTo>
                <a:lnTo>
                  <a:pt x="180" y="94"/>
                </a:lnTo>
                <a:lnTo>
                  <a:pt x="180" y="86"/>
                </a:lnTo>
                <a:lnTo>
                  <a:pt x="178" y="79"/>
                </a:lnTo>
                <a:lnTo>
                  <a:pt x="177" y="70"/>
                </a:lnTo>
                <a:lnTo>
                  <a:pt x="175" y="63"/>
                </a:lnTo>
                <a:lnTo>
                  <a:pt x="172" y="55"/>
                </a:lnTo>
                <a:lnTo>
                  <a:pt x="167" y="47"/>
                </a:lnTo>
                <a:lnTo>
                  <a:pt x="163" y="41"/>
                </a:lnTo>
                <a:lnTo>
                  <a:pt x="159" y="35"/>
                </a:lnTo>
                <a:lnTo>
                  <a:pt x="153" y="28"/>
                </a:lnTo>
                <a:lnTo>
                  <a:pt x="148" y="23"/>
                </a:lnTo>
                <a:lnTo>
                  <a:pt x="142" y="17"/>
                </a:lnTo>
                <a:lnTo>
                  <a:pt x="134" y="13"/>
                </a:lnTo>
                <a:lnTo>
                  <a:pt x="128" y="10"/>
                </a:lnTo>
                <a:lnTo>
                  <a:pt x="120" y="7"/>
                </a:lnTo>
                <a:lnTo>
                  <a:pt x="113" y="3"/>
                </a:lnTo>
                <a:lnTo>
                  <a:pt x="105" y="2"/>
                </a:lnTo>
                <a:lnTo>
                  <a:pt x="96" y="1"/>
                </a:lnTo>
                <a:lnTo>
                  <a:pt x="89" y="0"/>
                </a:lnTo>
                <a:lnTo>
                  <a:pt x="81" y="1"/>
                </a:lnTo>
                <a:lnTo>
                  <a:pt x="73" y="2"/>
                </a:lnTo>
                <a:lnTo>
                  <a:pt x="65" y="3"/>
                </a:lnTo>
                <a:lnTo>
                  <a:pt x="58" y="7"/>
                </a:lnTo>
                <a:lnTo>
                  <a:pt x="50" y="10"/>
                </a:lnTo>
                <a:lnTo>
                  <a:pt x="44" y="13"/>
                </a:lnTo>
                <a:lnTo>
                  <a:pt x="36" y="17"/>
                </a:lnTo>
                <a:lnTo>
                  <a:pt x="31" y="23"/>
                </a:lnTo>
                <a:lnTo>
                  <a:pt x="24" y="28"/>
                </a:lnTo>
                <a:lnTo>
                  <a:pt x="19" y="35"/>
                </a:lnTo>
                <a:lnTo>
                  <a:pt x="15" y="41"/>
                </a:lnTo>
                <a:lnTo>
                  <a:pt x="10" y="47"/>
                </a:lnTo>
                <a:lnTo>
                  <a:pt x="6" y="55"/>
                </a:lnTo>
                <a:lnTo>
                  <a:pt x="3" y="63"/>
                </a:lnTo>
                <a:lnTo>
                  <a:pt x="1" y="70"/>
                </a:lnTo>
                <a:lnTo>
                  <a:pt x="0" y="78"/>
                </a:lnTo>
                <a:lnTo>
                  <a:pt x="0" y="90"/>
                </a:lnTo>
                <a:lnTo>
                  <a:pt x="52" y="710"/>
                </a:lnTo>
                <a:lnTo>
                  <a:pt x="53" y="71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4" name="Freeform 68"/>
          <p:cNvSpPr>
            <a:spLocks/>
          </p:cNvSpPr>
          <p:nvPr/>
        </p:nvSpPr>
        <p:spPr bwMode="auto">
          <a:xfrm>
            <a:off x="4843463" y="1425575"/>
            <a:ext cx="66675" cy="68263"/>
          </a:xfrm>
          <a:custGeom>
            <a:avLst/>
            <a:gdLst>
              <a:gd name="T0" fmla="*/ 2147483647 w 165"/>
              <a:gd name="T1" fmla="*/ 2147483647 h 170"/>
              <a:gd name="T2" fmla="*/ 2147483647 w 165"/>
              <a:gd name="T3" fmla="*/ 2147483647 h 170"/>
              <a:gd name="T4" fmla="*/ 2147483647 w 165"/>
              <a:gd name="T5" fmla="*/ 2147483647 h 170"/>
              <a:gd name="T6" fmla="*/ 2147483647 w 165"/>
              <a:gd name="T7" fmla="*/ 2147483647 h 170"/>
              <a:gd name="T8" fmla="*/ 2147483647 w 165"/>
              <a:gd name="T9" fmla="*/ 0 h 170"/>
              <a:gd name="T10" fmla="*/ 2147483647 w 165"/>
              <a:gd name="T11" fmla="*/ 2147483647 h 170"/>
              <a:gd name="T12" fmla="*/ 2147483647 w 165"/>
              <a:gd name="T13" fmla="*/ 2147483647 h 170"/>
              <a:gd name="T14" fmla="*/ 2147483647 w 165"/>
              <a:gd name="T15" fmla="*/ 2147483647 h 170"/>
              <a:gd name="T16" fmla="*/ 0 w 165"/>
              <a:gd name="T17" fmla="*/ 2147483647 h 170"/>
              <a:gd name="T18" fmla="*/ 2147483647 w 165"/>
              <a:gd name="T19" fmla="*/ 2147483647 h 170"/>
              <a:gd name="T20" fmla="*/ 2147483647 w 165"/>
              <a:gd name="T21" fmla="*/ 2147483647 h 170"/>
              <a:gd name="T22" fmla="*/ 2147483647 w 165"/>
              <a:gd name="T23" fmla="*/ 2147483647 h 170"/>
              <a:gd name="T24" fmla="*/ 2147483647 w 165"/>
              <a:gd name="T25" fmla="*/ 2147483647 h 170"/>
              <a:gd name="T26" fmla="*/ 2147483647 w 165"/>
              <a:gd name="T27" fmla="*/ 2147483647 h 170"/>
              <a:gd name="T28" fmla="*/ 2147483647 w 165"/>
              <a:gd name="T29" fmla="*/ 2147483647 h 170"/>
              <a:gd name="T30" fmla="*/ 2147483647 w 165"/>
              <a:gd name="T31" fmla="*/ 2147483647 h 170"/>
              <a:gd name="T32" fmla="*/ 2147483647 w 165"/>
              <a:gd name="T33" fmla="*/ 2147483647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5"/>
              <a:gd name="T52" fmla="*/ 0 h 170"/>
              <a:gd name="T53" fmla="*/ 165 w 165"/>
              <a:gd name="T54" fmla="*/ 170 h 1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5" h="170">
                <a:moveTo>
                  <a:pt x="165" y="85"/>
                </a:moveTo>
                <a:lnTo>
                  <a:pt x="159" y="51"/>
                </a:lnTo>
                <a:lnTo>
                  <a:pt x="142" y="24"/>
                </a:lnTo>
                <a:lnTo>
                  <a:pt x="115" y="6"/>
                </a:lnTo>
                <a:lnTo>
                  <a:pt x="83" y="0"/>
                </a:lnTo>
                <a:lnTo>
                  <a:pt x="50" y="6"/>
                </a:lnTo>
                <a:lnTo>
                  <a:pt x="23" y="24"/>
                </a:lnTo>
                <a:lnTo>
                  <a:pt x="6" y="51"/>
                </a:lnTo>
                <a:lnTo>
                  <a:pt x="0" y="85"/>
                </a:lnTo>
                <a:lnTo>
                  <a:pt x="6" y="118"/>
                </a:lnTo>
                <a:lnTo>
                  <a:pt x="23" y="145"/>
                </a:lnTo>
                <a:lnTo>
                  <a:pt x="50" y="163"/>
                </a:lnTo>
                <a:lnTo>
                  <a:pt x="83" y="170"/>
                </a:lnTo>
                <a:lnTo>
                  <a:pt x="115" y="163"/>
                </a:lnTo>
                <a:lnTo>
                  <a:pt x="142" y="145"/>
                </a:lnTo>
                <a:lnTo>
                  <a:pt x="159" y="118"/>
                </a:lnTo>
                <a:lnTo>
                  <a:pt x="165" y="8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55" name="Rectangle 69"/>
          <p:cNvSpPr>
            <a:spLocks noChangeArrowheads="1"/>
          </p:cNvSpPr>
          <p:nvPr/>
        </p:nvSpPr>
        <p:spPr bwMode="auto">
          <a:xfrm>
            <a:off x="900113" y="5143500"/>
            <a:ext cx="2905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2 Wochen nach der Wahl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(</a:t>
            </a:r>
            <a:r>
              <a:rPr lang="de-DE" sz="1400" b="1">
                <a:solidFill>
                  <a:srgbClr val="000000"/>
                </a:solidFill>
              </a:rPr>
              <a:t>Bekanntgabe Wahlergebnisse)</a:t>
            </a:r>
          </a:p>
          <a:p>
            <a:pPr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mind. 3 wahlberechtigte AN</a:t>
            </a:r>
            <a:endParaRPr lang="de-DE" sz="1600"/>
          </a:p>
          <a:p>
            <a:pPr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Arbeitgeber</a:t>
            </a:r>
            <a:endParaRPr lang="de-DE" sz="1600"/>
          </a:p>
          <a:p>
            <a:pPr>
              <a:buClr>
                <a:srgbClr val="0000FF"/>
              </a:buClr>
              <a:buFont typeface="Wingdings 3" pitchFamily="18" charset="2"/>
              <a:buChar char="Æ"/>
            </a:pPr>
            <a:r>
              <a:rPr lang="de-DE" sz="1600" b="1">
                <a:solidFill>
                  <a:srgbClr val="000000"/>
                </a:solidFill>
              </a:rPr>
              <a:t> Gewerkschaft</a:t>
            </a:r>
            <a:endParaRPr lang="de-DE" sz="1600"/>
          </a:p>
        </p:txBody>
      </p:sp>
      <p:sp>
        <p:nvSpPr>
          <p:cNvPr id="24670" name="Rectangle 9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Gründe für ...</a:t>
            </a:r>
            <a:r>
              <a:rPr lang="de-DE" sz="2400" b="1">
                <a:solidFill>
                  <a:srgbClr val="0C2DFF"/>
                </a:solidFill>
                <a:latin typeface="Arial Narrow" pitchFamily="34" charset="0"/>
              </a:rPr>
              <a:t> </a:t>
            </a:r>
            <a:endParaRPr lang="de-DE"/>
          </a:p>
        </p:txBody>
      </p:sp>
      <p:grpSp>
        <p:nvGrpSpPr>
          <p:cNvPr id="65557" name="Group 96"/>
          <p:cNvGrpSpPr>
            <a:grpSpLocks/>
          </p:cNvGrpSpPr>
          <p:nvPr/>
        </p:nvGrpSpPr>
        <p:grpSpPr bwMode="auto">
          <a:xfrm>
            <a:off x="4457700" y="5791200"/>
            <a:ext cx="838200" cy="682625"/>
            <a:chOff x="4992" y="1920"/>
            <a:chExt cx="442" cy="401"/>
          </a:xfrm>
        </p:grpSpPr>
        <p:sp>
          <p:nvSpPr>
            <p:cNvPr id="65566" name="Freeform 97"/>
            <p:cNvSpPr>
              <a:spLocks/>
            </p:cNvSpPr>
            <p:nvPr/>
          </p:nvSpPr>
          <p:spPr bwMode="auto">
            <a:xfrm>
              <a:off x="5022" y="1920"/>
              <a:ext cx="412" cy="390"/>
            </a:xfrm>
            <a:custGeom>
              <a:avLst/>
              <a:gdLst>
                <a:gd name="T0" fmla="*/ 0 w 1650"/>
                <a:gd name="T1" fmla="*/ 0 h 1563"/>
                <a:gd name="T2" fmla="*/ 0 w 1650"/>
                <a:gd name="T3" fmla="*/ 0 h 1563"/>
                <a:gd name="T4" fmla="*/ 0 w 1650"/>
                <a:gd name="T5" fmla="*/ 0 h 1563"/>
                <a:gd name="T6" fmla="*/ 0 w 1650"/>
                <a:gd name="T7" fmla="*/ 0 h 1563"/>
                <a:gd name="T8" fmla="*/ 0 w 1650"/>
                <a:gd name="T9" fmla="*/ 0 h 1563"/>
                <a:gd name="T10" fmla="*/ 0 w 1650"/>
                <a:gd name="T11" fmla="*/ 0 h 1563"/>
                <a:gd name="T12" fmla="*/ 0 w 1650"/>
                <a:gd name="T13" fmla="*/ 0 h 1563"/>
                <a:gd name="T14" fmla="*/ 0 w 1650"/>
                <a:gd name="T15" fmla="*/ 0 h 1563"/>
                <a:gd name="T16" fmla="*/ 0 w 1650"/>
                <a:gd name="T17" fmla="*/ 0 h 1563"/>
                <a:gd name="T18" fmla="*/ 0 w 1650"/>
                <a:gd name="T19" fmla="*/ 0 h 1563"/>
                <a:gd name="T20" fmla="*/ 0 w 1650"/>
                <a:gd name="T21" fmla="*/ 0 h 1563"/>
                <a:gd name="T22" fmla="*/ 0 w 1650"/>
                <a:gd name="T23" fmla="*/ 0 h 1563"/>
                <a:gd name="T24" fmla="*/ 0 w 1650"/>
                <a:gd name="T25" fmla="*/ 0 h 1563"/>
                <a:gd name="T26" fmla="*/ 0 w 1650"/>
                <a:gd name="T27" fmla="*/ 0 h 1563"/>
                <a:gd name="T28" fmla="*/ 0 w 1650"/>
                <a:gd name="T29" fmla="*/ 0 h 1563"/>
                <a:gd name="T30" fmla="*/ 0 w 1650"/>
                <a:gd name="T31" fmla="*/ 0 h 1563"/>
                <a:gd name="T32" fmla="*/ 0 w 1650"/>
                <a:gd name="T33" fmla="*/ 0 h 1563"/>
                <a:gd name="T34" fmla="*/ 0 w 1650"/>
                <a:gd name="T35" fmla="*/ 0 h 1563"/>
                <a:gd name="T36" fmla="*/ 0 w 1650"/>
                <a:gd name="T37" fmla="*/ 0 h 1563"/>
                <a:gd name="T38" fmla="*/ 0 w 1650"/>
                <a:gd name="T39" fmla="*/ 0 h 15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50"/>
                <a:gd name="T61" fmla="*/ 0 h 1563"/>
                <a:gd name="T62" fmla="*/ 1650 w 1650"/>
                <a:gd name="T63" fmla="*/ 1563 h 15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50" h="1563">
                  <a:moveTo>
                    <a:pt x="1650" y="115"/>
                  </a:moveTo>
                  <a:lnTo>
                    <a:pt x="1650" y="1456"/>
                  </a:lnTo>
                  <a:lnTo>
                    <a:pt x="1650" y="1459"/>
                  </a:lnTo>
                  <a:lnTo>
                    <a:pt x="1624" y="1524"/>
                  </a:lnTo>
                  <a:lnTo>
                    <a:pt x="1561" y="1563"/>
                  </a:lnTo>
                  <a:lnTo>
                    <a:pt x="96" y="1563"/>
                  </a:lnTo>
                  <a:lnTo>
                    <a:pt x="83" y="1563"/>
                  </a:lnTo>
                  <a:lnTo>
                    <a:pt x="23" y="1540"/>
                  </a:lnTo>
                  <a:lnTo>
                    <a:pt x="0" y="1484"/>
                  </a:lnTo>
                  <a:lnTo>
                    <a:pt x="3" y="1466"/>
                  </a:lnTo>
                  <a:lnTo>
                    <a:pt x="3" y="120"/>
                  </a:lnTo>
                  <a:lnTo>
                    <a:pt x="0" y="107"/>
                  </a:lnTo>
                  <a:lnTo>
                    <a:pt x="34" y="29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612" y="32"/>
                  </a:lnTo>
                  <a:lnTo>
                    <a:pt x="1648" y="113"/>
                  </a:lnTo>
                  <a:lnTo>
                    <a:pt x="1650" y="115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7" name="Freeform 98"/>
            <p:cNvSpPr>
              <a:spLocks/>
            </p:cNvSpPr>
            <p:nvPr/>
          </p:nvSpPr>
          <p:spPr bwMode="auto">
            <a:xfrm>
              <a:off x="5040" y="1936"/>
              <a:ext cx="376" cy="356"/>
            </a:xfrm>
            <a:custGeom>
              <a:avLst/>
              <a:gdLst>
                <a:gd name="T0" fmla="*/ 0 w 1502"/>
                <a:gd name="T1" fmla="*/ 0 h 1427"/>
                <a:gd name="T2" fmla="*/ 0 w 1502"/>
                <a:gd name="T3" fmla="*/ 0 h 1427"/>
                <a:gd name="T4" fmla="*/ 0 w 1502"/>
                <a:gd name="T5" fmla="*/ 0 h 1427"/>
                <a:gd name="T6" fmla="*/ 0 w 1502"/>
                <a:gd name="T7" fmla="*/ 0 h 1427"/>
                <a:gd name="T8" fmla="*/ 0 w 1502"/>
                <a:gd name="T9" fmla="*/ 0 h 1427"/>
                <a:gd name="T10" fmla="*/ 0 w 1502"/>
                <a:gd name="T11" fmla="*/ 0 h 1427"/>
                <a:gd name="T12" fmla="*/ 0 w 1502"/>
                <a:gd name="T13" fmla="*/ 0 h 1427"/>
                <a:gd name="T14" fmla="*/ 0 w 1502"/>
                <a:gd name="T15" fmla="*/ 0 h 1427"/>
                <a:gd name="T16" fmla="*/ 0 w 1502"/>
                <a:gd name="T17" fmla="*/ 0 h 1427"/>
                <a:gd name="T18" fmla="*/ 0 w 1502"/>
                <a:gd name="T19" fmla="*/ 0 h 1427"/>
                <a:gd name="T20" fmla="*/ 0 w 1502"/>
                <a:gd name="T21" fmla="*/ 0 h 1427"/>
                <a:gd name="T22" fmla="*/ 0 w 1502"/>
                <a:gd name="T23" fmla="*/ 0 h 14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2"/>
                <a:gd name="T37" fmla="*/ 0 h 1427"/>
                <a:gd name="T38" fmla="*/ 1502 w 1502"/>
                <a:gd name="T39" fmla="*/ 1427 h 14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2" h="1427">
                  <a:moveTo>
                    <a:pt x="1502" y="47"/>
                  </a:moveTo>
                  <a:lnTo>
                    <a:pt x="1502" y="1396"/>
                  </a:lnTo>
                  <a:lnTo>
                    <a:pt x="1460" y="1427"/>
                  </a:lnTo>
                  <a:lnTo>
                    <a:pt x="1458" y="1427"/>
                  </a:lnTo>
                  <a:lnTo>
                    <a:pt x="45" y="1427"/>
                  </a:lnTo>
                  <a:lnTo>
                    <a:pt x="0" y="1391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35" y="0"/>
                  </a:lnTo>
                  <a:lnTo>
                    <a:pt x="45" y="3"/>
                  </a:lnTo>
                  <a:lnTo>
                    <a:pt x="1460" y="3"/>
                  </a:lnTo>
                  <a:lnTo>
                    <a:pt x="1502" y="47"/>
                  </a:lnTo>
                  <a:close/>
                </a:path>
              </a:pathLst>
            </a:custGeom>
            <a:solidFill>
              <a:srgbClr val="F7EE3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8" name="Freeform 99"/>
            <p:cNvSpPr>
              <a:spLocks/>
            </p:cNvSpPr>
            <p:nvPr/>
          </p:nvSpPr>
          <p:spPr bwMode="auto">
            <a:xfrm>
              <a:off x="5339" y="2135"/>
              <a:ext cx="23" cy="42"/>
            </a:xfrm>
            <a:custGeom>
              <a:avLst/>
              <a:gdLst>
                <a:gd name="T0" fmla="*/ 0 w 91"/>
                <a:gd name="T1" fmla="*/ 0 h 166"/>
                <a:gd name="T2" fmla="*/ 0 w 91"/>
                <a:gd name="T3" fmla="*/ 0 h 166"/>
                <a:gd name="T4" fmla="*/ 0 w 91"/>
                <a:gd name="T5" fmla="*/ 0 h 166"/>
                <a:gd name="T6" fmla="*/ 0 w 91"/>
                <a:gd name="T7" fmla="*/ 0 h 166"/>
                <a:gd name="T8" fmla="*/ 0 w 91"/>
                <a:gd name="T9" fmla="*/ 0 h 166"/>
                <a:gd name="T10" fmla="*/ 0 w 91"/>
                <a:gd name="T11" fmla="*/ 0 h 166"/>
                <a:gd name="T12" fmla="*/ 0 w 91"/>
                <a:gd name="T13" fmla="*/ 0 h 166"/>
                <a:gd name="T14" fmla="*/ 0 w 91"/>
                <a:gd name="T15" fmla="*/ 0 h 166"/>
                <a:gd name="T16" fmla="*/ 0 w 91"/>
                <a:gd name="T17" fmla="*/ 0 h 166"/>
                <a:gd name="T18" fmla="*/ 0 w 91"/>
                <a:gd name="T19" fmla="*/ 0 h 166"/>
                <a:gd name="T20" fmla="*/ 0 w 91"/>
                <a:gd name="T21" fmla="*/ 0 h 166"/>
                <a:gd name="T22" fmla="*/ 0 w 91"/>
                <a:gd name="T23" fmla="*/ 0 h 166"/>
                <a:gd name="T24" fmla="*/ 0 w 91"/>
                <a:gd name="T25" fmla="*/ 0 h 166"/>
                <a:gd name="T26" fmla="*/ 0 w 91"/>
                <a:gd name="T27" fmla="*/ 0 h 166"/>
                <a:gd name="T28" fmla="*/ 0 w 91"/>
                <a:gd name="T29" fmla="*/ 0 h 166"/>
                <a:gd name="T30" fmla="*/ 0 w 91"/>
                <a:gd name="T31" fmla="*/ 0 h 166"/>
                <a:gd name="T32" fmla="*/ 0 w 91"/>
                <a:gd name="T33" fmla="*/ 0 h 166"/>
                <a:gd name="T34" fmla="*/ 0 w 91"/>
                <a:gd name="T35" fmla="*/ 0 h 166"/>
                <a:gd name="T36" fmla="*/ 0 w 91"/>
                <a:gd name="T37" fmla="*/ 0 h 166"/>
                <a:gd name="T38" fmla="*/ 0 w 91"/>
                <a:gd name="T39" fmla="*/ 0 h 166"/>
                <a:gd name="T40" fmla="*/ 0 w 91"/>
                <a:gd name="T41" fmla="*/ 0 h 166"/>
                <a:gd name="T42" fmla="*/ 0 w 91"/>
                <a:gd name="T43" fmla="*/ 0 h 166"/>
                <a:gd name="T44" fmla="*/ 0 w 91"/>
                <a:gd name="T45" fmla="*/ 0 h 166"/>
                <a:gd name="T46" fmla="*/ 0 w 91"/>
                <a:gd name="T47" fmla="*/ 0 h 166"/>
                <a:gd name="T48" fmla="*/ 0 w 91"/>
                <a:gd name="T49" fmla="*/ 0 h 166"/>
                <a:gd name="T50" fmla="*/ 0 w 91"/>
                <a:gd name="T51" fmla="*/ 0 h 166"/>
                <a:gd name="T52" fmla="*/ 0 w 91"/>
                <a:gd name="T53" fmla="*/ 0 h 166"/>
                <a:gd name="T54" fmla="*/ 0 w 91"/>
                <a:gd name="T55" fmla="*/ 0 h 166"/>
                <a:gd name="T56" fmla="*/ 0 w 91"/>
                <a:gd name="T57" fmla="*/ 0 h 166"/>
                <a:gd name="T58" fmla="*/ 0 w 91"/>
                <a:gd name="T59" fmla="*/ 0 h 166"/>
                <a:gd name="T60" fmla="*/ 0 w 91"/>
                <a:gd name="T61" fmla="*/ 0 h 166"/>
                <a:gd name="T62" fmla="*/ 0 w 91"/>
                <a:gd name="T63" fmla="*/ 0 h 166"/>
                <a:gd name="T64" fmla="*/ 0 w 91"/>
                <a:gd name="T65" fmla="*/ 0 h 166"/>
                <a:gd name="T66" fmla="*/ 0 w 91"/>
                <a:gd name="T67" fmla="*/ 0 h 166"/>
                <a:gd name="T68" fmla="*/ 0 w 91"/>
                <a:gd name="T69" fmla="*/ 0 h 166"/>
                <a:gd name="T70" fmla="*/ 0 w 91"/>
                <a:gd name="T71" fmla="*/ 0 h 166"/>
                <a:gd name="T72" fmla="*/ 0 w 91"/>
                <a:gd name="T73" fmla="*/ 0 h 166"/>
                <a:gd name="T74" fmla="*/ 0 w 91"/>
                <a:gd name="T75" fmla="*/ 0 h 166"/>
                <a:gd name="T76" fmla="*/ 0 w 91"/>
                <a:gd name="T77" fmla="*/ 0 h 166"/>
                <a:gd name="T78" fmla="*/ 0 w 91"/>
                <a:gd name="T79" fmla="*/ 0 h 166"/>
                <a:gd name="T80" fmla="*/ 0 w 91"/>
                <a:gd name="T81" fmla="*/ 0 h 166"/>
                <a:gd name="T82" fmla="*/ 0 w 91"/>
                <a:gd name="T83" fmla="*/ 0 h 166"/>
                <a:gd name="T84" fmla="*/ 0 w 91"/>
                <a:gd name="T85" fmla="*/ 0 h 166"/>
                <a:gd name="T86" fmla="*/ 0 w 91"/>
                <a:gd name="T87" fmla="*/ 0 h 166"/>
                <a:gd name="T88" fmla="*/ 0 w 91"/>
                <a:gd name="T89" fmla="*/ 0 h 166"/>
                <a:gd name="T90" fmla="*/ 0 w 91"/>
                <a:gd name="T91" fmla="*/ 0 h 166"/>
                <a:gd name="T92" fmla="*/ 0 w 91"/>
                <a:gd name="T93" fmla="*/ 0 h 166"/>
                <a:gd name="T94" fmla="*/ 0 w 91"/>
                <a:gd name="T95" fmla="*/ 0 h 166"/>
                <a:gd name="T96" fmla="*/ 0 w 91"/>
                <a:gd name="T97" fmla="*/ 0 h 166"/>
                <a:gd name="T98" fmla="*/ 0 w 91"/>
                <a:gd name="T99" fmla="*/ 0 h 1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"/>
                <a:gd name="T151" fmla="*/ 0 h 166"/>
                <a:gd name="T152" fmla="*/ 91 w 91"/>
                <a:gd name="T153" fmla="*/ 166 h 1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" h="166">
                  <a:moveTo>
                    <a:pt x="68" y="0"/>
                  </a:moveTo>
                  <a:lnTo>
                    <a:pt x="75" y="4"/>
                  </a:lnTo>
                  <a:lnTo>
                    <a:pt x="79" y="9"/>
                  </a:lnTo>
                  <a:lnTo>
                    <a:pt x="84" y="18"/>
                  </a:lnTo>
                  <a:lnTo>
                    <a:pt x="86" y="25"/>
                  </a:lnTo>
                  <a:lnTo>
                    <a:pt x="88" y="38"/>
                  </a:lnTo>
                  <a:lnTo>
                    <a:pt x="91" y="52"/>
                  </a:lnTo>
                  <a:lnTo>
                    <a:pt x="91" y="161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6" y="163"/>
                  </a:lnTo>
                  <a:lnTo>
                    <a:pt x="70" y="161"/>
                  </a:lnTo>
                  <a:lnTo>
                    <a:pt x="68" y="159"/>
                  </a:lnTo>
                  <a:lnTo>
                    <a:pt x="67" y="156"/>
                  </a:lnTo>
                  <a:lnTo>
                    <a:pt x="64" y="159"/>
                  </a:lnTo>
                  <a:lnTo>
                    <a:pt x="59" y="161"/>
                  </a:lnTo>
                  <a:lnTo>
                    <a:pt x="52" y="163"/>
                  </a:lnTo>
                  <a:lnTo>
                    <a:pt x="50" y="166"/>
                  </a:lnTo>
                  <a:lnTo>
                    <a:pt x="44" y="163"/>
                  </a:lnTo>
                  <a:lnTo>
                    <a:pt x="38" y="16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4" y="161"/>
                  </a:lnTo>
                  <a:lnTo>
                    <a:pt x="22" y="163"/>
                  </a:lnTo>
                  <a:lnTo>
                    <a:pt x="13" y="163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0" y="54"/>
                  </a:lnTo>
                  <a:lnTo>
                    <a:pt x="2" y="41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1" y="13"/>
                  </a:lnTo>
                  <a:lnTo>
                    <a:pt x="14" y="7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7" y="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69" name="Freeform 100"/>
            <p:cNvSpPr>
              <a:spLocks/>
            </p:cNvSpPr>
            <p:nvPr/>
          </p:nvSpPr>
          <p:spPr bwMode="auto">
            <a:xfrm>
              <a:off x="5340" y="2119"/>
              <a:ext cx="19" cy="19"/>
            </a:xfrm>
            <a:custGeom>
              <a:avLst/>
              <a:gdLst>
                <a:gd name="T0" fmla="*/ 0 w 72"/>
                <a:gd name="T1" fmla="*/ 0 h 73"/>
                <a:gd name="T2" fmla="*/ 0 w 72"/>
                <a:gd name="T3" fmla="*/ 0 h 73"/>
                <a:gd name="T4" fmla="*/ 0 w 72"/>
                <a:gd name="T5" fmla="*/ 0 h 73"/>
                <a:gd name="T6" fmla="*/ 0 w 72"/>
                <a:gd name="T7" fmla="*/ 0 h 73"/>
                <a:gd name="T8" fmla="*/ 0 w 72"/>
                <a:gd name="T9" fmla="*/ 0 h 73"/>
                <a:gd name="T10" fmla="*/ 0 w 72"/>
                <a:gd name="T11" fmla="*/ 0 h 73"/>
                <a:gd name="T12" fmla="*/ 0 w 72"/>
                <a:gd name="T13" fmla="*/ 0 h 73"/>
                <a:gd name="T14" fmla="*/ 0 w 72"/>
                <a:gd name="T15" fmla="*/ 0 h 73"/>
                <a:gd name="T16" fmla="*/ 0 w 72"/>
                <a:gd name="T17" fmla="*/ 0 h 73"/>
                <a:gd name="T18" fmla="*/ 0 w 72"/>
                <a:gd name="T19" fmla="*/ 0 h 73"/>
                <a:gd name="T20" fmla="*/ 0 w 72"/>
                <a:gd name="T21" fmla="*/ 0 h 73"/>
                <a:gd name="T22" fmla="*/ 0 w 72"/>
                <a:gd name="T23" fmla="*/ 0 h 73"/>
                <a:gd name="T24" fmla="*/ 0 w 72"/>
                <a:gd name="T25" fmla="*/ 0 h 73"/>
                <a:gd name="T26" fmla="*/ 0 w 72"/>
                <a:gd name="T27" fmla="*/ 0 h 73"/>
                <a:gd name="T28" fmla="*/ 0 w 72"/>
                <a:gd name="T29" fmla="*/ 0 h 73"/>
                <a:gd name="T30" fmla="*/ 0 w 72"/>
                <a:gd name="T31" fmla="*/ 0 h 73"/>
                <a:gd name="T32" fmla="*/ 0 w 72"/>
                <a:gd name="T33" fmla="*/ 0 h 73"/>
                <a:gd name="T34" fmla="*/ 0 w 72"/>
                <a:gd name="T35" fmla="*/ 0 h 73"/>
                <a:gd name="T36" fmla="*/ 0 w 72"/>
                <a:gd name="T37" fmla="*/ 0 h 73"/>
                <a:gd name="T38" fmla="*/ 0 w 72"/>
                <a:gd name="T39" fmla="*/ 0 h 73"/>
                <a:gd name="T40" fmla="*/ 0 w 72"/>
                <a:gd name="T41" fmla="*/ 0 h 73"/>
                <a:gd name="T42" fmla="*/ 0 w 72"/>
                <a:gd name="T43" fmla="*/ 0 h 73"/>
                <a:gd name="T44" fmla="*/ 0 w 72"/>
                <a:gd name="T45" fmla="*/ 0 h 73"/>
                <a:gd name="T46" fmla="*/ 0 w 72"/>
                <a:gd name="T47" fmla="*/ 0 h 73"/>
                <a:gd name="T48" fmla="*/ 0 w 72"/>
                <a:gd name="T49" fmla="*/ 0 h 73"/>
                <a:gd name="T50" fmla="*/ 0 w 72"/>
                <a:gd name="T51" fmla="*/ 0 h 73"/>
                <a:gd name="T52" fmla="*/ 0 w 72"/>
                <a:gd name="T53" fmla="*/ 0 h 73"/>
                <a:gd name="T54" fmla="*/ 0 w 72"/>
                <a:gd name="T55" fmla="*/ 0 h 73"/>
                <a:gd name="T56" fmla="*/ 0 w 72"/>
                <a:gd name="T57" fmla="*/ 0 h 73"/>
                <a:gd name="T58" fmla="*/ 0 w 72"/>
                <a:gd name="T59" fmla="*/ 0 h 73"/>
                <a:gd name="T60" fmla="*/ 0 w 72"/>
                <a:gd name="T61" fmla="*/ 0 h 73"/>
                <a:gd name="T62" fmla="*/ 0 w 72"/>
                <a:gd name="T63" fmla="*/ 0 h 73"/>
                <a:gd name="T64" fmla="*/ 0 w 72"/>
                <a:gd name="T65" fmla="*/ 0 h 73"/>
                <a:gd name="T66" fmla="*/ 0 w 72"/>
                <a:gd name="T67" fmla="*/ 0 h 73"/>
                <a:gd name="T68" fmla="*/ 0 w 72"/>
                <a:gd name="T69" fmla="*/ 0 h 73"/>
                <a:gd name="T70" fmla="*/ 0 w 72"/>
                <a:gd name="T71" fmla="*/ 0 h 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73"/>
                <a:gd name="T110" fmla="*/ 72 w 72"/>
                <a:gd name="T111" fmla="*/ 73 h 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73">
                  <a:moveTo>
                    <a:pt x="44" y="3"/>
                  </a:moveTo>
                  <a:lnTo>
                    <a:pt x="48" y="3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6" y="19"/>
                  </a:lnTo>
                  <a:lnTo>
                    <a:pt x="69" y="21"/>
                  </a:lnTo>
                  <a:lnTo>
                    <a:pt x="70" y="24"/>
                  </a:lnTo>
                  <a:lnTo>
                    <a:pt x="70" y="30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70" y="50"/>
                  </a:lnTo>
                  <a:lnTo>
                    <a:pt x="69" y="53"/>
                  </a:lnTo>
                  <a:lnTo>
                    <a:pt x="66" y="55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1" y="62"/>
                  </a:lnTo>
                  <a:lnTo>
                    <a:pt x="59" y="62"/>
                  </a:lnTo>
                  <a:lnTo>
                    <a:pt x="57" y="66"/>
                  </a:lnTo>
                  <a:lnTo>
                    <a:pt x="55" y="68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2" y="71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2" y="73"/>
                  </a:lnTo>
                  <a:lnTo>
                    <a:pt x="29" y="71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8" y="68"/>
                  </a:lnTo>
                  <a:lnTo>
                    <a:pt x="15" y="66"/>
                  </a:lnTo>
                  <a:lnTo>
                    <a:pt x="13" y="62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0" name="Freeform 101"/>
            <p:cNvSpPr>
              <a:spLocks/>
            </p:cNvSpPr>
            <p:nvPr/>
          </p:nvSpPr>
          <p:spPr bwMode="auto">
            <a:xfrm>
              <a:off x="5124" y="2061"/>
              <a:ext cx="210" cy="116"/>
            </a:xfrm>
            <a:custGeom>
              <a:avLst/>
              <a:gdLst>
                <a:gd name="T0" fmla="*/ 0 w 839"/>
                <a:gd name="T1" fmla="*/ 0 h 464"/>
                <a:gd name="T2" fmla="*/ 0 w 839"/>
                <a:gd name="T3" fmla="*/ 0 h 464"/>
                <a:gd name="T4" fmla="*/ 0 w 839"/>
                <a:gd name="T5" fmla="*/ 0 h 464"/>
                <a:gd name="T6" fmla="*/ 0 w 839"/>
                <a:gd name="T7" fmla="*/ 0 h 464"/>
                <a:gd name="T8" fmla="*/ 0 w 839"/>
                <a:gd name="T9" fmla="*/ 0 h 464"/>
                <a:gd name="T10" fmla="*/ 0 w 839"/>
                <a:gd name="T11" fmla="*/ 0 h 464"/>
                <a:gd name="T12" fmla="*/ 0 w 839"/>
                <a:gd name="T13" fmla="*/ 0 h 464"/>
                <a:gd name="T14" fmla="*/ 0 w 839"/>
                <a:gd name="T15" fmla="*/ 0 h 464"/>
                <a:gd name="T16" fmla="*/ 0 w 839"/>
                <a:gd name="T17" fmla="*/ 0 h 464"/>
                <a:gd name="T18" fmla="*/ 0 w 839"/>
                <a:gd name="T19" fmla="*/ 0 h 464"/>
                <a:gd name="T20" fmla="*/ 0 w 839"/>
                <a:gd name="T21" fmla="*/ 0 h 464"/>
                <a:gd name="T22" fmla="*/ 0 w 839"/>
                <a:gd name="T23" fmla="*/ 0 h 464"/>
                <a:gd name="T24" fmla="*/ 0 w 839"/>
                <a:gd name="T25" fmla="*/ 0 h 464"/>
                <a:gd name="T26" fmla="*/ 0 w 839"/>
                <a:gd name="T27" fmla="*/ 0 h 464"/>
                <a:gd name="T28" fmla="*/ 0 w 839"/>
                <a:gd name="T29" fmla="*/ 0 h 464"/>
                <a:gd name="T30" fmla="*/ 0 w 839"/>
                <a:gd name="T31" fmla="*/ 0 h 464"/>
                <a:gd name="T32" fmla="*/ 0 w 839"/>
                <a:gd name="T33" fmla="*/ 0 h 464"/>
                <a:gd name="T34" fmla="*/ 0 w 839"/>
                <a:gd name="T35" fmla="*/ 0 h 464"/>
                <a:gd name="T36" fmla="*/ 0 w 839"/>
                <a:gd name="T37" fmla="*/ 0 h 464"/>
                <a:gd name="T38" fmla="*/ 0 w 839"/>
                <a:gd name="T39" fmla="*/ 0 h 464"/>
                <a:gd name="T40" fmla="*/ 0 w 839"/>
                <a:gd name="T41" fmla="*/ 0 h 464"/>
                <a:gd name="T42" fmla="*/ 0 w 839"/>
                <a:gd name="T43" fmla="*/ 0 h 464"/>
                <a:gd name="T44" fmla="*/ 0 w 839"/>
                <a:gd name="T45" fmla="*/ 0 h 464"/>
                <a:gd name="T46" fmla="*/ 0 w 839"/>
                <a:gd name="T47" fmla="*/ 0 h 464"/>
                <a:gd name="T48" fmla="*/ 0 w 839"/>
                <a:gd name="T49" fmla="*/ 0 h 464"/>
                <a:gd name="T50" fmla="*/ 0 w 839"/>
                <a:gd name="T51" fmla="*/ 0 h 464"/>
                <a:gd name="T52" fmla="*/ 0 w 839"/>
                <a:gd name="T53" fmla="*/ 0 h 464"/>
                <a:gd name="T54" fmla="*/ 0 w 839"/>
                <a:gd name="T55" fmla="*/ 0 h 464"/>
                <a:gd name="T56" fmla="*/ 0 w 839"/>
                <a:gd name="T57" fmla="*/ 0 h 464"/>
                <a:gd name="T58" fmla="*/ 0 w 839"/>
                <a:gd name="T59" fmla="*/ 0 h 464"/>
                <a:gd name="T60" fmla="*/ 0 w 839"/>
                <a:gd name="T61" fmla="*/ 0 h 464"/>
                <a:gd name="T62" fmla="*/ 0 w 839"/>
                <a:gd name="T63" fmla="*/ 0 h 464"/>
                <a:gd name="T64" fmla="*/ 0 w 839"/>
                <a:gd name="T65" fmla="*/ 0 h 464"/>
                <a:gd name="T66" fmla="*/ 0 w 839"/>
                <a:gd name="T67" fmla="*/ 0 h 464"/>
                <a:gd name="T68" fmla="*/ 0 w 839"/>
                <a:gd name="T69" fmla="*/ 0 h 464"/>
                <a:gd name="T70" fmla="*/ 0 w 839"/>
                <a:gd name="T71" fmla="*/ 0 h 464"/>
                <a:gd name="T72" fmla="*/ 0 w 839"/>
                <a:gd name="T73" fmla="*/ 0 h 464"/>
                <a:gd name="T74" fmla="*/ 0 w 839"/>
                <a:gd name="T75" fmla="*/ 0 h 464"/>
                <a:gd name="T76" fmla="*/ 0 w 839"/>
                <a:gd name="T77" fmla="*/ 0 h 464"/>
                <a:gd name="T78" fmla="*/ 0 w 839"/>
                <a:gd name="T79" fmla="*/ 0 h 464"/>
                <a:gd name="T80" fmla="*/ 0 w 839"/>
                <a:gd name="T81" fmla="*/ 0 h 464"/>
                <a:gd name="T82" fmla="*/ 0 w 839"/>
                <a:gd name="T83" fmla="*/ 0 h 464"/>
                <a:gd name="T84" fmla="*/ 0 w 839"/>
                <a:gd name="T85" fmla="*/ 0 h 464"/>
                <a:gd name="T86" fmla="*/ 0 w 839"/>
                <a:gd name="T87" fmla="*/ 0 h 464"/>
                <a:gd name="T88" fmla="*/ 0 w 839"/>
                <a:gd name="T89" fmla="*/ 0 h 464"/>
                <a:gd name="T90" fmla="*/ 0 w 839"/>
                <a:gd name="T91" fmla="*/ 0 h 464"/>
                <a:gd name="T92" fmla="*/ 0 w 839"/>
                <a:gd name="T93" fmla="*/ 0 h 464"/>
                <a:gd name="T94" fmla="*/ 0 w 839"/>
                <a:gd name="T95" fmla="*/ 0 h 464"/>
                <a:gd name="T96" fmla="*/ 0 w 839"/>
                <a:gd name="T97" fmla="*/ 0 h 464"/>
                <a:gd name="T98" fmla="*/ 0 w 839"/>
                <a:gd name="T99" fmla="*/ 0 h 464"/>
                <a:gd name="T100" fmla="*/ 0 w 839"/>
                <a:gd name="T101" fmla="*/ 0 h 464"/>
                <a:gd name="T102" fmla="*/ 0 w 839"/>
                <a:gd name="T103" fmla="*/ 0 h 464"/>
                <a:gd name="T104" fmla="*/ 0 w 839"/>
                <a:gd name="T105" fmla="*/ 0 h 464"/>
                <a:gd name="T106" fmla="*/ 0 w 839"/>
                <a:gd name="T107" fmla="*/ 0 h 464"/>
                <a:gd name="T108" fmla="*/ 0 w 839"/>
                <a:gd name="T109" fmla="*/ 0 h 464"/>
                <a:gd name="T110" fmla="*/ 0 w 839"/>
                <a:gd name="T111" fmla="*/ 0 h 464"/>
                <a:gd name="T112" fmla="*/ 0 w 839"/>
                <a:gd name="T113" fmla="*/ 0 h 4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39"/>
                <a:gd name="T172" fmla="*/ 0 h 464"/>
                <a:gd name="T173" fmla="*/ 839 w 839"/>
                <a:gd name="T174" fmla="*/ 464 h 4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39" h="464">
                  <a:moveTo>
                    <a:pt x="78" y="2"/>
                  </a:moveTo>
                  <a:lnTo>
                    <a:pt x="65" y="26"/>
                  </a:lnTo>
                  <a:lnTo>
                    <a:pt x="53" y="44"/>
                  </a:lnTo>
                  <a:lnTo>
                    <a:pt x="42" y="72"/>
                  </a:lnTo>
                  <a:lnTo>
                    <a:pt x="31" y="97"/>
                  </a:lnTo>
                  <a:lnTo>
                    <a:pt x="24" y="110"/>
                  </a:lnTo>
                  <a:lnTo>
                    <a:pt x="20" y="129"/>
                  </a:lnTo>
                  <a:lnTo>
                    <a:pt x="15" y="139"/>
                  </a:lnTo>
                  <a:lnTo>
                    <a:pt x="13" y="152"/>
                  </a:lnTo>
                  <a:lnTo>
                    <a:pt x="9" y="169"/>
                  </a:lnTo>
                  <a:lnTo>
                    <a:pt x="7" y="188"/>
                  </a:lnTo>
                  <a:lnTo>
                    <a:pt x="2" y="212"/>
                  </a:lnTo>
                  <a:lnTo>
                    <a:pt x="0" y="235"/>
                  </a:lnTo>
                  <a:lnTo>
                    <a:pt x="33" y="268"/>
                  </a:lnTo>
                  <a:lnTo>
                    <a:pt x="80" y="315"/>
                  </a:lnTo>
                  <a:lnTo>
                    <a:pt x="140" y="361"/>
                  </a:lnTo>
                  <a:lnTo>
                    <a:pt x="185" y="396"/>
                  </a:lnTo>
                  <a:lnTo>
                    <a:pt x="205" y="413"/>
                  </a:lnTo>
                  <a:lnTo>
                    <a:pt x="249" y="441"/>
                  </a:lnTo>
                  <a:lnTo>
                    <a:pt x="270" y="446"/>
                  </a:lnTo>
                  <a:lnTo>
                    <a:pt x="305" y="451"/>
                  </a:lnTo>
                  <a:lnTo>
                    <a:pt x="343" y="461"/>
                  </a:lnTo>
                  <a:lnTo>
                    <a:pt x="385" y="464"/>
                  </a:lnTo>
                  <a:lnTo>
                    <a:pt x="435" y="464"/>
                  </a:lnTo>
                  <a:lnTo>
                    <a:pt x="484" y="464"/>
                  </a:lnTo>
                  <a:lnTo>
                    <a:pt x="542" y="461"/>
                  </a:lnTo>
                  <a:lnTo>
                    <a:pt x="592" y="456"/>
                  </a:lnTo>
                  <a:lnTo>
                    <a:pt x="624" y="446"/>
                  </a:lnTo>
                  <a:lnTo>
                    <a:pt x="654" y="441"/>
                  </a:lnTo>
                  <a:lnTo>
                    <a:pt x="688" y="431"/>
                  </a:lnTo>
                  <a:lnTo>
                    <a:pt x="734" y="411"/>
                  </a:lnTo>
                  <a:lnTo>
                    <a:pt x="760" y="399"/>
                  </a:lnTo>
                  <a:lnTo>
                    <a:pt x="786" y="388"/>
                  </a:lnTo>
                  <a:lnTo>
                    <a:pt x="805" y="373"/>
                  </a:lnTo>
                  <a:lnTo>
                    <a:pt x="826" y="361"/>
                  </a:lnTo>
                  <a:lnTo>
                    <a:pt x="839" y="353"/>
                  </a:lnTo>
                  <a:lnTo>
                    <a:pt x="837" y="321"/>
                  </a:lnTo>
                  <a:lnTo>
                    <a:pt x="834" y="305"/>
                  </a:lnTo>
                  <a:lnTo>
                    <a:pt x="834" y="286"/>
                  </a:lnTo>
                  <a:lnTo>
                    <a:pt x="830" y="273"/>
                  </a:lnTo>
                  <a:lnTo>
                    <a:pt x="826" y="235"/>
                  </a:lnTo>
                  <a:lnTo>
                    <a:pt x="821" y="205"/>
                  </a:lnTo>
                  <a:lnTo>
                    <a:pt x="816" y="172"/>
                  </a:lnTo>
                  <a:lnTo>
                    <a:pt x="810" y="152"/>
                  </a:lnTo>
                  <a:lnTo>
                    <a:pt x="805" y="134"/>
                  </a:lnTo>
                  <a:lnTo>
                    <a:pt x="794" y="101"/>
                  </a:lnTo>
                  <a:lnTo>
                    <a:pt x="789" y="87"/>
                  </a:lnTo>
                  <a:lnTo>
                    <a:pt x="781" y="70"/>
                  </a:lnTo>
                  <a:lnTo>
                    <a:pt x="770" y="49"/>
                  </a:lnTo>
                  <a:lnTo>
                    <a:pt x="760" y="37"/>
                  </a:lnTo>
                  <a:lnTo>
                    <a:pt x="752" y="21"/>
                  </a:lnTo>
                  <a:lnTo>
                    <a:pt x="746" y="16"/>
                  </a:lnTo>
                  <a:lnTo>
                    <a:pt x="743" y="14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80" y="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1" name="Freeform 102"/>
            <p:cNvSpPr>
              <a:spLocks/>
            </p:cNvSpPr>
            <p:nvPr/>
          </p:nvSpPr>
          <p:spPr bwMode="auto">
            <a:xfrm>
              <a:off x="5055" y="1958"/>
              <a:ext cx="347" cy="140"/>
            </a:xfrm>
            <a:custGeom>
              <a:avLst/>
              <a:gdLst>
                <a:gd name="T0" fmla="*/ 0 w 1388"/>
                <a:gd name="T1" fmla="*/ 0 h 560"/>
                <a:gd name="T2" fmla="*/ 0 w 1388"/>
                <a:gd name="T3" fmla="*/ 0 h 560"/>
                <a:gd name="T4" fmla="*/ 0 w 1388"/>
                <a:gd name="T5" fmla="*/ 0 h 560"/>
                <a:gd name="T6" fmla="*/ 0 w 1388"/>
                <a:gd name="T7" fmla="*/ 0 h 560"/>
                <a:gd name="T8" fmla="*/ 0 w 1388"/>
                <a:gd name="T9" fmla="*/ 0 h 560"/>
                <a:gd name="T10" fmla="*/ 0 w 1388"/>
                <a:gd name="T11" fmla="*/ 0 h 560"/>
                <a:gd name="T12" fmla="*/ 0 w 1388"/>
                <a:gd name="T13" fmla="*/ 0 h 560"/>
                <a:gd name="T14" fmla="*/ 0 w 1388"/>
                <a:gd name="T15" fmla="*/ 0 h 560"/>
                <a:gd name="T16" fmla="*/ 0 w 1388"/>
                <a:gd name="T17" fmla="*/ 0 h 560"/>
                <a:gd name="T18" fmla="*/ 0 w 1388"/>
                <a:gd name="T19" fmla="*/ 0 h 560"/>
                <a:gd name="T20" fmla="*/ 0 w 1388"/>
                <a:gd name="T21" fmla="*/ 0 h 560"/>
                <a:gd name="T22" fmla="*/ 0 w 1388"/>
                <a:gd name="T23" fmla="*/ 0 h 560"/>
                <a:gd name="T24" fmla="*/ 0 w 1388"/>
                <a:gd name="T25" fmla="*/ 0 h 560"/>
                <a:gd name="T26" fmla="*/ 0 w 1388"/>
                <a:gd name="T27" fmla="*/ 0 h 560"/>
                <a:gd name="T28" fmla="*/ 0 w 1388"/>
                <a:gd name="T29" fmla="*/ 0 h 560"/>
                <a:gd name="T30" fmla="*/ 0 w 1388"/>
                <a:gd name="T31" fmla="*/ 0 h 560"/>
                <a:gd name="T32" fmla="*/ 0 w 1388"/>
                <a:gd name="T33" fmla="*/ 0 h 560"/>
                <a:gd name="T34" fmla="*/ 0 w 1388"/>
                <a:gd name="T35" fmla="*/ 0 h 560"/>
                <a:gd name="T36" fmla="*/ 0 w 1388"/>
                <a:gd name="T37" fmla="*/ 0 h 560"/>
                <a:gd name="T38" fmla="*/ 0 w 1388"/>
                <a:gd name="T39" fmla="*/ 0 h 560"/>
                <a:gd name="T40" fmla="*/ 0 w 1388"/>
                <a:gd name="T41" fmla="*/ 0 h 560"/>
                <a:gd name="T42" fmla="*/ 0 w 1388"/>
                <a:gd name="T43" fmla="*/ 0 h 560"/>
                <a:gd name="T44" fmla="*/ 0 w 1388"/>
                <a:gd name="T45" fmla="*/ 0 h 560"/>
                <a:gd name="T46" fmla="*/ 0 w 1388"/>
                <a:gd name="T47" fmla="*/ 0 h 560"/>
                <a:gd name="T48" fmla="*/ 0 w 1388"/>
                <a:gd name="T49" fmla="*/ 0 h 560"/>
                <a:gd name="T50" fmla="*/ 0 w 1388"/>
                <a:gd name="T51" fmla="*/ 0 h 560"/>
                <a:gd name="T52" fmla="*/ 0 w 1388"/>
                <a:gd name="T53" fmla="*/ 0 h 560"/>
                <a:gd name="T54" fmla="*/ 0 w 1388"/>
                <a:gd name="T55" fmla="*/ 0 h 560"/>
                <a:gd name="T56" fmla="*/ 0 w 1388"/>
                <a:gd name="T57" fmla="*/ 0 h 560"/>
                <a:gd name="T58" fmla="*/ 0 w 1388"/>
                <a:gd name="T59" fmla="*/ 0 h 560"/>
                <a:gd name="T60" fmla="*/ 0 w 1388"/>
                <a:gd name="T61" fmla="*/ 0 h 560"/>
                <a:gd name="T62" fmla="*/ 0 w 1388"/>
                <a:gd name="T63" fmla="*/ 0 h 560"/>
                <a:gd name="T64" fmla="*/ 0 w 1388"/>
                <a:gd name="T65" fmla="*/ 0 h 560"/>
                <a:gd name="T66" fmla="*/ 0 w 1388"/>
                <a:gd name="T67" fmla="*/ 0 h 560"/>
                <a:gd name="T68" fmla="*/ 0 w 1388"/>
                <a:gd name="T69" fmla="*/ 0 h 560"/>
                <a:gd name="T70" fmla="*/ 0 w 1388"/>
                <a:gd name="T71" fmla="*/ 0 h 560"/>
                <a:gd name="T72" fmla="*/ 0 w 1388"/>
                <a:gd name="T73" fmla="*/ 0 h 560"/>
                <a:gd name="T74" fmla="*/ 0 w 1388"/>
                <a:gd name="T75" fmla="*/ 0 h 560"/>
                <a:gd name="T76" fmla="*/ 0 w 1388"/>
                <a:gd name="T77" fmla="*/ 0 h 560"/>
                <a:gd name="T78" fmla="*/ 0 w 1388"/>
                <a:gd name="T79" fmla="*/ 0 h 560"/>
                <a:gd name="T80" fmla="*/ 0 w 1388"/>
                <a:gd name="T81" fmla="*/ 0 h 560"/>
                <a:gd name="T82" fmla="*/ 0 w 1388"/>
                <a:gd name="T83" fmla="*/ 0 h 560"/>
                <a:gd name="T84" fmla="*/ 0 w 1388"/>
                <a:gd name="T85" fmla="*/ 0 h 560"/>
                <a:gd name="T86" fmla="*/ 0 w 1388"/>
                <a:gd name="T87" fmla="*/ 0 h 560"/>
                <a:gd name="T88" fmla="*/ 0 w 1388"/>
                <a:gd name="T89" fmla="*/ 0 h 560"/>
                <a:gd name="T90" fmla="*/ 0 w 1388"/>
                <a:gd name="T91" fmla="*/ 0 h 560"/>
                <a:gd name="T92" fmla="*/ 0 w 1388"/>
                <a:gd name="T93" fmla="*/ 0 h 560"/>
                <a:gd name="T94" fmla="*/ 0 w 1388"/>
                <a:gd name="T95" fmla="*/ 0 h 560"/>
                <a:gd name="T96" fmla="*/ 0 w 1388"/>
                <a:gd name="T97" fmla="*/ 0 h 560"/>
                <a:gd name="T98" fmla="*/ 0 w 1388"/>
                <a:gd name="T99" fmla="*/ 0 h 560"/>
                <a:gd name="T100" fmla="*/ 0 w 1388"/>
                <a:gd name="T101" fmla="*/ 0 h 560"/>
                <a:gd name="T102" fmla="*/ 0 w 1388"/>
                <a:gd name="T103" fmla="*/ 0 h 560"/>
                <a:gd name="T104" fmla="*/ 0 w 1388"/>
                <a:gd name="T105" fmla="*/ 0 h 560"/>
                <a:gd name="T106" fmla="*/ 0 w 1388"/>
                <a:gd name="T107" fmla="*/ 0 h 5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88"/>
                <a:gd name="T163" fmla="*/ 0 h 560"/>
                <a:gd name="T164" fmla="*/ 1388 w 1388"/>
                <a:gd name="T165" fmla="*/ 560 h 5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88" h="560">
                  <a:moveTo>
                    <a:pt x="1024" y="428"/>
                  </a:moveTo>
                  <a:lnTo>
                    <a:pt x="699" y="560"/>
                  </a:lnTo>
                  <a:lnTo>
                    <a:pt x="701" y="560"/>
                  </a:lnTo>
                  <a:lnTo>
                    <a:pt x="359" y="415"/>
                  </a:lnTo>
                  <a:lnTo>
                    <a:pt x="0" y="261"/>
                  </a:lnTo>
                  <a:lnTo>
                    <a:pt x="747" y="0"/>
                  </a:lnTo>
                  <a:lnTo>
                    <a:pt x="1388" y="281"/>
                  </a:lnTo>
                  <a:lnTo>
                    <a:pt x="1180" y="363"/>
                  </a:lnTo>
                  <a:lnTo>
                    <a:pt x="1176" y="360"/>
                  </a:lnTo>
                  <a:lnTo>
                    <a:pt x="1172" y="356"/>
                  </a:lnTo>
                  <a:lnTo>
                    <a:pt x="1165" y="352"/>
                  </a:lnTo>
                  <a:lnTo>
                    <a:pt x="1151" y="349"/>
                  </a:lnTo>
                  <a:lnTo>
                    <a:pt x="728" y="224"/>
                  </a:lnTo>
                  <a:lnTo>
                    <a:pt x="728" y="222"/>
                  </a:lnTo>
                  <a:lnTo>
                    <a:pt x="725" y="222"/>
                  </a:lnTo>
                  <a:lnTo>
                    <a:pt x="725" y="219"/>
                  </a:lnTo>
                  <a:lnTo>
                    <a:pt x="723" y="216"/>
                  </a:lnTo>
                  <a:lnTo>
                    <a:pt x="720" y="216"/>
                  </a:lnTo>
                  <a:lnTo>
                    <a:pt x="720" y="213"/>
                  </a:lnTo>
                  <a:lnTo>
                    <a:pt x="718" y="213"/>
                  </a:lnTo>
                  <a:lnTo>
                    <a:pt x="716" y="213"/>
                  </a:lnTo>
                  <a:lnTo>
                    <a:pt x="714" y="213"/>
                  </a:lnTo>
                  <a:lnTo>
                    <a:pt x="712" y="213"/>
                  </a:lnTo>
                  <a:lnTo>
                    <a:pt x="710" y="213"/>
                  </a:lnTo>
                  <a:lnTo>
                    <a:pt x="707" y="213"/>
                  </a:lnTo>
                  <a:lnTo>
                    <a:pt x="705" y="213"/>
                  </a:lnTo>
                  <a:lnTo>
                    <a:pt x="702" y="213"/>
                  </a:lnTo>
                  <a:lnTo>
                    <a:pt x="701" y="216"/>
                  </a:lnTo>
                  <a:lnTo>
                    <a:pt x="699" y="219"/>
                  </a:lnTo>
                  <a:lnTo>
                    <a:pt x="696" y="219"/>
                  </a:lnTo>
                  <a:lnTo>
                    <a:pt x="696" y="222"/>
                  </a:lnTo>
                  <a:lnTo>
                    <a:pt x="696" y="224"/>
                  </a:lnTo>
                  <a:lnTo>
                    <a:pt x="696" y="227"/>
                  </a:lnTo>
                  <a:lnTo>
                    <a:pt x="696" y="229"/>
                  </a:lnTo>
                  <a:lnTo>
                    <a:pt x="696" y="231"/>
                  </a:lnTo>
                  <a:lnTo>
                    <a:pt x="699" y="231"/>
                  </a:lnTo>
                  <a:lnTo>
                    <a:pt x="701" y="234"/>
                  </a:lnTo>
                  <a:lnTo>
                    <a:pt x="702" y="234"/>
                  </a:lnTo>
                  <a:lnTo>
                    <a:pt x="702" y="238"/>
                  </a:lnTo>
                  <a:lnTo>
                    <a:pt x="705" y="238"/>
                  </a:lnTo>
                  <a:lnTo>
                    <a:pt x="707" y="238"/>
                  </a:lnTo>
                  <a:lnTo>
                    <a:pt x="710" y="240"/>
                  </a:lnTo>
                  <a:lnTo>
                    <a:pt x="712" y="240"/>
                  </a:lnTo>
                  <a:lnTo>
                    <a:pt x="714" y="240"/>
                  </a:lnTo>
                  <a:lnTo>
                    <a:pt x="716" y="238"/>
                  </a:lnTo>
                  <a:lnTo>
                    <a:pt x="718" y="238"/>
                  </a:lnTo>
                  <a:lnTo>
                    <a:pt x="720" y="238"/>
                  </a:lnTo>
                  <a:lnTo>
                    <a:pt x="720" y="234"/>
                  </a:lnTo>
                  <a:lnTo>
                    <a:pt x="1135" y="360"/>
                  </a:lnTo>
                  <a:lnTo>
                    <a:pt x="1145" y="363"/>
                  </a:lnTo>
                  <a:lnTo>
                    <a:pt x="1151" y="367"/>
                  </a:lnTo>
                  <a:lnTo>
                    <a:pt x="1156" y="370"/>
                  </a:lnTo>
                  <a:lnTo>
                    <a:pt x="1160" y="372"/>
                  </a:lnTo>
                  <a:lnTo>
                    <a:pt x="1024" y="4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2" name="Freeform 103"/>
            <p:cNvSpPr>
              <a:spLocks/>
            </p:cNvSpPr>
            <p:nvPr/>
          </p:nvSpPr>
          <p:spPr bwMode="auto">
            <a:xfrm>
              <a:off x="5235" y="2013"/>
              <a:ext cx="117" cy="106"/>
            </a:xfrm>
            <a:custGeom>
              <a:avLst/>
              <a:gdLst>
                <a:gd name="T0" fmla="*/ 0 w 469"/>
                <a:gd name="T1" fmla="*/ 0 h 426"/>
                <a:gd name="T2" fmla="*/ 0 w 469"/>
                <a:gd name="T3" fmla="*/ 0 h 426"/>
                <a:gd name="T4" fmla="*/ 0 w 469"/>
                <a:gd name="T5" fmla="*/ 0 h 426"/>
                <a:gd name="T6" fmla="*/ 0 w 469"/>
                <a:gd name="T7" fmla="*/ 0 h 426"/>
                <a:gd name="T8" fmla="*/ 0 w 469"/>
                <a:gd name="T9" fmla="*/ 0 h 426"/>
                <a:gd name="T10" fmla="*/ 0 w 469"/>
                <a:gd name="T11" fmla="*/ 0 h 426"/>
                <a:gd name="T12" fmla="*/ 0 w 469"/>
                <a:gd name="T13" fmla="*/ 0 h 426"/>
                <a:gd name="T14" fmla="*/ 0 w 469"/>
                <a:gd name="T15" fmla="*/ 0 h 426"/>
                <a:gd name="T16" fmla="*/ 0 w 469"/>
                <a:gd name="T17" fmla="*/ 0 h 426"/>
                <a:gd name="T18" fmla="*/ 0 w 469"/>
                <a:gd name="T19" fmla="*/ 0 h 426"/>
                <a:gd name="T20" fmla="*/ 0 w 469"/>
                <a:gd name="T21" fmla="*/ 0 h 426"/>
                <a:gd name="T22" fmla="*/ 0 w 469"/>
                <a:gd name="T23" fmla="*/ 0 h 426"/>
                <a:gd name="T24" fmla="*/ 0 w 469"/>
                <a:gd name="T25" fmla="*/ 0 h 426"/>
                <a:gd name="T26" fmla="*/ 0 w 469"/>
                <a:gd name="T27" fmla="*/ 0 h 426"/>
                <a:gd name="T28" fmla="*/ 0 w 469"/>
                <a:gd name="T29" fmla="*/ 0 h 426"/>
                <a:gd name="T30" fmla="*/ 0 w 469"/>
                <a:gd name="T31" fmla="*/ 0 h 426"/>
                <a:gd name="T32" fmla="*/ 0 w 469"/>
                <a:gd name="T33" fmla="*/ 0 h 426"/>
                <a:gd name="T34" fmla="*/ 0 w 469"/>
                <a:gd name="T35" fmla="*/ 0 h 426"/>
                <a:gd name="T36" fmla="*/ 0 w 469"/>
                <a:gd name="T37" fmla="*/ 0 h 426"/>
                <a:gd name="T38" fmla="*/ 0 w 469"/>
                <a:gd name="T39" fmla="*/ 0 h 426"/>
                <a:gd name="T40" fmla="*/ 0 w 469"/>
                <a:gd name="T41" fmla="*/ 0 h 426"/>
                <a:gd name="T42" fmla="*/ 0 w 469"/>
                <a:gd name="T43" fmla="*/ 0 h 426"/>
                <a:gd name="T44" fmla="*/ 0 w 469"/>
                <a:gd name="T45" fmla="*/ 0 h 426"/>
                <a:gd name="T46" fmla="*/ 0 w 469"/>
                <a:gd name="T47" fmla="*/ 0 h 426"/>
                <a:gd name="T48" fmla="*/ 0 w 469"/>
                <a:gd name="T49" fmla="*/ 0 h 426"/>
                <a:gd name="T50" fmla="*/ 0 w 469"/>
                <a:gd name="T51" fmla="*/ 0 h 426"/>
                <a:gd name="T52" fmla="*/ 0 w 469"/>
                <a:gd name="T53" fmla="*/ 0 h 426"/>
                <a:gd name="T54" fmla="*/ 0 w 469"/>
                <a:gd name="T55" fmla="*/ 0 h 426"/>
                <a:gd name="T56" fmla="*/ 0 w 469"/>
                <a:gd name="T57" fmla="*/ 0 h 426"/>
                <a:gd name="T58" fmla="*/ 0 w 469"/>
                <a:gd name="T59" fmla="*/ 0 h 426"/>
                <a:gd name="T60" fmla="*/ 0 w 469"/>
                <a:gd name="T61" fmla="*/ 0 h 426"/>
                <a:gd name="T62" fmla="*/ 0 w 469"/>
                <a:gd name="T63" fmla="*/ 0 h 426"/>
                <a:gd name="T64" fmla="*/ 0 w 469"/>
                <a:gd name="T65" fmla="*/ 0 h 426"/>
                <a:gd name="T66" fmla="*/ 0 w 469"/>
                <a:gd name="T67" fmla="*/ 0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9"/>
                <a:gd name="T103" fmla="*/ 0 h 426"/>
                <a:gd name="T104" fmla="*/ 469 w 469"/>
                <a:gd name="T105" fmla="*/ 426 h 4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9" h="426">
                  <a:moveTo>
                    <a:pt x="440" y="151"/>
                  </a:moveTo>
                  <a:lnTo>
                    <a:pt x="440" y="153"/>
                  </a:lnTo>
                  <a:lnTo>
                    <a:pt x="442" y="157"/>
                  </a:lnTo>
                  <a:lnTo>
                    <a:pt x="442" y="168"/>
                  </a:lnTo>
                  <a:lnTo>
                    <a:pt x="449" y="425"/>
                  </a:lnTo>
                  <a:lnTo>
                    <a:pt x="453" y="425"/>
                  </a:lnTo>
                  <a:lnTo>
                    <a:pt x="458" y="426"/>
                  </a:lnTo>
                  <a:lnTo>
                    <a:pt x="460" y="426"/>
                  </a:lnTo>
                  <a:lnTo>
                    <a:pt x="463" y="426"/>
                  </a:lnTo>
                  <a:lnTo>
                    <a:pt x="466" y="425"/>
                  </a:lnTo>
                  <a:lnTo>
                    <a:pt x="469" y="425"/>
                  </a:lnTo>
                  <a:lnTo>
                    <a:pt x="466" y="176"/>
                  </a:lnTo>
                  <a:lnTo>
                    <a:pt x="466" y="165"/>
                  </a:lnTo>
                  <a:lnTo>
                    <a:pt x="464" y="154"/>
                  </a:lnTo>
                  <a:lnTo>
                    <a:pt x="463" y="151"/>
                  </a:lnTo>
                  <a:lnTo>
                    <a:pt x="463" y="145"/>
                  </a:lnTo>
                  <a:lnTo>
                    <a:pt x="460" y="142"/>
                  </a:lnTo>
                  <a:lnTo>
                    <a:pt x="456" y="136"/>
                  </a:lnTo>
                  <a:lnTo>
                    <a:pt x="451" y="134"/>
                  </a:lnTo>
                  <a:lnTo>
                    <a:pt x="445" y="131"/>
                  </a:lnTo>
                  <a:lnTo>
                    <a:pt x="434" y="12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418" y="140"/>
                  </a:lnTo>
                  <a:lnTo>
                    <a:pt x="424" y="140"/>
                  </a:lnTo>
                  <a:lnTo>
                    <a:pt x="431" y="142"/>
                  </a:lnTo>
                  <a:lnTo>
                    <a:pt x="436" y="145"/>
                  </a:lnTo>
                  <a:lnTo>
                    <a:pt x="440" y="151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3" name="Freeform 104"/>
            <p:cNvSpPr>
              <a:spLocks/>
            </p:cNvSpPr>
            <p:nvPr/>
          </p:nvSpPr>
          <p:spPr bwMode="auto">
            <a:xfrm>
              <a:off x="5229" y="2010"/>
              <a:ext cx="8" cy="6"/>
            </a:xfrm>
            <a:custGeom>
              <a:avLst/>
              <a:gdLst>
                <a:gd name="T0" fmla="*/ 0 w 34"/>
                <a:gd name="T1" fmla="*/ 0 h 23"/>
                <a:gd name="T2" fmla="*/ 0 w 34"/>
                <a:gd name="T3" fmla="*/ 0 h 23"/>
                <a:gd name="T4" fmla="*/ 0 w 34"/>
                <a:gd name="T5" fmla="*/ 0 h 23"/>
                <a:gd name="T6" fmla="*/ 0 w 34"/>
                <a:gd name="T7" fmla="*/ 0 h 23"/>
                <a:gd name="T8" fmla="*/ 0 w 34"/>
                <a:gd name="T9" fmla="*/ 0 h 23"/>
                <a:gd name="T10" fmla="*/ 0 w 34"/>
                <a:gd name="T11" fmla="*/ 0 h 23"/>
                <a:gd name="T12" fmla="*/ 0 w 34"/>
                <a:gd name="T13" fmla="*/ 0 h 23"/>
                <a:gd name="T14" fmla="*/ 0 w 34"/>
                <a:gd name="T15" fmla="*/ 0 h 23"/>
                <a:gd name="T16" fmla="*/ 0 w 34"/>
                <a:gd name="T17" fmla="*/ 0 h 23"/>
                <a:gd name="T18" fmla="*/ 0 w 34"/>
                <a:gd name="T19" fmla="*/ 0 h 23"/>
                <a:gd name="T20" fmla="*/ 0 w 34"/>
                <a:gd name="T21" fmla="*/ 0 h 23"/>
                <a:gd name="T22" fmla="*/ 0 w 34"/>
                <a:gd name="T23" fmla="*/ 0 h 23"/>
                <a:gd name="T24" fmla="*/ 0 w 34"/>
                <a:gd name="T25" fmla="*/ 0 h 23"/>
                <a:gd name="T26" fmla="*/ 0 w 34"/>
                <a:gd name="T27" fmla="*/ 0 h 23"/>
                <a:gd name="T28" fmla="*/ 0 w 34"/>
                <a:gd name="T29" fmla="*/ 0 h 23"/>
                <a:gd name="T30" fmla="*/ 0 w 34"/>
                <a:gd name="T31" fmla="*/ 0 h 23"/>
                <a:gd name="T32" fmla="*/ 0 w 34"/>
                <a:gd name="T33" fmla="*/ 0 h 23"/>
                <a:gd name="T34" fmla="*/ 0 w 34"/>
                <a:gd name="T35" fmla="*/ 0 h 23"/>
                <a:gd name="T36" fmla="*/ 0 w 34"/>
                <a:gd name="T37" fmla="*/ 0 h 23"/>
                <a:gd name="T38" fmla="*/ 0 w 34"/>
                <a:gd name="T39" fmla="*/ 0 h 23"/>
                <a:gd name="T40" fmla="*/ 0 w 34"/>
                <a:gd name="T41" fmla="*/ 0 h 23"/>
                <a:gd name="T42" fmla="*/ 0 w 34"/>
                <a:gd name="T43" fmla="*/ 0 h 23"/>
                <a:gd name="T44" fmla="*/ 0 w 34"/>
                <a:gd name="T45" fmla="*/ 0 h 23"/>
                <a:gd name="T46" fmla="*/ 0 w 34"/>
                <a:gd name="T47" fmla="*/ 0 h 23"/>
                <a:gd name="T48" fmla="*/ 0 w 34"/>
                <a:gd name="T49" fmla="*/ 0 h 23"/>
                <a:gd name="T50" fmla="*/ 0 w 34"/>
                <a:gd name="T51" fmla="*/ 0 h 23"/>
                <a:gd name="T52" fmla="*/ 0 w 34"/>
                <a:gd name="T53" fmla="*/ 0 h 23"/>
                <a:gd name="T54" fmla="*/ 0 w 34"/>
                <a:gd name="T55" fmla="*/ 0 h 23"/>
                <a:gd name="T56" fmla="*/ 0 w 34"/>
                <a:gd name="T57" fmla="*/ 0 h 23"/>
                <a:gd name="T58" fmla="*/ 0 w 34"/>
                <a:gd name="T59" fmla="*/ 0 h 23"/>
                <a:gd name="T60" fmla="*/ 0 w 34"/>
                <a:gd name="T61" fmla="*/ 0 h 23"/>
                <a:gd name="T62" fmla="*/ 0 w 34"/>
                <a:gd name="T63" fmla="*/ 0 h 23"/>
                <a:gd name="T64" fmla="*/ 0 w 34"/>
                <a:gd name="T65" fmla="*/ 0 h 23"/>
                <a:gd name="T66" fmla="*/ 0 w 34"/>
                <a:gd name="T67" fmla="*/ 0 h 23"/>
                <a:gd name="T68" fmla="*/ 0 w 34"/>
                <a:gd name="T69" fmla="*/ 0 h 23"/>
                <a:gd name="T70" fmla="*/ 0 w 34"/>
                <a:gd name="T71" fmla="*/ 0 h 23"/>
                <a:gd name="T72" fmla="*/ 0 w 34"/>
                <a:gd name="T73" fmla="*/ 0 h 23"/>
                <a:gd name="T74" fmla="*/ 0 w 34"/>
                <a:gd name="T75" fmla="*/ 0 h 23"/>
                <a:gd name="T76" fmla="*/ 0 w 34"/>
                <a:gd name="T77" fmla="*/ 0 h 23"/>
                <a:gd name="T78" fmla="*/ 0 w 34"/>
                <a:gd name="T79" fmla="*/ 0 h 23"/>
                <a:gd name="T80" fmla="*/ 0 w 34"/>
                <a:gd name="T81" fmla="*/ 0 h 23"/>
                <a:gd name="T82" fmla="*/ 0 w 34"/>
                <a:gd name="T83" fmla="*/ 0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"/>
                <a:gd name="T127" fmla="*/ 0 h 23"/>
                <a:gd name="T128" fmla="*/ 34 w 34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" h="23">
                  <a:moveTo>
                    <a:pt x="32" y="10"/>
                  </a:moveTo>
                  <a:lnTo>
                    <a:pt x="32" y="7"/>
                  </a:lnTo>
                  <a:lnTo>
                    <a:pt x="29" y="5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4" name="Freeform 105"/>
            <p:cNvSpPr>
              <a:spLocks/>
            </p:cNvSpPr>
            <p:nvPr/>
          </p:nvSpPr>
          <p:spPr bwMode="auto">
            <a:xfrm>
              <a:off x="5343" y="2123"/>
              <a:ext cx="15" cy="11"/>
            </a:xfrm>
            <a:custGeom>
              <a:avLst/>
              <a:gdLst>
                <a:gd name="T0" fmla="*/ 0 w 62"/>
                <a:gd name="T1" fmla="*/ 0 h 46"/>
                <a:gd name="T2" fmla="*/ 0 w 62"/>
                <a:gd name="T3" fmla="*/ 0 h 46"/>
                <a:gd name="T4" fmla="*/ 0 w 62"/>
                <a:gd name="T5" fmla="*/ 0 h 46"/>
                <a:gd name="T6" fmla="*/ 0 w 62"/>
                <a:gd name="T7" fmla="*/ 0 h 46"/>
                <a:gd name="T8" fmla="*/ 0 w 62"/>
                <a:gd name="T9" fmla="*/ 0 h 46"/>
                <a:gd name="T10" fmla="*/ 0 w 62"/>
                <a:gd name="T11" fmla="*/ 0 h 46"/>
                <a:gd name="T12" fmla="*/ 0 w 62"/>
                <a:gd name="T13" fmla="*/ 0 h 46"/>
                <a:gd name="T14" fmla="*/ 0 w 62"/>
                <a:gd name="T15" fmla="*/ 0 h 46"/>
                <a:gd name="T16" fmla="*/ 0 w 62"/>
                <a:gd name="T17" fmla="*/ 0 h 46"/>
                <a:gd name="T18" fmla="*/ 0 w 62"/>
                <a:gd name="T19" fmla="*/ 0 h 46"/>
                <a:gd name="T20" fmla="*/ 0 w 62"/>
                <a:gd name="T21" fmla="*/ 0 h 46"/>
                <a:gd name="T22" fmla="*/ 0 w 62"/>
                <a:gd name="T23" fmla="*/ 0 h 46"/>
                <a:gd name="T24" fmla="*/ 0 w 62"/>
                <a:gd name="T25" fmla="*/ 0 h 46"/>
                <a:gd name="T26" fmla="*/ 0 w 62"/>
                <a:gd name="T27" fmla="*/ 0 h 46"/>
                <a:gd name="T28" fmla="*/ 0 w 62"/>
                <a:gd name="T29" fmla="*/ 0 h 46"/>
                <a:gd name="T30" fmla="*/ 0 w 62"/>
                <a:gd name="T31" fmla="*/ 0 h 46"/>
                <a:gd name="T32" fmla="*/ 0 w 62"/>
                <a:gd name="T33" fmla="*/ 0 h 46"/>
                <a:gd name="T34" fmla="*/ 0 w 62"/>
                <a:gd name="T35" fmla="*/ 0 h 46"/>
                <a:gd name="T36" fmla="*/ 0 w 62"/>
                <a:gd name="T37" fmla="*/ 0 h 46"/>
                <a:gd name="T38" fmla="*/ 0 w 62"/>
                <a:gd name="T39" fmla="*/ 0 h 46"/>
                <a:gd name="T40" fmla="*/ 0 w 62"/>
                <a:gd name="T41" fmla="*/ 0 h 46"/>
                <a:gd name="T42" fmla="*/ 0 w 62"/>
                <a:gd name="T43" fmla="*/ 0 h 46"/>
                <a:gd name="T44" fmla="*/ 0 w 62"/>
                <a:gd name="T45" fmla="*/ 0 h 46"/>
                <a:gd name="T46" fmla="*/ 0 w 62"/>
                <a:gd name="T47" fmla="*/ 0 h 46"/>
                <a:gd name="T48" fmla="*/ 0 w 62"/>
                <a:gd name="T49" fmla="*/ 0 h 46"/>
                <a:gd name="T50" fmla="*/ 0 w 62"/>
                <a:gd name="T51" fmla="*/ 0 h 46"/>
                <a:gd name="T52" fmla="*/ 0 w 62"/>
                <a:gd name="T53" fmla="*/ 0 h 46"/>
                <a:gd name="T54" fmla="*/ 0 w 62"/>
                <a:gd name="T55" fmla="*/ 0 h 46"/>
                <a:gd name="T56" fmla="*/ 0 w 62"/>
                <a:gd name="T57" fmla="*/ 0 h 46"/>
                <a:gd name="T58" fmla="*/ 0 w 62"/>
                <a:gd name="T59" fmla="*/ 0 h 46"/>
                <a:gd name="T60" fmla="*/ 0 w 62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"/>
                <a:gd name="T94" fmla="*/ 0 h 46"/>
                <a:gd name="T95" fmla="*/ 62 w 62"/>
                <a:gd name="T96" fmla="*/ 46 h 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" h="46">
                  <a:moveTo>
                    <a:pt x="1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5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5" y="39"/>
                  </a:lnTo>
                  <a:lnTo>
                    <a:pt x="17" y="41"/>
                  </a:lnTo>
                  <a:lnTo>
                    <a:pt x="20" y="41"/>
                  </a:lnTo>
                  <a:lnTo>
                    <a:pt x="25" y="41"/>
                  </a:lnTo>
                  <a:lnTo>
                    <a:pt x="27" y="44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9" y="41"/>
                  </a:lnTo>
                  <a:lnTo>
                    <a:pt x="52" y="41"/>
                  </a:lnTo>
                  <a:lnTo>
                    <a:pt x="55" y="41"/>
                  </a:lnTo>
                  <a:lnTo>
                    <a:pt x="57" y="39"/>
                  </a:lnTo>
                  <a:lnTo>
                    <a:pt x="60" y="36"/>
                  </a:lnTo>
                  <a:lnTo>
                    <a:pt x="62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75" name="Text Box 106"/>
            <p:cNvSpPr txBox="1">
              <a:spLocks noChangeArrowheads="1"/>
            </p:cNvSpPr>
            <p:nvPr/>
          </p:nvSpPr>
          <p:spPr bwMode="auto">
            <a:xfrm>
              <a:off x="4992" y="2160"/>
              <a:ext cx="40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/>
                <a:t>  Gericht</a:t>
              </a:r>
            </a:p>
          </p:txBody>
        </p:sp>
      </p:grpSp>
      <p:sp>
        <p:nvSpPr>
          <p:cNvPr id="65558" name="Rectangle 107"/>
          <p:cNvSpPr>
            <a:spLocks noChangeArrowheads="1"/>
          </p:cNvSpPr>
          <p:nvPr/>
        </p:nvSpPr>
        <p:spPr bwMode="auto">
          <a:xfrm>
            <a:off x="684213" y="1484313"/>
            <a:ext cx="3600450" cy="649287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59" name="Rectangle 27"/>
          <p:cNvSpPr>
            <a:spLocks noChangeArrowheads="1"/>
          </p:cNvSpPr>
          <p:nvPr/>
        </p:nvSpPr>
        <p:spPr bwMode="auto">
          <a:xfrm>
            <a:off x="762000" y="1600200"/>
            <a:ext cx="3962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55000"/>
              </a:lnSpc>
            </a:pPr>
            <a:r>
              <a:rPr lang="de-DE" sz="1800" b="1">
                <a:solidFill>
                  <a:srgbClr val="000000"/>
                </a:solidFill>
              </a:rPr>
              <a:t>bei Verstoß gegen wesentliche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Vorschriften</a:t>
            </a:r>
            <a:r>
              <a:rPr lang="de-DE" sz="3600"/>
              <a:t> </a:t>
            </a:r>
            <a:r>
              <a:rPr lang="de-DE" sz="1800" b="1">
                <a:solidFill>
                  <a:srgbClr val="000000"/>
                </a:solidFill>
              </a:rPr>
              <a:t>§ 19 BetrVG</a:t>
            </a:r>
            <a:endParaRPr lang="de-DE" sz="3600"/>
          </a:p>
          <a:p>
            <a:br>
              <a:rPr lang="de-DE" sz="2000" b="1" u="sng">
                <a:solidFill>
                  <a:schemeClr val="accent2"/>
                </a:solidFill>
              </a:rPr>
            </a:br>
            <a:r>
              <a:rPr lang="de-DE" sz="2000" b="1" u="sng">
                <a:solidFill>
                  <a:schemeClr val="accent2"/>
                </a:solidFill>
              </a:rPr>
              <a:t>Beispiele</a:t>
            </a:r>
            <a:endParaRPr lang="de-DE" sz="1600" b="1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Zulassung von Nichtwahlberechtigten</a:t>
            </a:r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Zulassung nicht wählbarer AN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Mängel des Wahlverfahrens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Wahlvorstand falsch besetzt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fehlerhaftes Wahlausschreiben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falsche Verteilung der BR-Sitze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falsche Anzahl der BR-Sitze</a:t>
            </a:r>
            <a:endParaRPr lang="de-DE" sz="4000"/>
          </a:p>
          <a:p>
            <a:pPr>
              <a:buClr>
                <a:schemeClr val="accent2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Verkennung des Betriebsbegriffs</a:t>
            </a:r>
          </a:p>
        </p:txBody>
      </p:sp>
      <p:sp>
        <p:nvSpPr>
          <p:cNvPr id="65560" name="Rectangle 108"/>
          <p:cNvSpPr>
            <a:spLocks noChangeArrowheads="1"/>
          </p:cNvSpPr>
          <p:nvPr/>
        </p:nvSpPr>
        <p:spPr bwMode="auto">
          <a:xfrm>
            <a:off x="5364163" y="1557338"/>
            <a:ext cx="2808287" cy="935037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1" name="Rectangle 24"/>
          <p:cNvSpPr>
            <a:spLocks noChangeArrowheads="1"/>
          </p:cNvSpPr>
          <p:nvPr/>
        </p:nvSpPr>
        <p:spPr bwMode="auto">
          <a:xfrm>
            <a:off x="5410200" y="1600200"/>
            <a:ext cx="33512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bei groben und offen-</a:t>
            </a:r>
          </a:p>
          <a:p>
            <a:r>
              <a:rPr lang="de-DE" sz="1800" b="1">
                <a:solidFill>
                  <a:srgbClr val="000000"/>
                </a:solidFill>
              </a:rPr>
              <a:t>sichtlichem Verstoß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gegen Wahlgrundsätze</a:t>
            </a:r>
            <a:endParaRPr lang="de-DE" sz="1800" b="1" u="sng">
              <a:solidFill>
                <a:srgbClr val="000000"/>
              </a:solidFill>
            </a:endParaRPr>
          </a:p>
          <a:p>
            <a:br>
              <a:rPr lang="de-DE" sz="2000" b="1" u="sng">
                <a:solidFill>
                  <a:schemeClr val="accent2"/>
                </a:solidFill>
              </a:rPr>
            </a:br>
            <a:r>
              <a:rPr lang="de-DE" sz="2000" b="1" u="sng">
                <a:solidFill>
                  <a:schemeClr val="accent2"/>
                </a:solidFill>
              </a:rPr>
              <a:t>Beispiele</a:t>
            </a:r>
            <a:endParaRPr lang="de-DE" sz="1600" b="1">
              <a:solidFill>
                <a:schemeClr val="accent2"/>
              </a:solidFill>
            </a:endParaRPr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Bildung des BR durch Zuruf</a:t>
            </a:r>
            <a:endParaRPr lang="de-DE" sz="4000"/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Wahl ohne geordnetes Verfahren</a:t>
            </a:r>
            <a:endParaRPr lang="de-DE" sz="4000"/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nicht öffentliche Auszählung</a:t>
            </a:r>
            <a:endParaRPr lang="de-DE" sz="4000"/>
          </a:p>
          <a:p>
            <a:pPr>
              <a:buClr>
                <a:srgbClr val="FF3300"/>
              </a:buClr>
              <a:buSzPct val="120000"/>
              <a:buFont typeface="Wingdings" pitchFamily="2" charset="2"/>
              <a:buChar char="§"/>
            </a:pPr>
            <a:r>
              <a:rPr lang="de-DE" sz="1600" b="1">
                <a:solidFill>
                  <a:srgbClr val="000000"/>
                </a:solidFill>
              </a:rPr>
              <a:t> kein Wahlausschreiben</a:t>
            </a:r>
            <a:r>
              <a:rPr lang="de-DE" sz="900" b="1">
                <a:solidFill>
                  <a:srgbClr val="000000"/>
                </a:solidFill>
              </a:rPr>
              <a:t> </a:t>
            </a:r>
            <a:endParaRPr lang="de-DE"/>
          </a:p>
        </p:txBody>
      </p:sp>
      <p:sp>
        <p:nvSpPr>
          <p:cNvPr id="65562" name="AutoShape 109"/>
          <p:cNvSpPr>
            <a:spLocks noChangeArrowheads="1"/>
          </p:cNvSpPr>
          <p:nvPr/>
        </p:nvSpPr>
        <p:spPr bwMode="auto">
          <a:xfrm>
            <a:off x="1979613" y="4784725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63" name="AutoShape 110"/>
          <p:cNvSpPr>
            <a:spLocks noChangeArrowheads="1"/>
          </p:cNvSpPr>
          <p:nvPr/>
        </p:nvSpPr>
        <p:spPr bwMode="auto">
          <a:xfrm>
            <a:off x="6732588" y="4625975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53"/>
          <p:cNvSpPr>
            <a:spLocks noChangeArrowheads="1"/>
          </p:cNvSpPr>
          <p:nvPr/>
        </p:nvSpPr>
        <p:spPr bwMode="auto">
          <a:xfrm>
            <a:off x="533400" y="4038600"/>
            <a:ext cx="3048000" cy="23622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BR-Wahl – wann wird gewählt?</a:t>
            </a:r>
            <a:endParaRPr lang="de-DE" sz="2800">
              <a:latin typeface="Arial" charset="0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33400" y="3276600"/>
            <a:ext cx="1085850" cy="611188"/>
            <a:chOff x="1828" y="367"/>
            <a:chExt cx="876" cy="486"/>
          </a:xfrm>
        </p:grpSpPr>
        <p:sp>
          <p:nvSpPr>
            <p:cNvPr id="8016" name="Rectangle 4"/>
            <p:cNvSpPr>
              <a:spLocks noChangeArrowheads="1"/>
            </p:cNvSpPr>
            <p:nvPr/>
          </p:nvSpPr>
          <p:spPr bwMode="auto">
            <a:xfrm>
              <a:off x="1828" y="627"/>
              <a:ext cx="876" cy="220"/>
            </a:xfrm>
            <a:prstGeom prst="rect">
              <a:avLst/>
            </a:prstGeom>
            <a:solidFill>
              <a:srgbClr val="FFF493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7" name="Freeform 5"/>
            <p:cNvSpPr>
              <a:spLocks/>
            </p:cNvSpPr>
            <p:nvPr/>
          </p:nvSpPr>
          <p:spPr bwMode="auto">
            <a:xfrm>
              <a:off x="1850" y="516"/>
              <a:ext cx="241" cy="87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8" name="Freeform 6"/>
            <p:cNvSpPr>
              <a:spLocks/>
            </p:cNvSpPr>
            <p:nvPr/>
          </p:nvSpPr>
          <p:spPr bwMode="auto">
            <a:xfrm>
              <a:off x="1903" y="367"/>
              <a:ext cx="130" cy="129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9" name="Freeform 7"/>
            <p:cNvSpPr>
              <a:spLocks/>
            </p:cNvSpPr>
            <p:nvPr/>
          </p:nvSpPr>
          <p:spPr bwMode="auto">
            <a:xfrm>
              <a:off x="2142" y="520"/>
              <a:ext cx="241" cy="88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20" name="Freeform 8"/>
            <p:cNvSpPr>
              <a:spLocks/>
            </p:cNvSpPr>
            <p:nvPr/>
          </p:nvSpPr>
          <p:spPr bwMode="auto">
            <a:xfrm>
              <a:off x="2196" y="372"/>
              <a:ext cx="130" cy="129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21" name="Freeform 9"/>
            <p:cNvSpPr>
              <a:spLocks/>
            </p:cNvSpPr>
            <p:nvPr/>
          </p:nvSpPr>
          <p:spPr bwMode="auto">
            <a:xfrm>
              <a:off x="2435" y="517"/>
              <a:ext cx="241" cy="87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22" name="Freeform 10"/>
            <p:cNvSpPr>
              <a:spLocks/>
            </p:cNvSpPr>
            <p:nvPr/>
          </p:nvSpPr>
          <p:spPr bwMode="auto">
            <a:xfrm>
              <a:off x="2489" y="367"/>
              <a:ext cx="130" cy="129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23" name="Text Box 11"/>
            <p:cNvSpPr txBox="1">
              <a:spLocks noChangeArrowheads="1"/>
            </p:cNvSpPr>
            <p:nvPr/>
          </p:nvSpPr>
          <p:spPr bwMode="auto">
            <a:xfrm>
              <a:off x="2016" y="585"/>
              <a:ext cx="50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2133600" y="2895600"/>
            <a:ext cx="838200" cy="1066800"/>
            <a:chOff x="4560" y="912"/>
            <a:chExt cx="528" cy="672"/>
          </a:xfrm>
        </p:grpSpPr>
        <p:sp>
          <p:nvSpPr>
            <p:cNvPr id="8012" name="Freeform 13"/>
            <p:cNvSpPr>
              <a:spLocks/>
            </p:cNvSpPr>
            <p:nvPr/>
          </p:nvSpPr>
          <p:spPr bwMode="auto">
            <a:xfrm>
              <a:off x="4608" y="912"/>
              <a:ext cx="286" cy="312"/>
            </a:xfrm>
            <a:custGeom>
              <a:avLst/>
              <a:gdLst>
                <a:gd name="T0" fmla="*/ 0 w 1143"/>
                <a:gd name="T1" fmla="*/ 0 h 786"/>
                <a:gd name="T2" fmla="*/ 0 w 1143"/>
                <a:gd name="T3" fmla="*/ 0 h 786"/>
                <a:gd name="T4" fmla="*/ 0 w 1143"/>
                <a:gd name="T5" fmla="*/ 0 h 786"/>
                <a:gd name="T6" fmla="*/ 0 w 1143"/>
                <a:gd name="T7" fmla="*/ 0 h 786"/>
                <a:gd name="T8" fmla="*/ 0 w 1143"/>
                <a:gd name="T9" fmla="*/ 0 h 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786"/>
                <a:gd name="T17" fmla="*/ 1143 w 1143"/>
                <a:gd name="T18" fmla="*/ 786 h 7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786">
                  <a:moveTo>
                    <a:pt x="887" y="786"/>
                  </a:moveTo>
                  <a:lnTo>
                    <a:pt x="0" y="382"/>
                  </a:lnTo>
                  <a:lnTo>
                    <a:pt x="256" y="0"/>
                  </a:lnTo>
                  <a:lnTo>
                    <a:pt x="1143" y="403"/>
                  </a:lnTo>
                  <a:lnTo>
                    <a:pt x="887" y="786"/>
                  </a:lnTo>
                  <a:close/>
                </a:path>
              </a:pathLst>
            </a:custGeom>
            <a:solidFill>
              <a:srgbClr val="80FF80"/>
            </a:solidFill>
            <a:ln w="0">
              <a:solidFill>
                <a:srgbClr val="20202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3" name="Rectangle 14"/>
            <p:cNvSpPr>
              <a:spLocks noChangeArrowheads="1"/>
            </p:cNvSpPr>
            <p:nvPr/>
          </p:nvSpPr>
          <p:spPr bwMode="auto">
            <a:xfrm>
              <a:off x="4608" y="1152"/>
              <a:ext cx="432" cy="432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4" name="Rectangle 15"/>
            <p:cNvSpPr>
              <a:spLocks noChangeArrowheads="1"/>
            </p:cNvSpPr>
            <p:nvPr/>
          </p:nvSpPr>
          <p:spPr bwMode="auto">
            <a:xfrm>
              <a:off x="4608" y="1152"/>
              <a:ext cx="432" cy="425"/>
            </a:xfrm>
            <a:prstGeom prst="rect">
              <a:avLst/>
            </a:prstGeom>
            <a:noFill/>
            <a:ln w="15875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15" name="Text Box 16"/>
            <p:cNvSpPr txBox="1">
              <a:spLocks noChangeArrowheads="1"/>
            </p:cNvSpPr>
            <p:nvPr/>
          </p:nvSpPr>
          <p:spPr bwMode="auto">
            <a:xfrm>
              <a:off x="4560" y="1200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/>
                <a:t>BR-</a:t>
              </a:r>
            </a:p>
            <a:p>
              <a:pPr algn="ctr"/>
              <a:r>
                <a:rPr lang="de-DE" sz="1600" b="1"/>
                <a:t>Wahl</a:t>
              </a:r>
            </a:p>
          </p:txBody>
        </p:sp>
      </p:grp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3779838" y="2852738"/>
            <a:ext cx="5029200" cy="3600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Außerhalb des Wahlrhythmus –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§ 13 Abs.2 BetrVG ist zu wählen wenn 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die Belegschaft nach 24 Monaten nach der Wahl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um mehr als die Hälfte (min. 50) gestiegen oder 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gesunken ist 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die Gesamtzahl der BR-Mitglieder unter die   </a:t>
            </a:r>
            <a:br>
              <a:rPr lang="de-DE" sz="1600">
                <a:solidFill>
                  <a:srgbClr val="000000"/>
                </a:solidFill>
              </a:rPr>
            </a:br>
            <a:r>
              <a:rPr lang="de-DE" sz="1600">
                <a:solidFill>
                  <a:srgbClr val="000000"/>
                </a:solidFill>
              </a:rPr>
              <a:t>    vorgeschriebene Zahl gefallen ist </a:t>
            </a:r>
            <a:endParaRPr lang="de-DE" sz="1600"/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der BR seinen Rücktritt beschließt </a:t>
            </a:r>
            <a:endParaRPr lang="de-DE" sz="1600"/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die BR-Wahl erfolgreich angefochten wurde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der BR durch Gerichtsentscheid aufgelöst wurde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>
                <a:solidFill>
                  <a:srgbClr val="000000"/>
                </a:solidFill>
              </a:rPr>
              <a:t> im Betrieb kein BR besteht</a:t>
            </a: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3786188" y="857250"/>
            <a:ext cx="4643437" cy="738188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Regelmäßige BR Amtszeit § 21  BetrVG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/>
              <a:t> beträgt 4 Jahre   </a:t>
            </a:r>
          </a:p>
        </p:txBody>
      </p:sp>
      <p:grpSp>
        <p:nvGrpSpPr>
          <p:cNvPr id="7176" name="Group 19"/>
          <p:cNvGrpSpPr>
            <a:grpSpLocks/>
          </p:cNvGrpSpPr>
          <p:nvPr/>
        </p:nvGrpSpPr>
        <p:grpSpPr bwMode="auto">
          <a:xfrm>
            <a:off x="457200" y="1371600"/>
            <a:ext cx="849313" cy="660400"/>
            <a:chOff x="288" y="864"/>
            <a:chExt cx="535" cy="416"/>
          </a:xfrm>
        </p:grpSpPr>
        <p:sp>
          <p:nvSpPr>
            <p:cNvPr id="7870" name="Rectangle 20"/>
            <p:cNvSpPr>
              <a:spLocks noChangeArrowheads="1"/>
            </p:cNvSpPr>
            <p:nvPr/>
          </p:nvSpPr>
          <p:spPr bwMode="auto">
            <a:xfrm>
              <a:off x="288" y="864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1" name="Rectangle 21"/>
            <p:cNvSpPr>
              <a:spLocks noChangeArrowheads="1"/>
            </p:cNvSpPr>
            <p:nvPr/>
          </p:nvSpPr>
          <p:spPr bwMode="auto">
            <a:xfrm>
              <a:off x="288" y="864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2" name="Rectangle 22"/>
            <p:cNvSpPr>
              <a:spLocks noChangeArrowheads="1"/>
            </p:cNvSpPr>
            <p:nvPr/>
          </p:nvSpPr>
          <p:spPr bwMode="auto">
            <a:xfrm>
              <a:off x="292" y="868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3" name="Rectangle 23"/>
            <p:cNvSpPr>
              <a:spLocks noChangeArrowheads="1"/>
            </p:cNvSpPr>
            <p:nvPr/>
          </p:nvSpPr>
          <p:spPr bwMode="auto">
            <a:xfrm>
              <a:off x="328" y="950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4" name="Line 24"/>
            <p:cNvSpPr>
              <a:spLocks noChangeShapeType="1"/>
            </p:cNvSpPr>
            <p:nvPr/>
          </p:nvSpPr>
          <p:spPr bwMode="auto">
            <a:xfrm flipV="1">
              <a:off x="409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5" name="Line 25"/>
            <p:cNvSpPr>
              <a:spLocks noChangeShapeType="1"/>
            </p:cNvSpPr>
            <p:nvPr/>
          </p:nvSpPr>
          <p:spPr bwMode="auto">
            <a:xfrm flipV="1">
              <a:off x="395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6" name="Line 26"/>
            <p:cNvSpPr>
              <a:spLocks noChangeShapeType="1"/>
            </p:cNvSpPr>
            <p:nvPr/>
          </p:nvSpPr>
          <p:spPr bwMode="auto">
            <a:xfrm flipV="1">
              <a:off x="381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7" name="Line 27"/>
            <p:cNvSpPr>
              <a:spLocks noChangeShapeType="1"/>
            </p:cNvSpPr>
            <p:nvPr/>
          </p:nvSpPr>
          <p:spPr bwMode="auto">
            <a:xfrm flipV="1">
              <a:off x="367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8" name="Line 28"/>
            <p:cNvSpPr>
              <a:spLocks noChangeShapeType="1"/>
            </p:cNvSpPr>
            <p:nvPr/>
          </p:nvSpPr>
          <p:spPr bwMode="auto">
            <a:xfrm flipV="1">
              <a:off x="352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79" name="Line 29"/>
            <p:cNvSpPr>
              <a:spLocks noChangeShapeType="1"/>
            </p:cNvSpPr>
            <p:nvPr/>
          </p:nvSpPr>
          <p:spPr bwMode="auto">
            <a:xfrm flipV="1">
              <a:off x="338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0" name="Line 30"/>
            <p:cNvSpPr>
              <a:spLocks noChangeShapeType="1"/>
            </p:cNvSpPr>
            <p:nvPr/>
          </p:nvSpPr>
          <p:spPr bwMode="auto">
            <a:xfrm flipH="1">
              <a:off x="324" y="96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1" name="Line 31"/>
            <p:cNvSpPr>
              <a:spLocks noChangeShapeType="1"/>
            </p:cNvSpPr>
            <p:nvPr/>
          </p:nvSpPr>
          <p:spPr bwMode="auto">
            <a:xfrm flipH="1">
              <a:off x="324" y="975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2" name="Line 32"/>
            <p:cNvSpPr>
              <a:spLocks noChangeShapeType="1"/>
            </p:cNvSpPr>
            <p:nvPr/>
          </p:nvSpPr>
          <p:spPr bwMode="auto">
            <a:xfrm flipH="1">
              <a:off x="324" y="99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3" name="Line 33"/>
            <p:cNvSpPr>
              <a:spLocks noChangeShapeType="1"/>
            </p:cNvSpPr>
            <p:nvPr/>
          </p:nvSpPr>
          <p:spPr bwMode="auto">
            <a:xfrm flipH="1">
              <a:off x="324" y="100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4" name="Rectangle 34"/>
            <p:cNvSpPr>
              <a:spLocks noChangeArrowheads="1"/>
            </p:cNvSpPr>
            <p:nvPr/>
          </p:nvSpPr>
          <p:spPr bwMode="auto">
            <a:xfrm>
              <a:off x="448" y="95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5" name="Line 35"/>
            <p:cNvSpPr>
              <a:spLocks noChangeShapeType="1"/>
            </p:cNvSpPr>
            <p:nvPr/>
          </p:nvSpPr>
          <p:spPr bwMode="auto">
            <a:xfrm flipV="1">
              <a:off x="529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6" name="Line 36"/>
            <p:cNvSpPr>
              <a:spLocks noChangeShapeType="1"/>
            </p:cNvSpPr>
            <p:nvPr/>
          </p:nvSpPr>
          <p:spPr bwMode="auto">
            <a:xfrm flipV="1">
              <a:off x="515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7" name="Line 37"/>
            <p:cNvSpPr>
              <a:spLocks noChangeShapeType="1"/>
            </p:cNvSpPr>
            <p:nvPr/>
          </p:nvSpPr>
          <p:spPr bwMode="auto">
            <a:xfrm flipV="1">
              <a:off x="500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8" name="Line 38"/>
            <p:cNvSpPr>
              <a:spLocks noChangeShapeType="1"/>
            </p:cNvSpPr>
            <p:nvPr/>
          </p:nvSpPr>
          <p:spPr bwMode="auto">
            <a:xfrm flipV="1">
              <a:off x="486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9" name="Line 39"/>
            <p:cNvSpPr>
              <a:spLocks noChangeShapeType="1"/>
            </p:cNvSpPr>
            <p:nvPr/>
          </p:nvSpPr>
          <p:spPr bwMode="auto">
            <a:xfrm flipV="1">
              <a:off x="472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0" name="Line 40"/>
            <p:cNvSpPr>
              <a:spLocks noChangeShapeType="1"/>
            </p:cNvSpPr>
            <p:nvPr/>
          </p:nvSpPr>
          <p:spPr bwMode="auto">
            <a:xfrm flipV="1">
              <a:off x="458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1" name="Line 41"/>
            <p:cNvSpPr>
              <a:spLocks noChangeShapeType="1"/>
            </p:cNvSpPr>
            <p:nvPr/>
          </p:nvSpPr>
          <p:spPr bwMode="auto">
            <a:xfrm flipH="1">
              <a:off x="445" y="96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2" name="Line 42"/>
            <p:cNvSpPr>
              <a:spLocks noChangeShapeType="1"/>
            </p:cNvSpPr>
            <p:nvPr/>
          </p:nvSpPr>
          <p:spPr bwMode="auto">
            <a:xfrm flipH="1">
              <a:off x="445" y="97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3" name="Line 43"/>
            <p:cNvSpPr>
              <a:spLocks noChangeShapeType="1"/>
            </p:cNvSpPr>
            <p:nvPr/>
          </p:nvSpPr>
          <p:spPr bwMode="auto">
            <a:xfrm flipH="1">
              <a:off x="445" y="99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4" name="Line 44"/>
            <p:cNvSpPr>
              <a:spLocks noChangeShapeType="1"/>
            </p:cNvSpPr>
            <p:nvPr/>
          </p:nvSpPr>
          <p:spPr bwMode="auto">
            <a:xfrm flipH="1">
              <a:off x="445" y="100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5" name="Rectangle 45"/>
            <p:cNvSpPr>
              <a:spLocks noChangeArrowheads="1"/>
            </p:cNvSpPr>
            <p:nvPr/>
          </p:nvSpPr>
          <p:spPr bwMode="auto">
            <a:xfrm>
              <a:off x="570" y="95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6" name="Line 46"/>
            <p:cNvSpPr>
              <a:spLocks noChangeShapeType="1"/>
            </p:cNvSpPr>
            <p:nvPr/>
          </p:nvSpPr>
          <p:spPr bwMode="auto">
            <a:xfrm flipV="1">
              <a:off x="650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7" name="Line 47"/>
            <p:cNvSpPr>
              <a:spLocks noChangeShapeType="1"/>
            </p:cNvSpPr>
            <p:nvPr/>
          </p:nvSpPr>
          <p:spPr bwMode="auto">
            <a:xfrm flipV="1">
              <a:off x="636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8" name="Line 48"/>
            <p:cNvSpPr>
              <a:spLocks noChangeShapeType="1"/>
            </p:cNvSpPr>
            <p:nvPr/>
          </p:nvSpPr>
          <p:spPr bwMode="auto">
            <a:xfrm flipV="1">
              <a:off x="622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99" name="Line 49"/>
            <p:cNvSpPr>
              <a:spLocks noChangeShapeType="1"/>
            </p:cNvSpPr>
            <p:nvPr/>
          </p:nvSpPr>
          <p:spPr bwMode="auto">
            <a:xfrm flipV="1">
              <a:off x="608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0" name="Line 50"/>
            <p:cNvSpPr>
              <a:spLocks noChangeShapeType="1"/>
            </p:cNvSpPr>
            <p:nvPr/>
          </p:nvSpPr>
          <p:spPr bwMode="auto">
            <a:xfrm flipV="1">
              <a:off x="594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1" name="Line 51"/>
            <p:cNvSpPr>
              <a:spLocks noChangeShapeType="1"/>
            </p:cNvSpPr>
            <p:nvPr/>
          </p:nvSpPr>
          <p:spPr bwMode="auto">
            <a:xfrm flipV="1">
              <a:off x="579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2" name="Line 52"/>
            <p:cNvSpPr>
              <a:spLocks noChangeShapeType="1"/>
            </p:cNvSpPr>
            <p:nvPr/>
          </p:nvSpPr>
          <p:spPr bwMode="auto">
            <a:xfrm flipH="1">
              <a:off x="566" y="96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3" name="Line 53"/>
            <p:cNvSpPr>
              <a:spLocks noChangeShapeType="1"/>
            </p:cNvSpPr>
            <p:nvPr/>
          </p:nvSpPr>
          <p:spPr bwMode="auto">
            <a:xfrm flipH="1">
              <a:off x="566" y="97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4" name="Line 54"/>
            <p:cNvSpPr>
              <a:spLocks noChangeShapeType="1"/>
            </p:cNvSpPr>
            <p:nvPr/>
          </p:nvSpPr>
          <p:spPr bwMode="auto">
            <a:xfrm flipH="1">
              <a:off x="566" y="99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5" name="Line 55"/>
            <p:cNvSpPr>
              <a:spLocks noChangeShapeType="1"/>
            </p:cNvSpPr>
            <p:nvPr/>
          </p:nvSpPr>
          <p:spPr bwMode="auto">
            <a:xfrm flipH="1">
              <a:off x="566" y="100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6" name="Rectangle 56"/>
            <p:cNvSpPr>
              <a:spLocks noChangeArrowheads="1"/>
            </p:cNvSpPr>
            <p:nvPr/>
          </p:nvSpPr>
          <p:spPr bwMode="auto">
            <a:xfrm>
              <a:off x="692" y="95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7" name="Line 57"/>
            <p:cNvSpPr>
              <a:spLocks noChangeShapeType="1"/>
            </p:cNvSpPr>
            <p:nvPr/>
          </p:nvSpPr>
          <p:spPr bwMode="auto">
            <a:xfrm flipV="1">
              <a:off x="773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8" name="Line 58"/>
            <p:cNvSpPr>
              <a:spLocks noChangeShapeType="1"/>
            </p:cNvSpPr>
            <p:nvPr/>
          </p:nvSpPr>
          <p:spPr bwMode="auto">
            <a:xfrm flipV="1">
              <a:off x="759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09" name="Line 59"/>
            <p:cNvSpPr>
              <a:spLocks noChangeShapeType="1"/>
            </p:cNvSpPr>
            <p:nvPr/>
          </p:nvSpPr>
          <p:spPr bwMode="auto">
            <a:xfrm flipV="1">
              <a:off x="744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0" name="Line 60"/>
            <p:cNvSpPr>
              <a:spLocks noChangeShapeType="1"/>
            </p:cNvSpPr>
            <p:nvPr/>
          </p:nvSpPr>
          <p:spPr bwMode="auto">
            <a:xfrm flipV="1">
              <a:off x="730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1" name="Line 61"/>
            <p:cNvSpPr>
              <a:spLocks noChangeShapeType="1"/>
            </p:cNvSpPr>
            <p:nvPr/>
          </p:nvSpPr>
          <p:spPr bwMode="auto">
            <a:xfrm flipV="1">
              <a:off x="716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2" name="Line 62"/>
            <p:cNvSpPr>
              <a:spLocks noChangeShapeType="1"/>
            </p:cNvSpPr>
            <p:nvPr/>
          </p:nvSpPr>
          <p:spPr bwMode="auto">
            <a:xfrm flipV="1">
              <a:off x="702" y="94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3" name="Line 63"/>
            <p:cNvSpPr>
              <a:spLocks noChangeShapeType="1"/>
            </p:cNvSpPr>
            <p:nvPr/>
          </p:nvSpPr>
          <p:spPr bwMode="auto">
            <a:xfrm flipH="1">
              <a:off x="689" y="96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4" name="Line 64"/>
            <p:cNvSpPr>
              <a:spLocks noChangeShapeType="1"/>
            </p:cNvSpPr>
            <p:nvPr/>
          </p:nvSpPr>
          <p:spPr bwMode="auto">
            <a:xfrm flipH="1">
              <a:off x="689" y="97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5" name="Line 65"/>
            <p:cNvSpPr>
              <a:spLocks noChangeShapeType="1"/>
            </p:cNvSpPr>
            <p:nvPr/>
          </p:nvSpPr>
          <p:spPr bwMode="auto">
            <a:xfrm flipH="1">
              <a:off x="689" y="99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6" name="Line 66"/>
            <p:cNvSpPr>
              <a:spLocks noChangeShapeType="1"/>
            </p:cNvSpPr>
            <p:nvPr/>
          </p:nvSpPr>
          <p:spPr bwMode="auto">
            <a:xfrm flipH="1">
              <a:off x="689" y="100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7" name="Rectangle 67"/>
            <p:cNvSpPr>
              <a:spLocks noChangeArrowheads="1"/>
            </p:cNvSpPr>
            <p:nvPr/>
          </p:nvSpPr>
          <p:spPr bwMode="auto">
            <a:xfrm>
              <a:off x="328" y="106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8" name="Line 68"/>
            <p:cNvSpPr>
              <a:spLocks noChangeShapeType="1"/>
            </p:cNvSpPr>
            <p:nvPr/>
          </p:nvSpPr>
          <p:spPr bwMode="auto">
            <a:xfrm flipV="1">
              <a:off x="409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19" name="Line 69"/>
            <p:cNvSpPr>
              <a:spLocks noChangeShapeType="1"/>
            </p:cNvSpPr>
            <p:nvPr/>
          </p:nvSpPr>
          <p:spPr bwMode="auto">
            <a:xfrm flipV="1">
              <a:off x="395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0" name="Line 70"/>
            <p:cNvSpPr>
              <a:spLocks noChangeShapeType="1"/>
            </p:cNvSpPr>
            <p:nvPr/>
          </p:nvSpPr>
          <p:spPr bwMode="auto">
            <a:xfrm flipV="1">
              <a:off x="381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1" name="Line 71"/>
            <p:cNvSpPr>
              <a:spLocks noChangeShapeType="1"/>
            </p:cNvSpPr>
            <p:nvPr/>
          </p:nvSpPr>
          <p:spPr bwMode="auto">
            <a:xfrm flipV="1">
              <a:off x="367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2" name="Line 72"/>
            <p:cNvSpPr>
              <a:spLocks noChangeShapeType="1"/>
            </p:cNvSpPr>
            <p:nvPr/>
          </p:nvSpPr>
          <p:spPr bwMode="auto">
            <a:xfrm flipV="1">
              <a:off x="352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3" name="Line 73"/>
            <p:cNvSpPr>
              <a:spLocks noChangeShapeType="1"/>
            </p:cNvSpPr>
            <p:nvPr/>
          </p:nvSpPr>
          <p:spPr bwMode="auto">
            <a:xfrm flipV="1">
              <a:off x="338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4" name="Line 74"/>
            <p:cNvSpPr>
              <a:spLocks noChangeShapeType="1"/>
            </p:cNvSpPr>
            <p:nvPr/>
          </p:nvSpPr>
          <p:spPr bwMode="auto">
            <a:xfrm flipH="1">
              <a:off x="324" y="107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5" name="Line 75"/>
            <p:cNvSpPr>
              <a:spLocks noChangeShapeType="1"/>
            </p:cNvSpPr>
            <p:nvPr/>
          </p:nvSpPr>
          <p:spPr bwMode="auto">
            <a:xfrm flipH="1">
              <a:off x="337" y="1091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6" name="Line 76"/>
            <p:cNvSpPr>
              <a:spLocks noChangeShapeType="1"/>
            </p:cNvSpPr>
            <p:nvPr/>
          </p:nvSpPr>
          <p:spPr bwMode="auto">
            <a:xfrm flipH="1">
              <a:off x="324" y="112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7" name="Rectangle 77"/>
            <p:cNvSpPr>
              <a:spLocks noChangeArrowheads="1"/>
            </p:cNvSpPr>
            <p:nvPr/>
          </p:nvSpPr>
          <p:spPr bwMode="auto">
            <a:xfrm>
              <a:off x="448" y="106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8" name="Line 78"/>
            <p:cNvSpPr>
              <a:spLocks noChangeShapeType="1"/>
            </p:cNvSpPr>
            <p:nvPr/>
          </p:nvSpPr>
          <p:spPr bwMode="auto">
            <a:xfrm flipV="1">
              <a:off x="529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29" name="Line 79"/>
            <p:cNvSpPr>
              <a:spLocks noChangeShapeType="1"/>
            </p:cNvSpPr>
            <p:nvPr/>
          </p:nvSpPr>
          <p:spPr bwMode="auto">
            <a:xfrm flipV="1">
              <a:off x="515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0" name="Line 80"/>
            <p:cNvSpPr>
              <a:spLocks noChangeShapeType="1"/>
            </p:cNvSpPr>
            <p:nvPr/>
          </p:nvSpPr>
          <p:spPr bwMode="auto">
            <a:xfrm flipV="1">
              <a:off x="500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1" name="Line 81"/>
            <p:cNvSpPr>
              <a:spLocks noChangeShapeType="1"/>
            </p:cNvSpPr>
            <p:nvPr/>
          </p:nvSpPr>
          <p:spPr bwMode="auto">
            <a:xfrm flipV="1">
              <a:off x="486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2" name="Line 82"/>
            <p:cNvSpPr>
              <a:spLocks noChangeShapeType="1"/>
            </p:cNvSpPr>
            <p:nvPr/>
          </p:nvSpPr>
          <p:spPr bwMode="auto">
            <a:xfrm flipV="1">
              <a:off x="472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3" name="Line 83"/>
            <p:cNvSpPr>
              <a:spLocks noChangeShapeType="1"/>
            </p:cNvSpPr>
            <p:nvPr/>
          </p:nvSpPr>
          <p:spPr bwMode="auto">
            <a:xfrm flipV="1">
              <a:off x="458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4" name="Line 84"/>
            <p:cNvSpPr>
              <a:spLocks noChangeShapeType="1"/>
            </p:cNvSpPr>
            <p:nvPr/>
          </p:nvSpPr>
          <p:spPr bwMode="auto">
            <a:xfrm flipH="1">
              <a:off x="445" y="107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5" name="Line 85"/>
            <p:cNvSpPr>
              <a:spLocks noChangeShapeType="1"/>
            </p:cNvSpPr>
            <p:nvPr/>
          </p:nvSpPr>
          <p:spPr bwMode="auto">
            <a:xfrm flipH="1">
              <a:off x="445" y="109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6" name="Line 86"/>
            <p:cNvSpPr>
              <a:spLocks noChangeShapeType="1"/>
            </p:cNvSpPr>
            <p:nvPr/>
          </p:nvSpPr>
          <p:spPr bwMode="auto">
            <a:xfrm flipH="1">
              <a:off x="445" y="110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7" name="Line 87"/>
            <p:cNvSpPr>
              <a:spLocks noChangeShapeType="1"/>
            </p:cNvSpPr>
            <p:nvPr/>
          </p:nvSpPr>
          <p:spPr bwMode="auto">
            <a:xfrm flipH="1">
              <a:off x="445" y="112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8" name="Rectangle 88"/>
            <p:cNvSpPr>
              <a:spLocks noChangeArrowheads="1"/>
            </p:cNvSpPr>
            <p:nvPr/>
          </p:nvSpPr>
          <p:spPr bwMode="auto">
            <a:xfrm>
              <a:off x="570" y="106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39" name="Line 89"/>
            <p:cNvSpPr>
              <a:spLocks noChangeShapeType="1"/>
            </p:cNvSpPr>
            <p:nvPr/>
          </p:nvSpPr>
          <p:spPr bwMode="auto">
            <a:xfrm flipV="1">
              <a:off x="650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0" name="Line 90"/>
            <p:cNvSpPr>
              <a:spLocks noChangeShapeType="1"/>
            </p:cNvSpPr>
            <p:nvPr/>
          </p:nvSpPr>
          <p:spPr bwMode="auto">
            <a:xfrm flipV="1">
              <a:off x="636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1" name="Line 91"/>
            <p:cNvSpPr>
              <a:spLocks noChangeShapeType="1"/>
            </p:cNvSpPr>
            <p:nvPr/>
          </p:nvSpPr>
          <p:spPr bwMode="auto">
            <a:xfrm flipV="1">
              <a:off x="622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2" name="Line 92"/>
            <p:cNvSpPr>
              <a:spLocks noChangeShapeType="1"/>
            </p:cNvSpPr>
            <p:nvPr/>
          </p:nvSpPr>
          <p:spPr bwMode="auto">
            <a:xfrm flipV="1">
              <a:off x="608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3" name="Line 93"/>
            <p:cNvSpPr>
              <a:spLocks noChangeShapeType="1"/>
            </p:cNvSpPr>
            <p:nvPr/>
          </p:nvSpPr>
          <p:spPr bwMode="auto">
            <a:xfrm flipV="1">
              <a:off x="594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4" name="Line 94"/>
            <p:cNvSpPr>
              <a:spLocks noChangeShapeType="1"/>
            </p:cNvSpPr>
            <p:nvPr/>
          </p:nvSpPr>
          <p:spPr bwMode="auto">
            <a:xfrm flipV="1">
              <a:off x="579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5" name="Line 95"/>
            <p:cNvSpPr>
              <a:spLocks noChangeShapeType="1"/>
            </p:cNvSpPr>
            <p:nvPr/>
          </p:nvSpPr>
          <p:spPr bwMode="auto">
            <a:xfrm flipH="1">
              <a:off x="566" y="107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6" name="Line 96"/>
            <p:cNvSpPr>
              <a:spLocks noChangeShapeType="1"/>
            </p:cNvSpPr>
            <p:nvPr/>
          </p:nvSpPr>
          <p:spPr bwMode="auto">
            <a:xfrm flipH="1">
              <a:off x="566" y="109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7" name="Line 97"/>
            <p:cNvSpPr>
              <a:spLocks noChangeShapeType="1"/>
            </p:cNvSpPr>
            <p:nvPr/>
          </p:nvSpPr>
          <p:spPr bwMode="auto">
            <a:xfrm flipH="1">
              <a:off x="566" y="110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8" name="Line 98"/>
            <p:cNvSpPr>
              <a:spLocks noChangeShapeType="1"/>
            </p:cNvSpPr>
            <p:nvPr/>
          </p:nvSpPr>
          <p:spPr bwMode="auto">
            <a:xfrm flipH="1">
              <a:off x="566" y="112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49" name="Rectangle 99"/>
            <p:cNvSpPr>
              <a:spLocks noChangeArrowheads="1"/>
            </p:cNvSpPr>
            <p:nvPr/>
          </p:nvSpPr>
          <p:spPr bwMode="auto">
            <a:xfrm>
              <a:off x="692" y="106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0" name="Line 100"/>
            <p:cNvSpPr>
              <a:spLocks noChangeShapeType="1"/>
            </p:cNvSpPr>
            <p:nvPr/>
          </p:nvSpPr>
          <p:spPr bwMode="auto">
            <a:xfrm flipV="1">
              <a:off x="773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1" name="Line 101"/>
            <p:cNvSpPr>
              <a:spLocks noChangeShapeType="1"/>
            </p:cNvSpPr>
            <p:nvPr/>
          </p:nvSpPr>
          <p:spPr bwMode="auto">
            <a:xfrm flipV="1">
              <a:off x="759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2" name="Line 102"/>
            <p:cNvSpPr>
              <a:spLocks noChangeShapeType="1"/>
            </p:cNvSpPr>
            <p:nvPr/>
          </p:nvSpPr>
          <p:spPr bwMode="auto">
            <a:xfrm flipV="1">
              <a:off x="744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3" name="Line 103"/>
            <p:cNvSpPr>
              <a:spLocks noChangeShapeType="1"/>
            </p:cNvSpPr>
            <p:nvPr/>
          </p:nvSpPr>
          <p:spPr bwMode="auto">
            <a:xfrm flipV="1">
              <a:off x="730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4" name="Line 104"/>
            <p:cNvSpPr>
              <a:spLocks noChangeShapeType="1"/>
            </p:cNvSpPr>
            <p:nvPr/>
          </p:nvSpPr>
          <p:spPr bwMode="auto">
            <a:xfrm flipV="1">
              <a:off x="716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5" name="Line 105"/>
            <p:cNvSpPr>
              <a:spLocks noChangeShapeType="1"/>
            </p:cNvSpPr>
            <p:nvPr/>
          </p:nvSpPr>
          <p:spPr bwMode="auto">
            <a:xfrm flipV="1">
              <a:off x="702" y="106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6" name="Line 106"/>
            <p:cNvSpPr>
              <a:spLocks noChangeShapeType="1"/>
            </p:cNvSpPr>
            <p:nvPr/>
          </p:nvSpPr>
          <p:spPr bwMode="auto">
            <a:xfrm flipH="1">
              <a:off x="689" y="107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7" name="Line 107"/>
            <p:cNvSpPr>
              <a:spLocks noChangeShapeType="1"/>
            </p:cNvSpPr>
            <p:nvPr/>
          </p:nvSpPr>
          <p:spPr bwMode="auto">
            <a:xfrm flipH="1">
              <a:off x="689" y="109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8" name="Line 108"/>
            <p:cNvSpPr>
              <a:spLocks noChangeShapeType="1"/>
            </p:cNvSpPr>
            <p:nvPr/>
          </p:nvSpPr>
          <p:spPr bwMode="auto">
            <a:xfrm flipH="1">
              <a:off x="689" y="110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59" name="Line 109"/>
            <p:cNvSpPr>
              <a:spLocks noChangeShapeType="1"/>
            </p:cNvSpPr>
            <p:nvPr/>
          </p:nvSpPr>
          <p:spPr bwMode="auto">
            <a:xfrm flipH="1">
              <a:off x="689" y="112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0" name="Rectangle 110"/>
            <p:cNvSpPr>
              <a:spLocks noChangeArrowheads="1"/>
            </p:cNvSpPr>
            <p:nvPr/>
          </p:nvSpPr>
          <p:spPr bwMode="auto">
            <a:xfrm>
              <a:off x="328" y="1188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1" name="Line 111"/>
            <p:cNvSpPr>
              <a:spLocks noChangeShapeType="1"/>
            </p:cNvSpPr>
            <p:nvPr/>
          </p:nvSpPr>
          <p:spPr bwMode="auto">
            <a:xfrm flipV="1">
              <a:off x="409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2" name="Line 112"/>
            <p:cNvSpPr>
              <a:spLocks noChangeShapeType="1"/>
            </p:cNvSpPr>
            <p:nvPr/>
          </p:nvSpPr>
          <p:spPr bwMode="auto">
            <a:xfrm flipV="1">
              <a:off x="395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3" name="Line 113"/>
            <p:cNvSpPr>
              <a:spLocks noChangeShapeType="1"/>
            </p:cNvSpPr>
            <p:nvPr/>
          </p:nvSpPr>
          <p:spPr bwMode="auto">
            <a:xfrm flipV="1">
              <a:off x="381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4" name="Line 114"/>
            <p:cNvSpPr>
              <a:spLocks noChangeShapeType="1"/>
            </p:cNvSpPr>
            <p:nvPr/>
          </p:nvSpPr>
          <p:spPr bwMode="auto">
            <a:xfrm flipV="1">
              <a:off x="367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5" name="Line 115"/>
            <p:cNvSpPr>
              <a:spLocks noChangeShapeType="1"/>
            </p:cNvSpPr>
            <p:nvPr/>
          </p:nvSpPr>
          <p:spPr bwMode="auto">
            <a:xfrm flipV="1">
              <a:off x="352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6" name="Line 116"/>
            <p:cNvSpPr>
              <a:spLocks noChangeShapeType="1"/>
            </p:cNvSpPr>
            <p:nvPr/>
          </p:nvSpPr>
          <p:spPr bwMode="auto">
            <a:xfrm flipV="1">
              <a:off x="338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7" name="Line 117"/>
            <p:cNvSpPr>
              <a:spLocks noChangeShapeType="1"/>
            </p:cNvSpPr>
            <p:nvPr/>
          </p:nvSpPr>
          <p:spPr bwMode="auto">
            <a:xfrm flipH="1">
              <a:off x="324" y="11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8" name="Line 118"/>
            <p:cNvSpPr>
              <a:spLocks noChangeShapeType="1"/>
            </p:cNvSpPr>
            <p:nvPr/>
          </p:nvSpPr>
          <p:spPr bwMode="auto">
            <a:xfrm flipH="1">
              <a:off x="324" y="121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69" name="Line 119"/>
            <p:cNvSpPr>
              <a:spLocks noChangeShapeType="1"/>
            </p:cNvSpPr>
            <p:nvPr/>
          </p:nvSpPr>
          <p:spPr bwMode="auto">
            <a:xfrm flipH="1">
              <a:off x="324" y="12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0" name="Line 120"/>
            <p:cNvSpPr>
              <a:spLocks noChangeShapeType="1"/>
            </p:cNvSpPr>
            <p:nvPr/>
          </p:nvSpPr>
          <p:spPr bwMode="auto">
            <a:xfrm flipH="1">
              <a:off x="324" y="124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1" name="Rectangle 121"/>
            <p:cNvSpPr>
              <a:spLocks noChangeArrowheads="1"/>
            </p:cNvSpPr>
            <p:nvPr/>
          </p:nvSpPr>
          <p:spPr bwMode="auto">
            <a:xfrm>
              <a:off x="448" y="118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2" name="Line 122"/>
            <p:cNvSpPr>
              <a:spLocks noChangeShapeType="1"/>
            </p:cNvSpPr>
            <p:nvPr/>
          </p:nvSpPr>
          <p:spPr bwMode="auto">
            <a:xfrm flipV="1">
              <a:off x="529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3" name="Line 123"/>
            <p:cNvSpPr>
              <a:spLocks noChangeShapeType="1"/>
            </p:cNvSpPr>
            <p:nvPr/>
          </p:nvSpPr>
          <p:spPr bwMode="auto">
            <a:xfrm flipV="1">
              <a:off x="515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4" name="Line 124"/>
            <p:cNvSpPr>
              <a:spLocks noChangeShapeType="1"/>
            </p:cNvSpPr>
            <p:nvPr/>
          </p:nvSpPr>
          <p:spPr bwMode="auto">
            <a:xfrm flipV="1">
              <a:off x="500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5" name="Line 125"/>
            <p:cNvSpPr>
              <a:spLocks noChangeShapeType="1"/>
            </p:cNvSpPr>
            <p:nvPr/>
          </p:nvSpPr>
          <p:spPr bwMode="auto">
            <a:xfrm flipV="1">
              <a:off x="486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6" name="Line 126"/>
            <p:cNvSpPr>
              <a:spLocks noChangeShapeType="1"/>
            </p:cNvSpPr>
            <p:nvPr/>
          </p:nvSpPr>
          <p:spPr bwMode="auto">
            <a:xfrm flipV="1">
              <a:off x="472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7" name="Line 127"/>
            <p:cNvSpPr>
              <a:spLocks noChangeShapeType="1"/>
            </p:cNvSpPr>
            <p:nvPr/>
          </p:nvSpPr>
          <p:spPr bwMode="auto">
            <a:xfrm flipV="1">
              <a:off x="458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8" name="Line 128"/>
            <p:cNvSpPr>
              <a:spLocks noChangeShapeType="1"/>
            </p:cNvSpPr>
            <p:nvPr/>
          </p:nvSpPr>
          <p:spPr bwMode="auto">
            <a:xfrm flipH="1">
              <a:off x="445" y="11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79" name="Line 129"/>
            <p:cNvSpPr>
              <a:spLocks noChangeShapeType="1"/>
            </p:cNvSpPr>
            <p:nvPr/>
          </p:nvSpPr>
          <p:spPr bwMode="auto">
            <a:xfrm flipH="1">
              <a:off x="445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0" name="Line 130"/>
            <p:cNvSpPr>
              <a:spLocks noChangeShapeType="1"/>
            </p:cNvSpPr>
            <p:nvPr/>
          </p:nvSpPr>
          <p:spPr bwMode="auto">
            <a:xfrm flipH="1">
              <a:off x="445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1" name="Line 131"/>
            <p:cNvSpPr>
              <a:spLocks noChangeShapeType="1"/>
            </p:cNvSpPr>
            <p:nvPr/>
          </p:nvSpPr>
          <p:spPr bwMode="auto">
            <a:xfrm flipH="1">
              <a:off x="445" y="124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2" name="Rectangle 132"/>
            <p:cNvSpPr>
              <a:spLocks noChangeArrowheads="1"/>
            </p:cNvSpPr>
            <p:nvPr/>
          </p:nvSpPr>
          <p:spPr bwMode="auto">
            <a:xfrm>
              <a:off x="570" y="118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3" name="Line 133"/>
            <p:cNvSpPr>
              <a:spLocks noChangeShapeType="1"/>
            </p:cNvSpPr>
            <p:nvPr/>
          </p:nvSpPr>
          <p:spPr bwMode="auto">
            <a:xfrm flipV="1">
              <a:off x="650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4" name="Line 134"/>
            <p:cNvSpPr>
              <a:spLocks noChangeShapeType="1"/>
            </p:cNvSpPr>
            <p:nvPr/>
          </p:nvSpPr>
          <p:spPr bwMode="auto">
            <a:xfrm flipV="1">
              <a:off x="636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5" name="Line 135"/>
            <p:cNvSpPr>
              <a:spLocks noChangeShapeType="1"/>
            </p:cNvSpPr>
            <p:nvPr/>
          </p:nvSpPr>
          <p:spPr bwMode="auto">
            <a:xfrm flipV="1">
              <a:off x="622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6" name="Line 136"/>
            <p:cNvSpPr>
              <a:spLocks noChangeShapeType="1"/>
            </p:cNvSpPr>
            <p:nvPr/>
          </p:nvSpPr>
          <p:spPr bwMode="auto">
            <a:xfrm flipV="1">
              <a:off x="608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7" name="Line 137"/>
            <p:cNvSpPr>
              <a:spLocks noChangeShapeType="1"/>
            </p:cNvSpPr>
            <p:nvPr/>
          </p:nvSpPr>
          <p:spPr bwMode="auto">
            <a:xfrm flipV="1">
              <a:off x="594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8" name="Line 138"/>
            <p:cNvSpPr>
              <a:spLocks noChangeShapeType="1"/>
            </p:cNvSpPr>
            <p:nvPr/>
          </p:nvSpPr>
          <p:spPr bwMode="auto">
            <a:xfrm flipV="1">
              <a:off x="579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89" name="Line 139"/>
            <p:cNvSpPr>
              <a:spLocks noChangeShapeType="1"/>
            </p:cNvSpPr>
            <p:nvPr/>
          </p:nvSpPr>
          <p:spPr bwMode="auto">
            <a:xfrm flipH="1">
              <a:off x="566" y="11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0" name="Line 140"/>
            <p:cNvSpPr>
              <a:spLocks noChangeShapeType="1"/>
            </p:cNvSpPr>
            <p:nvPr/>
          </p:nvSpPr>
          <p:spPr bwMode="auto">
            <a:xfrm flipH="1">
              <a:off x="566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1" name="Line 141"/>
            <p:cNvSpPr>
              <a:spLocks noChangeShapeType="1"/>
            </p:cNvSpPr>
            <p:nvPr/>
          </p:nvSpPr>
          <p:spPr bwMode="auto">
            <a:xfrm flipH="1">
              <a:off x="566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2" name="Line 142"/>
            <p:cNvSpPr>
              <a:spLocks noChangeShapeType="1"/>
            </p:cNvSpPr>
            <p:nvPr/>
          </p:nvSpPr>
          <p:spPr bwMode="auto">
            <a:xfrm flipH="1">
              <a:off x="566" y="124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3" name="Rectangle 143"/>
            <p:cNvSpPr>
              <a:spLocks noChangeArrowheads="1"/>
            </p:cNvSpPr>
            <p:nvPr/>
          </p:nvSpPr>
          <p:spPr bwMode="auto">
            <a:xfrm>
              <a:off x="692" y="118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4" name="Line 144"/>
            <p:cNvSpPr>
              <a:spLocks noChangeShapeType="1"/>
            </p:cNvSpPr>
            <p:nvPr/>
          </p:nvSpPr>
          <p:spPr bwMode="auto">
            <a:xfrm flipV="1">
              <a:off x="773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5" name="Line 145"/>
            <p:cNvSpPr>
              <a:spLocks noChangeShapeType="1"/>
            </p:cNvSpPr>
            <p:nvPr/>
          </p:nvSpPr>
          <p:spPr bwMode="auto">
            <a:xfrm flipV="1">
              <a:off x="759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6" name="Line 146"/>
            <p:cNvSpPr>
              <a:spLocks noChangeShapeType="1"/>
            </p:cNvSpPr>
            <p:nvPr/>
          </p:nvSpPr>
          <p:spPr bwMode="auto">
            <a:xfrm flipV="1">
              <a:off x="744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7" name="Line 147"/>
            <p:cNvSpPr>
              <a:spLocks noChangeShapeType="1"/>
            </p:cNvSpPr>
            <p:nvPr/>
          </p:nvSpPr>
          <p:spPr bwMode="auto">
            <a:xfrm flipV="1">
              <a:off x="730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8" name="Line 148"/>
            <p:cNvSpPr>
              <a:spLocks noChangeShapeType="1"/>
            </p:cNvSpPr>
            <p:nvPr/>
          </p:nvSpPr>
          <p:spPr bwMode="auto">
            <a:xfrm flipV="1">
              <a:off x="716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9" name="Line 149"/>
            <p:cNvSpPr>
              <a:spLocks noChangeShapeType="1"/>
            </p:cNvSpPr>
            <p:nvPr/>
          </p:nvSpPr>
          <p:spPr bwMode="auto">
            <a:xfrm flipV="1">
              <a:off x="702" y="118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0" name="Line 150"/>
            <p:cNvSpPr>
              <a:spLocks noChangeShapeType="1"/>
            </p:cNvSpPr>
            <p:nvPr/>
          </p:nvSpPr>
          <p:spPr bwMode="auto">
            <a:xfrm flipH="1">
              <a:off x="689" y="11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1" name="Line 151"/>
            <p:cNvSpPr>
              <a:spLocks noChangeShapeType="1"/>
            </p:cNvSpPr>
            <p:nvPr/>
          </p:nvSpPr>
          <p:spPr bwMode="auto">
            <a:xfrm flipH="1">
              <a:off x="689" y="12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2" name="Line 152"/>
            <p:cNvSpPr>
              <a:spLocks noChangeShapeType="1"/>
            </p:cNvSpPr>
            <p:nvPr/>
          </p:nvSpPr>
          <p:spPr bwMode="auto">
            <a:xfrm flipH="1">
              <a:off x="689" y="12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3" name="Line 153"/>
            <p:cNvSpPr>
              <a:spLocks noChangeShapeType="1"/>
            </p:cNvSpPr>
            <p:nvPr/>
          </p:nvSpPr>
          <p:spPr bwMode="auto">
            <a:xfrm flipH="1">
              <a:off x="689" y="124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4" name="Line 154"/>
            <p:cNvSpPr>
              <a:spLocks noChangeShapeType="1"/>
            </p:cNvSpPr>
            <p:nvPr/>
          </p:nvSpPr>
          <p:spPr bwMode="auto">
            <a:xfrm flipH="1">
              <a:off x="672" y="912"/>
              <a:ext cx="105" cy="7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05" name="Line 155"/>
            <p:cNvSpPr>
              <a:spLocks noChangeShapeType="1"/>
            </p:cNvSpPr>
            <p:nvPr/>
          </p:nvSpPr>
          <p:spPr bwMode="auto">
            <a:xfrm>
              <a:off x="672" y="912"/>
              <a:ext cx="111" cy="10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06" name="Group 156"/>
            <p:cNvGrpSpPr>
              <a:grpSpLocks/>
            </p:cNvGrpSpPr>
            <p:nvPr/>
          </p:nvGrpSpPr>
          <p:grpSpPr bwMode="auto">
            <a:xfrm>
              <a:off x="576" y="912"/>
              <a:ext cx="111" cy="105"/>
              <a:chOff x="1056" y="912"/>
              <a:chExt cx="111" cy="105"/>
            </a:xfrm>
          </p:grpSpPr>
          <p:sp>
            <p:nvSpPr>
              <p:cNvPr id="8010" name="Line 157"/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1" name="Line 158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007" name="Group 159"/>
            <p:cNvGrpSpPr>
              <a:grpSpLocks/>
            </p:cNvGrpSpPr>
            <p:nvPr/>
          </p:nvGrpSpPr>
          <p:grpSpPr bwMode="auto">
            <a:xfrm>
              <a:off x="336" y="1056"/>
              <a:ext cx="111" cy="105"/>
              <a:chOff x="1056" y="912"/>
              <a:chExt cx="111" cy="105"/>
            </a:xfrm>
          </p:grpSpPr>
          <p:sp>
            <p:nvSpPr>
              <p:cNvPr id="8008" name="Line 160"/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9" name="Line 161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177" name="Group 162"/>
          <p:cNvGrpSpPr>
            <a:grpSpLocks/>
          </p:cNvGrpSpPr>
          <p:nvPr/>
        </p:nvGrpSpPr>
        <p:grpSpPr bwMode="auto">
          <a:xfrm>
            <a:off x="1524000" y="1371600"/>
            <a:ext cx="849313" cy="660400"/>
            <a:chOff x="1440" y="672"/>
            <a:chExt cx="535" cy="416"/>
          </a:xfrm>
        </p:grpSpPr>
        <p:sp>
          <p:nvSpPr>
            <p:cNvPr id="7736" name="Rectangle 163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7" name="Rectangle 164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8" name="Rectangle 165"/>
            <p:cNvSpPr>
              <a:spLocks noChangeArrowheads="1"/>
            </p:cNvSpPr>
            <p:nvPr/>
          </p:nvSpPr>
          <p:spPr bwMode="auto">
            <a:xfrm>
              <a:off x="1444" y="6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9" name="Rectangle 166"/>
            <p:cNvSpPr>
              <a:spLocks noChangeArrowheads="1"/>
            </p:cNvSpPr>
            <p:nvPr/>
          </p:nvSpPr>
          <p:spPr bwMode="auto">
            <a:xfrm>
              <a:off x="1480" y="7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0" name="Line 167"/>
            <p:cNvSpPr>
              <a:spLocks noChangeShapeType="1"/>
            </p:cNvSpPr>
            <p:nvPr/>
          </p:nvSpPr>
          <p:spPr bwMode="auto">
            <a:xfrm flipV="1">
              <a:off x="156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1" name="Line 168"/>
            <p:cNvSpPr>
              <a:spLocks noChangeShapeType="1"/>
            </p:cNvSpPr>
            <p:nvPr/>
          </p:nvSpPr>
          <p:spPr bwMode="auto">
            <a:xfrm flipV="1">
              <a:off x="154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2" name="Line 169"/>
            <p:cNvSpPr>
              <a:spLocks noChangeShapeType="1"/>
            </p:cNvSpPr>
            <p:nvPr/>
          </p:nvSpPr>
          <p:spPr bwMode="auto">
            <a:xfrm flipV="1">
              <a:off x="1533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3" name="Line 170"/>
            <p:cNvSpPr>
              <a:spLocks noChangeShapeType="1"/>
            </p:cNvSpPr>
            <p:nvPr/>
          </p:nvSpPr>
          <p:spPr bwMode="auto">
            <a:xfrm flipV="1">
              <a:off x="1519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4" name="Line 171"/>
            <p:cNvSpPr>
              <a:spLocks noChangeShapeType="1"/>
            </p:cNvSpPr>
            <p:nvPr/>
          </p:nvSpPr>
          <p:spPr bwMode="auto">
            <a:xfrm flipV="1">
              <a:off x="150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5" name="Line 172"/>
            <p:cNvSpPr>
              <a:spLocks noChangeShapeType="1"/>
            </p:cNvSpPr>
            <p:nvPr/>
          </p:nvSpPr>
          <p:spPr bwMode="auto">
            <a:xfrm flipV="1">
              <a:off x="149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6" name="Line 173"/>
            <p:cNvSpPr>
              <a:spLocks noChangeShapeType="1"/>
            </p:cNvSpPr>
            <p:nvPr/>
          </p:nvSpPr>
          <p:spPr bwMode="auto">
            <a:xfrm flipH="1">
              <a:off x="1476" y="7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7" name="Line 174"/>
            <p:cNvSpPr>
              <a:spLocks noChangeShapeType="1"/>
            </p:cNvSpPr>
            <p:nvPr/>
          </p:nvSpPr>
          <p:spPr bwMode="auto">
            <a:xfrm flipH="1">
              <a:off x="1476" y="7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8" name="Line 175"/>
            <p:cNvSpPr>
              <a:spLocks noChangeShapeType="1"/>
            </p:cNvSpPr>
            <p:nvPr/>
          </p:nvSpPr>
          <p:spPr bwMode="auto">
            <a:xfrm flipH="1">
              <a:off x="1476" y="7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49" name="Line 176"/>
            <p:cNvSpPr>
              <a:spLocks noChangeShapeType="1"/>
            </p:cNvSpPr>
            <p:nvPr/>
          </p:nvSpPr>
          <p:spPr bwMode="auto">
            <a:xfrm flipH="1">
              <a:off x="1476" y="8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0" name="Rectangle 177"/>
            <p:cNvSpPr>
              <a:spLocks noChangeArrowheads="1"/>
            </p:cNvSpPr>
            <p:nvPr/>
          </p:nvSpPr>
          <p:spPr bwMode="auto">
            <a:xfrm>
              <a:off x="1600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1" name="Line 178"/>
            <p:cNvSpPr>
              <a:spLocks noChangeShapeType="1"/>
            </p:cNvSpPr>
            <p:nvPr/>
          </p:nvSpPr>
          <p:spPr bwMode="auto">
            <a:xfrm flipV="1">
              <a:off x="168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2" name="Line 179"/>
            <p:cNvSpPr>
              <a:spLocks noChangeShapeType="1"/>
            </p:cNvSpPr>
            <p:nvPr/>
          </p:nvSpPr>
          <p:spPr bwMode="auto">
            <a:xfrm flipV="1">
              <a:off x="166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3" name="Line 180"/>
            <p:cNvSpPr>
              <a:spLocks noChangeShapeType="1"/>
            </p:cNvSpPr>
            <p:nvPr/>
          </p:nvSpPr>
          <p:spPr bwMode="auto">
            <a:xfrm flipV="1">
              <a:off x="165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4" name="Line 181"/>
            <p:cNvSpPr>
              <a:spLocks noChangeShapeType="1"/>
            </p:cNvSpPr>
            <p:nvPr/>
          </p:nvSpPr>
          <p:spPr bwMode="auto">
            <a:xfrm flipV="1">
              <a:off x="163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5" name="Line 182"/>
            <p:cNvSpPr>
              <a:spLocks noChangeShapeType="1"/>
            </p:cNvSpPr>
            <p:nvPr/>
          </p:nvSpPr>
          <p:spPr bwMode="auto">
            <a:xfrm flipV="1">
              <a:off x="162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6" name="Line 183"/>
            <p:cNvSpPr>
              <a:spLocks noChangeShapeType="1"/>
            </p:cNvSpPr>
            <p:nvPr/>
          </p:nvSpPr>
          <p:spPr bwMode="auto">
            <a:xfrm flipV="1">
              <a:off x="161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7" name="Line 184"/>
            <p:cNvSpPr>
              <a:spLocks noChangeShapeType="1"/>
            </p:cNvSpPr>
            <p:nvPr/>
          </p:nvSpPr>
          <p:spPr bwMode="auto">
            <a:xfrm flipH="1">
              <a:off x="1597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8" name="Line 185"/>
            <p:cNvSpPr>
              <a:spLocks noChangeShapeType="1"/>
            </p:cNvSpPr>
            <p:nvPr/>
          </p:nvSpPr>
          <p:spPr bwMode="auto">
            <a:xfrm flipH="1">
              <a:off x="1597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59" name="Line 186"/>
            <p:cNvSpPr>
              <a:spLocks noChangeShapeType="1"/>
            </p:cNvSpPr>
            <p:nvPr/>
          </p:nvSpPr>
          <p:spPr bwMode="auto">
            <a:xfrm flipH="1">
              <a:off x="1597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0" name="Line 187"/>
            <p:cNvSpPr>
              <a:spLocks noChangeShapeType="1"/>
            </p:cNvSpPr>
            <p:nvPr/>
          </p:nvSpPr>
          <p:spPr bwMode="auto">
            <a:xfrm flipH="1">
              <a:off x="1597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1" name="Rectangle 188"/>
            <p:cNvSpPr>
              <a:spLocks noChangeArrowheads="1"/>
            </p:cNvSpPr>
            <p:nvPr/>
          </p:nvSpPr>
          <p:spPr bwMode="auto">
            <a:xfrm>
              <a:off x="1722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2" name="Line 189"/>
            <p:cNvSpPr>
              <a:spLocks noChangeShapeType="1"/>
            </p:cNvSpPr>
            <p:nvPr/>
          </p:nvSpPr>
          <p:spPr bwMode="auto">
            <a:xfrm flipV="1">
              <a:off x="180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" name="Line 190"/>
            <p:cNvSpPr>
              <a:spLocks noChangeShapeType="1"/>
            </p:cNvSpPr>
            <p:nvPr/>
          </p:nvSpPr>
          <p:spPr bwMode="auto">
            <a:xfrm flipV="1">
              <a:off x="178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" name="Line 191"/>
            <p:cNvSpPr>
              <a:spLocks noChangeShapeType="1"/>
            </p:cNvSpPr>
            <p:nvPr/>
          </p:nvSpPr>
          <p:spPr bwMode="auto">
            <a:xfrm flipV="1">
              <a:off x="177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" name="Line 192"/>
            <p:cNvSpPr>
              <a:spLocks noChangeShapeType="1"/>
            </p:cNvSpPr>
            <p:nvPr/>
          </p:nvSpPr>
          <p:spPr bwMode="auto">
            <a:xfrm flipV="1">
              <a:off x="176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" name="Line 193"/>
            <p:cNvSpPr>
              <a:spLocks noChangeShapeType="1"/>
            </p:cNvSpPr>
            <p:nvPr/>
          </p:nvSpPr>
          <p:spPr bwMode="auto">
            <a:xfrm flipV="1">
              <a:off x="174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" name="Line 194"/>
            <p:cNvSpPr>
              <a:spLocks noChangeShapeType="1"/>
            </p:cNvSpPr>
            <p:nvPr/>
          </p:nvSpPr>
          <p:spPr bwMode="auto">
            <a:xfrm flipV="1">
              <a:off x="173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" name="Line 195"/>
            <p:cNvSpPr>
              <a:spLocks noChangeShapeType="1"/>
            </p:cNvSpPr>
            <p:nvPr/>
          </p:nvSpPr>
          <p:spPr bwMode="auto">
            <a:xfrm flipH="1">
              <a:off x="1718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9" name="Line 196"/>
            <p:cNvSpPr>
              <a:spLocks noChangeShapeType="1"/>
            </p:cNvSpPr>
            <p:nvPr/>
          </p:nvSpPr>
          <p:spPr bwMode="auto">
            <a:xfrm flipH="1">
              <a:off x="1718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0" name="Line 197"/>
            <p:cNvSpPr>
              <a:spLocks noChangeShapeType="1"/>
            </p:cNvSpPr>
            <p:nvPr/>
          </p:nvSpPr>
          <p:spPr bwMode="auto">
            <a:xfrm flipH="1">
              <a:off x="1718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1" name="Line 198"/>
            <p:cNvSpPr>
              <a:spLocks noChangeShapeType="1"/>
            </p:cNvSpPr>
            <p:nvPr/>
          </p:nvSpPr>
          <p:spPr bwMode="auto">
            <a:xfrm flipH="1">
              <a:off x="1718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2" name="Rectangle 199"/>
            <p:cNvSpPr>
              <a:spLocks noChangeArrowheads="1"/>
            </p:cNvSpPr>
            <p:nvPr/>
          </p:nvSpPr>
          <p:spPr bwMode="auto">
            <a:xfrm>
              <a:off x="1844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3" name="Line 200"/>
            <p:cNvSpPr>
              <a:spLocks noChangeShapeType="1"/>
            </p:cNvSpPr>
            <p:nvPr/>
          </p:nvSpPr>
          <p:spPr bwMode="auto">
            <a:xfrm flipV="1">
              <a:off x="1925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4" name="Line 201"/>
            <p:cNvSpPr>
              <a:spLocks noChangeShapeType="1"/>
            </p:cNvSpPr>
            <p:nvPr/>
          </p:nvSpPr>
          <p:spPr bwMode="auto">
            <a:xfrm flipV="1">
              <a:off x="191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5" name="Line 202"/>
            <p:cNvSpPr>
              <a:spLocks noChangeShapeType="1"/>
            </p:cNvSpPr>
            <p:nvPr/>
          </p:nvSpPr>
          <p:spPr bwMode="auto">
            <a:xfrm flipV="1">
              <a:off x="189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6" name="Line 203"/>
            <p:cNvSpPr>
              <a:spLocks noChangeShapeType="1"/>
            </p:cNvSpPr>
            <p:nvPr/>
          </p:nvSpPr>
          <p:spPr bwMode="auto">
            <a:xfrm flipV="1">
              <a:off x="188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7" name="Line 204"/>
            <p:cNvSpPr>
              <a:spLocks noChangeShapeType="1"/>
            </p:cNvSpPr>
            <p:nvPr/>
          </p:nvSpPr>
          <p:spPr bwMode="auto">
            <a:xfrm flipV="1">
              <a:off x="186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8" name="Line 205"/>
            <p:cNvSpPr>
              <a:spLocks noChangeShapeType="1"/>
            </p:cNvSpPr>
            <p:nvPr/>
          </p:nvSpPr>
          <p:spPr bwMode="auto">
            <a:xfrm flipV="1">
              <a:off x="185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79" name="Line 206"/>
            <p:cNvSpPr>
              <a:spLocks noChangeShapeType="1"/>
            </p:cNvSpPr>
            <p:nvPr/>
          </p:nvSpPr>
          <p:spPr bwMode="auto">
            <a:xfrm flipH="1">
              <a:off x="1841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0" name="Line 207"/>
            <p:cNvSpPr>
              <a:spLocks noChangeShapeType="1"/>
            </p:cNvSpPr>
            <p:nvPr/>
          </p:nvSpPr>
          <p:spPr bwMode="auto">
            <a:xfrm flipH="1">
              <a:off x="1841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1" name="Line 208"/>
            <p:cNvSpPr>
              <a:spLocks noChangeShapeType="1"/>
            </p:cNvSpPr>
            <p:nvPr/>
          </p:nvSpPr>
          <p:spPr bwMode="auto">
            <a:xfrm flipH="1">
              <a:off x="1841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2" name="Line 209"/>
            <p:cNvSpPr>
              <a:spLocks noChangeShapeType="1"/>
            </p:cNvSpPr>
            <p:nvPr/>
          </p:nvSpPr>
          <p:spPr bwMode="auto">
            <a:xfrm flipH="1">
              <a:off x="1841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3" name="Rectangle 210"/>
            <p:cNvSpPr>
              <a:spLocks noChangeArrowheads="1"/>
            </p:cNvSpPr>
            <p:nvPr/>
          </p:nvSpPr>
          <p:spPr bwMode="auto">
            <a:xfrm>
              <a:off x="1480" y="8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4" name="Line 211"/>
            <p:cNvSpPr>
              <a:spLocks noChangeShapeType="1"/>
            </p:cNvSpPr>
            <p:nvPr/>
          </p:nvSpPr>
          <p:spPr bwMode="auto">
            <a:xfrm flipV="1">
              <a:off x="156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" name="Line 212"/>
            <p:cNvSpPr>
              <a:spLocks noChangeShapeType="1"/>
            </p:cNvSpPr>
            <p:nvPr/>
          </p:nvSpPr>
          <p:spPr bwMode="auto">
            <a:xfrm flipV="1">
              <a:off x="154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" name="Line 213"/>
            <p:cNvSpPr>
              <a:spLocks noChangeShapeType="1"/>
            </p:cNvSpPr>
            <p:nvPr/>
          </p:nvSpPr>
          <p:spPr bwMode="auto">
            <a:xfrm flipV="1">
              <a:off x="1533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7" name="Line 214"/>
            <p:cNvSpPr>
              <a:spLocks noChangeShapeType="1"/>
            </p:cNvSpPr>
            <p:nvPr/>
          </p:nvSpPr>
          <p:spPr bwMode="auto">
            <a:xfrm flipV="1">
              <a:off x="1519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" name="Line 215"/>
            <p:cNvSpPr>
              <a:spLocks noChangeShapeType="1"/>
            </p:cNvSpPr>
            <p:nvPr/>
          </p:nvSpPr>
          <p:spPr bwMode="auto">
            <a:xfrm flipV="1">
              <a:off x="150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" name="Line 216"/>
            <p:cNvSpPr>
              <a:spLocks noChangeShapeType="1"/>
            </p:cNvSpPr>
            <p:nvPr/>
          </p:nvSpPr>
          <p:spPr bwMode="auto">
            <a:xfrm flipV="1">
              <a:off x="149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0" name="Line 217"/>
            <p:cNvSpPr>
              <a:spLocks noChangeShapeType="1"/>
            </p:cNvSpPr>
            <p:nvPr/>
          </p:nvSpPr>
          <p:spPr bwMode="auto">
            <a:xfrm flipH="1">
              <a:off x="1476" y="8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1" name="Line 218"/>
            <p:cNvSpPr>
              <a:spLocks noChangeShapeType="1"/>
            </p:cNvSpPr>
            <p:nvPr/>
          </p:nvSpPr>
          <p:spPr bwMode="auto">
            <a:xfrm flipH="1">
              <a:off x="1489" y="8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2" name="Line 219"/>
            <p:cNvSpPr>
              <a:spLocks noChangeShapeType="1"/>
            </p:cNvSpPr>
            <p:nvPr/>
          </p:nvSpPr>
          <p:spPr bwMode="auto">
            <a:xfrm flipH="1">
              <a:off x="1476" y="9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3" name="Rectangle 220"/>
            <p:cNvSpPr>
              <a:spLocks noChangeArrowheads="1"/>
            </p:cNvSpPr>
            <p:nvPr/>
          </p:nvSpPr>
          <p:spPr bwMode="auto">
            <a:xfrm>
              <a:off x="1600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4" name="Line 221"/>
            <p:cNvSpPr>
              <a:spLocks noChangeShapeType="1"/>
            </p:cNvSpPr>
            <p:nvPr/>
          </p:nvSpPr>
          <p:spPr bwMode="auto">
            <a:xfrm flipV="1">
              <a:off x="168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5" name="Line 222"/>
            <p:cNvSpPr>
              <a:spLocks noChangeShapeType="1"/>
            </p:cNvSpPr>
            <p:nvPr/>
          </p:nvSpPr>
          <p:spPr bwMode="auto">
            <a:xfrm flipV="1">
              <a:off x="166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6" name="Line 223"/>
            <p:cNvSpPr>
              <a:spLocks noChangeShapeType="1"/>
            </p:cNvSpPr>
            <p:nvPr/>
          </p:nvSpPr>
          <p:spPr bwMode="auto">
            <a:xfrm flipV="1">
              <a:off x="165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7" name="Line 224"/>
            <p:cNvSpPr>
              <a:spLocks noChangeShapeType="1"/>
            </p:cNvSpPr>
            <p:nvPr/>
          </p:nvSpPr>
          <p:spPr bwMode="auto">
            <a:xfrm flipV="1">
              <a:off x="163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8" name="Line 225"/>
            <p:cNvSpPr>
              <a:spLocks noChangeShapeType="1"/>
            </p:cNvSpPr>
            <p:nvPr/>
          </p:nvSpPr>
          <p:spPr bwMode="auto">
            <a:xfrm flipV="1">
              <a:off x="162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99" name="Line 226"/>
            <p:cNvSpPr>
              <a:spLocks noChangeShapeType="1"/>
            </p:cNvSpPr>
            <p:nvPr/>
          </p:nvSpPr>
          <p:spPr bwMode="auto">
            <a:xfrm flipV="1">
              <a:off x="161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0" name="Line 227"/>
            <p:cNvSpPr>
              <a:spLocks noChangeShapeType="1"/>
            </p:cNvSpPr>
            <p:nvPr/>
          </p:nvSpPr>
          <p:spPr bwMode="auto">
            <a:xfrm flipH="1">
              <a:off x="1597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1" name="Line 228"/>
            <p:cNvSpPr>
              <a:spLocks noChangeShapeType="1"/>
            </p:cNvSpPr>
            <p:nvPr/>
          </p:nvSpPr>
          <p:spPr bwMode="auto">
            <a:xfrm flipH="1">
              <a:off x="1597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2" name="Line 229"/>
            <p:cNvSpPr>
              <a:spLocks noChangeShapeType="1"/>
            </p:cNvSpPr>
            <p:nvPr/>
          </p:nvSpPr>
          <p:spPr bwMode="auto">
            <a:xfrm flipH="1">
              <a:off x="1597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3" name="Line 230"/>
            <p:cNvSpPr>
              <a:spLocks noChangeShapeType="1"/>
            </p:cNvSpPr>
            <p:nvPr/>
          </p:nvSpPr>
          <p:spPr bwMode="auto">
            <a:xfrm flipH="1">
              <a:off x="1597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4" name="Rectangle 231"/>
            <p:cNvSpPr>
              <a:spLocks noChangeArrowheads="1"/>
            </p:cNvSpPr>
            <p:nvPr/>
          </p:nvSpPr>
          <p:spPr bwMode="auto">
            <a:xfrm>
              <a:off x="1722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5" name="Line 232"/>
            <p:cNvSpPr>
              <a:spLocks noChangeShapeType="1"/>
            </p:cNvSpPr>
            <p:nvPr/>
          </p:nvSpPr>
          <p:spPr bwMode="auto">
            <a:xfrm flipV="1">
              <a:off x="180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6" name="Line 233"/>
            <p:cNvSpPr>
              <a:spLocks noChangeShapeType="1"/>
            </p:cNvSpPr>
            <p:nvPr/>
          </p:nvSpPr>
          <p:spPr bwMode="auto">
            <a:xfrm flipV="1">
              <a:off x="178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7" name="Line 234"/>
            <p:cNvSpPr>
              <a:spLocks noChangeShapeType="1"/>
            </p:cNvSpPr>
            <p:nvPr/>
          </p:nvSpPr>
          <p:spPr bwMode="auto">
            <a:xfrm flipV="1">
              <a:off x="177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8" name="Line 235"/>
            <p:cNvSpPr>
              <a:spLocks noChangeShapeType="1"/>
            </p:cNvSpPr>
            <p:nvPr/>
          </p:nvSpPr>
          <p:spPr bwMode="auto">
            <a:xfrm flipV="1">
              <a:off x="176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09" name="Line 236"/>
            <p:cNvSpPr>
              <a:spLocks noChangeShapeType="1"/>
            </p:cNvSpPr>
            <p:nvPr/>
          </p:nvSpPr>
          <p:spPr bwMode="auto">
            <a:xfrm flipV="1">
              <a:off x="174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0" name="Line 237"/>
            <p:cNvSpPr>
              <a:spLocks noChangeShapeType="1"/>
            </p:cNvSpPr>
            <p:nvPr/>
          </p:nvSpPr>
          <p:spPr bwMode="auto">
            <a:xfrm flipV="1">
              <a:off x="173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1" name="Line 238"/>
            <p:cNvSpPr>
              <a:spLocks noChangeShapeType="1"/>
            </p:cNvSpPr>
            <p:nvPr/>
          </p:nvSpPr>
          <p:spPr bwMode="auto">
            <a:xfrm flipH="1">
              <a:off x="1718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2" name="Line 239"/>
            <p:cNvSpPr>
              <a:spLocks noChangeShapeType="1"/>
            </p:cNvSpPr>
            <p:nvPr/>
          </p:nvSpPr>
          <p:spPr bwMode="auto">
            <a:xfrm flipH="1">
              <a:off x="1718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3" name="Line 240"/>
            <p:cNvSpPr>
              <a:spLocks noChangeShapeType="1"/>
            </p:cNvSpPr>
            <p:nvPr/>
          </p:nvSpPr>
          <p:spPr bwMode="auto">
            <a:xfrm flipH="1">
              <a:off x="1718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4" name="Line 241"/>
            <p:cNvSpPr>
              <a:spLocks noChangeShapeType="1"/>
            </p:cNvSpPr>
            <p:nvPr/>
          </p:nvSpPr>
          <p:spPr bwMode="auto">
            <a:xfrm flipH="1">
              <a:off x="1718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5" name="Rectangle 242"/>
            <p:cNvSpPr>
              <a:spLocks noChangeArrowheads="1"/>
            </p:cNvSpPr>
            <p:nvPr/>
          </p:nvSpPr>
          <p:spPr bwMode="auto">
            <a:xfrm>
              <a:off x="1844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6" name="Line 243"/>
            <p:cNvSpPr>
              <a:spLocks noChangeShapeType="1"/>
            </p:cNvSpPr>
            <p:nvPr/>
          </p:nvSpPr>
          <p:spPr bwMode="auto">
            <a:xfrm flipV="1">
              <a:off x="1925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7" name="Line 244"/>
            <p:cNvSpPr>
              <a:spLocks noChangeShapeType="1"/>
            </p:cNvSpPr>
            <p:nvPr/>
          </p:nvSpPr>
          <p:spPr bwMode="auto">
            <a:xfrm flipV="1">
              <a:off x="191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8" name="Line 245"/>
            <p:cNvSpPr>
              <a:spLocks noChangeShapeType="1"/>
            </p:cNvSpPr>
            <p:nvPr/>
          </p:nvSpPr>
          <p:spPr bwMode="auto">
            <a:xfrm flipV="1">
              <a:off x="189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19" name="Line 246"/>
            <p:cNvSpPr>
              <a:spLocks noChangeShapeType="1"/>
            </p:cNvSpPr>
            <p:nvPr/>
          </p:nvSpPr>
          <p:spPr bwMode="auto">
            <a:xfrm flipV="1">
              <a:off x="188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0" name="Line 247"/>
            <p:cNvSpPr>
              <a:spLocks noChangeShapeType="1"/>
            </p:cNvSpPr>
            <p:nvPr/>
          </p:nvSpPr>
          <p:spPr bwMode="auto">
            <a:xfrm flipV="1">
              <a:off x="186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1" name="Line 248"/>
            <p:cNvSpPr>
              <a:spLocks noChangeShapeType="1"/>
            </p:cNvSpPr>
            <p:nvPr/>
          </p:nvSpPr>
          <p:spPr bwMode="auto">
            <a:xfrm flipV="1">
              <a:off x="185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2" name="Line 249"/>
            <p:cNvSpPr>
              <a:spLocks noChangeShapeType="1"/>
            </p:cNvSpPr>
            <p:nvPr/>
          </p:nvSpPr>
          <p:spPr bwMode="auto">
            <a:xfrm flipH="1">
              <a:off x="1841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3" name="Line 250"/>
            <p:cNvSpPr>
              <a:spLocks noChangeShapeType="1"/>
            </p:cNvSpPr>
            <p:nvPr/>
          </p:nvSpPr>
          <p:spPr bwMode="auto">
            <a:xfrm flipH="1">
              <a:off x="1841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4" name="Line 251"/>
            <p:cNvSpPr>
              <a:spLocks noChangeShapeType="1"/>
            </p:cNvSpPr>
            <p:nvPr/>
          </p:nvSpPr>
          <p:spPr bwMode="auto">
            <a:xfrm flipH="1">
              <a:off x="1841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5" name="Line 252"/>
            <p:cNvSpPr>
              <a:spLocks noChangeShapeType="1"/>
            </p:cNvSpPr>
            <p:nvPr/>
          </p:nvSpPr>
          <p:spPr bwMode="auto">
            <a:xfrm flipH="1">
              <a:off x="1841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6" name="Rectangle 253"/>
            <p:cNvSpPr>
              <a:spLocks noChangeArrowheads="1"/>
            </p:cNvSpPr>
            <p:nvPr/>
          </p:nvSpPr>
          <p:spPr bwMode="auto">
            <a:xfrm>
              <a:off x="1480" y="9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7" name="Line 254"/>
            <p:cNvSpPr>
              <a:spLocks noChangeShapeType="1"/>
            </p:cNvSpPr>
            <p:nvPr/>
          </p:nvSpPr>
          <p:spPr bwMode="auto">
            <a:xfrm flipV="1">
              <a:off x="156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8" name="Line 255"/>
            <p:cNvSpPr>
              <a:spLocks noChangeShapeType="1"/>
            </p:cNvSpPr>
            <p:nvPr/>
          </p:nvSpPr>
          <p:spPr bwMode="auto">
            <a:xfrm flipV="1">
              <a:off x="154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29" name="Line 256"/>
            <p:cNvSpPr>
              <a:spLocks noChangeShapeType="1"/>
            </p:cNvSpPr>
            <p:nvPr/>
          </p:nvSpPr>
          <p:spPr bwMode="auto">
            <a:xfrm flipV="1">
              <a:off x="1533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0" name="Line 257"/>
            <p:cNvSpPr>
              <a:spLocks noChangeShapeType="1"/>
            </p:cNvSpPr>
            <p:nvPr/>
          </p:nvSpPr>
          <p:spPr bwMode="auto">
            <a:xfrm flipV="1">
              <a:off x="1519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1" name="Line 258"/>
            <p:cNvSpPr>
              <a:spLocks noChangeShapeType="1"/>
            </p:cNvSpPr>
            <p:nvPr/>
          </p:nvSpPr>
          <p:spPr bwMode="auto">
            <a:xfrm flipV="1">
              <a:off x="150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2" name="Line 259"/>
            <p:cNvSpPr>
              <a:spLocks noChangeShapeType="1"/>
            </p:cNvSpPr>
            <p:nvPr/>
          </p:nvSpPr>
          <p:spPr bwMode="auto">
            <a:xfrm flipV="1">
              <a:off x="149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3" name="Line 260"/>
            <p:cNvSpPr>
              <a:spLocks noChangeShapeType="1"/>
            </p:cNvSpPr>
            <p:nvPr/>
          </p:nvSpPr>
          <p:spPr bwMode="auto">
            <a:xfrm flipH="1">
              <a:off x="1476" y="10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4" name="Line 261"/>
            <p:cNvSpPr>
              <a:spLocks noChangeShapeType="1"/>
            </p:cNvSpPr>
            <p:nvPr/>
          </p:nvSpPr>
          <p:spPr bwMode="auto">
            <a:xfrm flipH="1">
              <a:off x="1476" y="10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5" name="Line 262"/>
            <p:cNvSpPr>
              <a:spLocks noChangeShapeType="1"/>
            </p:cNvSpPr>
            <p:nvPr/>
          </p:nvSpPr>
          <p:spPr bwMode="auto">
            <a:xfrm flipH="1">
              <a:off x="1476" y="10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6" name="Line 263"/>
            <p:cNvSpPr>
              <a:spLocks noChangeShapeType="1"/>
            </p:cNvSpPr>
            <p:nvPr/>
          </p:nvSpPr>
          <p:spPr bwMode="auto">
            <a:xfrm flipH="1">
              <a:off x="1476" y="10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7" name="Rectangle 264"/>
            <p:cNvSpPr>
              <a:spLocks noChangeArrowheads="1"/>
            </p:cNvSpPr>
            <p:nvPr/>
          </p:nvSpPr>
          <p:spPr bwMode="auto">
            <a:xfrm>
              <a:off x="1600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8" name="Line 265"/>
            <p:cNvSpPr>
              <a:spLocks noChangeShapeType="1"/>
            </p:cNvSpPr>
            <p:nvPr/>
          </p:nvSpPr>
          <p:spPr bwMode="auto">
            <a:xfrm flipV="1">
              <a:off x="168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39" name="Line 266"/>
            <p:cNvSpPr>
              <a:spLocks noChangeShapeType="1"/>
            </p:cNvSpPr>
            <p:nvPr/>
          </p:nvSpPr>
          <p:spPr bwMode="auto">
            <a:xfrm flipV="1">
              <a:off x="166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0" name="Line 267"/>
            <p:cNvSpPr>
              <a:spLocks noChangeShapeType="1"/>
            </p:cNvSpPr>
            <p:nvPr/>
          </p:nvSpPr>
          <p:spPr bwMode="auto">
            <a:xfrm flipV="1">
              <a:off x="165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1" name="Line 268"/>
            <p:cNvSpPr>
              <a:spLocks noChangeShapeType="1"/>
            </p:cNvSpPr>
            <p:nvPr/>
          </p:nvSpPr>
          <p:spPr bwMode="auto">
            <a:xfrm flipV="1">
              <a:off x="163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2" name="Line 269"/>
            <p:cNvSpPr>
              <a:spLocks noChangeShapeType="1"/>
            </p:cNvSpPr>
            <p:nvPr/>
          </p:nvSpPr>
          <p:spPr bwMode="auto">
            <a:xfrm flipV="1">
              <a:off x="162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3" name="Line 270"/>
            <p:cNvSpPr>
              <a:spLocks noChangeShapeType="1"/>
            </p:cNvSpPr>
            <p:nvPr/>
          </p:nvSpPr>
          <p:spPr bwMode="auto">
            <a:xfrm flipV="1">
              <a:off x="161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4" name="Line 271"/>
            <p:cNvSpPr>
              <a:spLocks noChangeShapeType="1"/>
            </p:cNvSpPr>
            <p:nvPr/>
          </p:nvSpPr>
          <p:spPr bwMode="auto">
            <a:xfrm flipH="1">
              <a:off x="1597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5" name="Line 272"/>
            <p:cNvSpPr>
              <a:spLocks noChangeShapeType="1"/>
            </p:cNvSpPr>
            <p:nvPr/>
          </p:nvSpPr>
          <p:spPr bwMode="auto">
            <a:xfrm flipH="1">
              <a:off x="1597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6" name="Line 273"/>
            <p:cNvSpPr>
              <a:spLocks noChangeShapeType="1"/>
            </p:cNvSpPr>
            <p:nvPr/>
          </p:nvSpPr>
          <p:spPr bwMode="auto">
            <a:xfrm flipH="1">
              <a:off x="1597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7" name="Line 274"/>
            <p:cNvSpPr>
              <a:spLocks noChangeShapeType="1"/>
            </p:cNvSpPr>
            <p:nvPr/>
          </p:nvSpPr>
          <p:spPr bwMode="auto">
            <a:xfrm flipH="1">
              <a:off x="1597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8" name="Rectangle 275"/>
            <p:cNvSpPr>
              <a:spLocks noChangeArrowheads="1"/>
            </p:cNvSpPr>
            <p:nvPr/>
          </p:nvSpPr>
          <p:spPr bwMode="auto">
            <a:xfrm>
              <a:off x="1722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49" name="Line 276"/>
            <p:cNvSpPr>
              <a:spLocks noChangeShapeType="1"/>
            </p:cNvSpPr>
            <p:nvPr/>
          </p:nvSpPr>
          <p:spPr bwMode="auto">
            <a:xfrm flipV="1">
              <a:off x="180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0" name="Line 277"/>
            <p:cNvSpPr>
              <a:spLocks noChangeShapeType="1"/>
            </p:cNvSpPr>
            <p:nvPr/>
          </p:nvSpPr>
          <p:spPr bwMode="auto">
            <a:xfrm flipV="1">
              <a:off x="178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1" name="Line 278"/>
            <p:cNvSpPr>
              <a:spLocks noChangeShapeType="1"/>
            </p:cNvSpPr>
            <p:nvPr/>
          </p:nvSpPr>
          <p:spPr bwMode="auto">
            <a:xfrm flipV="1">
              <a:off x="177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2" name="Line 279"/>
            <p:cNvSpPr>
              <a:spLocks noChangeShapeType="1"/>
            </p:cNvSpPr>
            <p:nvPr/>
          </p:nvSpPr>
          <p:spPr bwMode="auto">
            <a:xfrm flipV="1">
              <a:off x="176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3" name="Line 280"/>
            <p:cNvSpPr>
              <a:spLocks noChangeShapeType="1"/>
            </p:cNvSpPr>
            <p:nvPr/>
          </p:nvSpPr>
          <p:spPr bwMode="auto">
            <a:xfrm flipV="1">
              <a:off x="174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4" name="Line 281"/>
            <p:cNvSpPr>
              <a:spLocks noChangeShapeType="1"/>
            </p:cNvSpPr>
            <p:nvPr/>
          </p:nvSpPr>
          <p:spPr bwMode="auto">
            <a:xfrm flipV="1">
              <a:off x="173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5" name="Line 282"/>
            <p:cNvSpPr>
              <a:spLocks noChangeShapeType="1"/>
            </p:cNvSpPr>
            <p:nvPr/>
          </p:nvSpPr>
          <p:spPr bwMode="auto">
            <a:xfrm flipH="1">
              <a:off x="1718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6" name="Line 283"/>
            <p:cNvSpPr>
              <a:spLocks noChangeShapeType="1"/>
            </p:cNvSpPr>
            <p:nvPr/>
          </p:nvSpPr>
          <p:spPr bwMode="auto">
            <a:xfrm flipH="1">
              <a:off x="1718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7" name="Line 284"/>
            <p:cNvSpPr>
              <a:spLocks noChangeShapeType="1"/>
            </p:cNvSpPr>
            <p:nvPr/>
          </p:nvSpPr>
          <p:spPr bwMode="auto">
            <a:xfrm flipH="1">
              <a:off x="1718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8" name="Line 285"/>
            <p:cNvSpPr>
              <a:spLocks noChangeShapeType="1"/>
            </p:cNvSpPr>
            <p:nvPr/>
          </p:nvSpPr>
          <p:spPr bwMode="auto">
            <a:xfrm flipH="1">
              <a:off x="1718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59" name="Rectangle 286"/>
            <p:cNvSpPr>
              <a:spLocks noChangeArrowheads="1"/>
            </p:cNvSpPr>
            <p:nvPr/>
          </p:nvSpPr>
          <p:spPr bwMode="auto">
            <a:xfrm>
              <a:off x="1844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0" name="Line 287"/>
            <p:cNvSpPr>
              <a:spLocks noChangeShapeType="1"/>
            </p:cNvSpPr>
            <p:nvPr/>
          </p:nvSpPr>
          <p:spPr bwMode="auto">
            <a:xfrm flipV="1">
              <a:off x="1925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1" name="Line 288"/>
            <p:cNvSpPr>
              <a:spLocks noChangeShapeType="1"/>
            </p:cNvSpPr>
            <p:nvPr/>
          </p:nvSpPr>
          <p:spPr bwMode="auto">
            <a:xfrm flipV="1">
              <a:off x="191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2" name="Line 289"/>
            <p:cNvSpPr>
              <a:spLocks noChangeShapeType="1"/>
            </p:cNvSpPr>
            <p:nvPr/>
          </p:nvSpPr>
          <p:spPr bwMode="auto">
            <a:xfrm flipV="1">
              <a:off x="189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3" name="Line 290"/>
            <p:cNvSpPr>
              <a:spLocks noChangeShapeType="1"/>
            </p:cNvSpPr>
            <p:nvPr/>
          </p:nvSpPr>
          <p:spPr bwMode="auto">
            <a:xfrm flipV="1">
              <a:off x="188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4" name="Line 291"/>
            <p:cNvSpPr>
              <a:spLocks noChangeShapeType="1"/>
            </p:cNvSpPr>
            <p:nvPr/>
          </p:nvSpPr>
          <p:spPr bwMode="auto">
            <a:xfrm flipV="1">
              <a:off x="186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5" name="Line 292"/>
            <p:cNvSpPr>
              <a:spLocks noChangeShapeType="1"/>
            </p:cNvSpPr>
            <p:nvPr/>
          </p:nvSpPr>
          <p:spPr bwMode="auto">
            <a:xfrm flipV="1">
              <a:off x="185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6" name="Line 293"/>
            <p:cNvSpPr>
              <a:spLocks noChangeShapeType="1"/>
            </p:cNvSpPr>
            <p:nvPr/>
          </p:nvSpPr>
          <p:spPr bwMode="auto">
            <a:xfrm flipH="1">
              <a:off x="1841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7" name="Line 294"/>
            <p:cNvSpPr>
              <a:spLocks noChangeShapeType="1"/>
            </p:cNvSpPr>
            <p:nvPr/>
          </p:nvSpPr>
          <p:spPr bwMode="auto">
            <a:xfrm flipH="1">
              <a:off x="1841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8" name="Line 295"/>
            <p:cNvSpPr>
              <a:spLocks noChangeShapeType="1"/>
            </p:cNvSpPr>
            <p:nvPr/>
          </p:nvSpPr>
          <p:spPr bwMode="auto">
            <a:xfrm flipH="1">
              <a:off x="1841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69" name="Line 296"/>
            <p:cNvSpPr>
              <a:spLocks noChangeShapeType="1"/>
            </p:cNvSpPr>
            <p:nvPr/>
          </p:nvSpPr>
          <p:spPr bwMode="auto">
            <a:xfrm flipH="1">
              <a:off x="1841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78" name="Group 297"/>
          <p:cNvGrpSpPr>
            <a:grpSpLocks/>
          </p:cNvGrpSpPr>
          <p:nvPr/>
        </p:nvGrpSpPr>
        <p:grpSpPr bwMode="auto">
          <a:xfrm>
            <a:off x="2514600" y="1371600"/>
            <a:ext cx="849313" cy="660400"/>
            <a:chOff x="1440" y="672"/>
            <a:chExt cx="535" cy="416"/>
          </a:xfrm>
        </p:grpSpPr>
        <p:sp>
          <p:nvSpPr>
            <p:cNvPr id="7602" name="Rectangle 298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3" name="Rectangle 299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4" name="Rectangle 300"/>
            <p:cNvSpPr>
              <a:spLocks noChangeArrowheads="1"/>
            </p:cNvSpPr>
            <p:nvPr/>
          </p:nvSpPr>
          <p:spPr bwMode="auto">
            <a:xfrm>
              <a:off x="1444" y="6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5" name="Rectangle 301"/>
            <p:cNvSpPr>
              <a:spLocks noChangeArrowheads="1"/>
            </p:cNvSpPr>
            <p:nvPr/>
          </p:nvSpPr>
          <p:spPr bwMode="auto">
            <a:xfrm>
              <a:off x="1480" y="7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6" name="Line 302"/>
            <p:cNvSpPr>
              <a:spLocks noChangeShapeType="1"/>
            </p:cNvSpPr>
            <p:nvPr/>
          </p:nvSpPr>
          <p:spPr bwMode="auto">
            <a:xfrm flipV="1">
              <a:off x="156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7" name="Line 303"/>
            <p:cNvSpPr>
              <a:spLocks noChangeShapeType="1"/>
            </p:cNvSpPr>
            <p:nvPr/>
          </p:nvSpPr>
          <p:spPr bwMode="auto">
            <a:xfrm flipV="1">
              <a:off x="154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8" name="Line 304"/>
            <p:cNvSpPr>
              <a:spLocks noChangeShapeType="1"/>
            </p:cNvSpPr>
            <p:nvPr/>
          </p:nvSpPr>
          <p:spPr bwMode="auto">
            <a:xfrm flipV="1">
              <a:off x="1533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9" name="Line 305"/>
            <p:cNvSpPr>
              <a:spLocks noChangeShapeType="1"/>
            </p:cNvSpPr>
            <p:nvPr/>
          </p:nvSpPr>
          <p:spPr bwMode="auto">
            <a:xfrm flipV="1">
              <a:off x="1519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0" name="Line 306"/>
            <p:cNvSpPr>
              <a:spLocks noChangeShapeType="1"/>
            </p:cNvSpPr>
            <p:nvPr/>
          </p:nvSpPr>
          <p:spPr bwMode="auto">
            <a:xfrm flipV="1">
              <a:off x="150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1" name="Line 307"/>
            <p:cNvSpPr>
              <a:spLocks noChangeShapeType="1"/>
            </p:cNvSpPr>
            <p:nvPr/>
          </p:nvSpPr>
          <p:spPr bwMode="auto">
            <a:xfrm flipV="1">
              <a:off x="149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2" name="Line 308"/>
            <p:cNvSpPr>
              <a:spLocks noChangeShapeType="1"/>
            </p:cNvSpPr>
            <p:nvPr/>
          </p:nvSpPr>
          <p:spPr bwMode="auto">
            <a:xfrm flipH="1">
              <a:off x="1476" y="7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3" name="Line 309"/>
            <p:cNvSpPr>
              <a:spLocks noChangeShapeType="1"/>
            </p:cNvSpPr>
            <p:nvPr/>
          </p:nvSpPr>
          <p:spPr bwMode="auto">
            <a:xfrm flipH="1">
              <a:off x="1476" y="7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4" name="Line 310"/>
            <p:cNvSpPr>
              <a:spLocks noChangeShapeType="1"/>
            </p:cNvSpPr>
            <p:nvPr/>
          </p:nvSpPr>
          <p:spPr bwMode="auto">
            <a:xfrm flipH="1">
              <a:off x="1476" y="7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5" name="Line 311"/>
            <p:cNvSpPr>
              <a:spLocks noChangeShapeType="1"/>
            </p:cNvSpPr>
            <p:nvPr/>
          </p:nvSpPr>
          <p:spPr bwMode="auto">
            <a:xfrm flipH="1">
              <a:off x="1476" y="8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6" name="Rectangle 312"/>
            <p:cNvSpPr>
              <a:spLocks noChangeArrowheads="1"/>
            </p:cNvSpPr>
            <p:nvPr/>
          </p:nvSpPr>
          <p:spPr bwMode="auto">
            <a:xfrm>
              <a:off x="1600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7" name="Line 313"/>
            <p:cNvSpPr>
              <a:spLocks noChangeShapeType="1"/>
            </p:cNvSpPr>
            <p:nvPr/>
          </p:nvSpPr>
          <p:spPr bwMode="auto">
            <a:xfrm flipV="1">
              <a:off x="168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8" name="Line 314"/>
            <p:cNvSpPr>
              <a:spLocks noChangeShapeType="1"/>
            </p:cNvSpPr>
            <p:nvPr/>
          </p:nvSpPr>
          <p:spPr bwMode="auto">
            <a:xfrm flipV="1">
              <a:off x="166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19" name="Line 315"/>
            <p:cNvSpPr>
              <a:spLocks noChangeShapeType="1"/>
            </p:cNvSpPr>
            <p:nvPr/>
          </p:nvSpPr>
          <p:spPr bwMode="auto">
            <a:xfrm flipV="1">
              <a:off x="165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0" name="Line 316"/>
            <p:cNvSpPr>
              <a:spLocks noChangeShapeType="1"/>
            </p:cNvSpPr>
            <p:nvPr/>
          </p:nvSpPr>
          <p:spPr bwMode="auto">
            <a:xfrm flipV="1">
              <a:off x="163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1" name="Line 317"/>
            <p:cNvSpPr>
              <a:spLocks noChangeShapeType="1"/>
            </p:cNvSpPr>
            <p:nvPr/>
          </p:nvSpPr>
          <p:spPr bwMode="auto">
            <a:xfrm flipV="1">
              <a:off x="162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2" name="Line 318"/>
            <p:cNvSpPr>
              <a:spLocks noChangeShapeType="1"/>
            </p:cNvSpPr>
            <p:nvPr/>
          </p:nvSpPr>
          <p:spPr bwMode="auto">
            <a:xfrm flipV="1">
              <a:off x="161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3" name="Line 319"/>
            <p:cNvSpPr>
              <a:spLocks noChangeShapeType="1"/>
            </p:cNvSpPr>
            <p:nvPr/>
          </p:nvSpPr>
          <p:spPr bwMode="auto">
            <a:xfrm flipH="1">
              <a:off x="1597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4" name="Line 320"/>
            <p:cNvSpPr>
              <a:spLocks noChangeShapeType="1"/>
            </p:cNvSpPr>
            <p:nvPr/>
          </p:nvSpPr>
          <p:spPr bwMode="auto">
            <a:xfrm flipH="1">
              <a:off x="1597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5" name="Line 321"/>
            <p:cNvSpPr>
              <a:spLocks noChangeShapeType="1"/>
            </p:cNvSpPr>
            <p:nvPr/>
          </p:nvSpPr>
          <p:spPr bwMode="auto">
            <a:xfrm flipH="1">
              <a:off x="1597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6" name="Line 322"/>
            <p:cNvSpPr>
              <a:spLocks noChangeShapeType="1"/>
            </p:cNvSpPr>
            <p:nvPr/>
          </p:nvSpPr>
          <p:spPr bwMode="auto">
            <a:xfrm flipH="1">
              <a:off x="1597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7" name="Rectangle 323"/>
            <p:cNvSpPr>
              <a:spLocks noChangeArrowheads="1"/>
            </p:cNvSpPr>
            <p:nvPr/>
          </p:nvSpPr>
          <p:spPr bwMode="auto">
            <a:xfrm>
              <a:off x="1722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8" name="Line 324"/>
            <p:cNvSpPr>
              <a:spLocks noChangeShapeType="1"/>
            </p:cNvSpPr>
            <p:nvPr/>
          </p:nvSpPr>
          <p:spPr bwMode="auto">
            <a:xfrm flipV="1">
              <a:off x="180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29" name="Line 325"/>
            <p:cNvSpPr>
              <a:spLocks noChangeShapeType="1"/>
            </p:cNvSpPr>
            <p:nvPr/>
          </p:nvSpPr>
          <p:spPr bwMode="auto">
            <a:xfrm flipV="1">
              <a:off x="178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0" name="Line 326"/>
            <p:cNvSpPr>
              <a:spLocks noChangeShapeType="1"/>
            </p:cNvSpPr>
            <p:nvPr/>
          </p:nvSpPr>
          <p:spPr bwMode="auto">
            <a:xfrm flipV="1">
              <a:off x="177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1" name="Line 327"/>
            <p:cNvSpPr>
              <a:spLocks noChangeShapeType="1"/>
            </p:cNvSpPr>
            <p:nvPr/>
          </p:nvSpPr>
          <p:spPr bwMode="auto">
            <a:xfrm flipV="1">
              <a:off x="176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2" name="Line 328"/>
            <p:cNvSpPr>
              <a:spLocks noChangeShapeType="1"/>
            </p:cNvSpPr>
            <p:nvPr/>
          </p:nvSpPr>
          <p:spPr bwMode="auto">
            <a:xfrm flipV="1">
              <a:off x="174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3" name="Line 329"/>
            <p:cNvSpPr>
              <a:spLocks noChangeShapeType="1"/>
            </p:cNvSpPr>
            <p:nvPr/>
          </p:nvSpPr>
          <p:spPr bwMode="auto">
            <a:xfrm flipV="1">
              <a:off x="173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4" name="Line 330"/>
            <p:cNvSpPr>
              <a:spLocks noChangeShapeType="1"/>
            </p:cNvSpPr>
            <p:nvPr/>
          </p:nvSpPr>
          <p:spPr bwMode="auto">
            <a:xfrm flipH="1">
              <a:off x="1718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5" name="Line 331"/>
            <p:cNvSpPr>
              <a:spLocks noChangeShapeType="1"/>
            </p:cNvSpPr>
            <p:nvPr/>
          </p:nvSpPr>
          <p:spPr bwMode="auto">
            <a:xfrm flipH="1">
              <a:off x="1718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6" name="Line 332"/>
            <p:cNvSpPr>
              <a:spLocks noChangeShapeType="1"/>
            </p:cNvSpPr>
            <p:nvPr/>
          </p:nvSpPr>
          <p:spPr bwMode="auto">
            <a:xfrm flipH="1">
              <a:off x="1718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7" name="Line 333"/>
            <p:cNvSpPr>
              <a:spLocks noChangeShapeType="1"/>
            </p:cNvSpPr>
            <p:nvPr/>
          </p:nvSpPr>
          <p:spPr bwMode="auto">
            <a:xfrm flipH="1">
              <a:off x="1718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8" name="Rectangle 334"/>
            <p:cNvSpPr>
              <a:spLocks noChangeArrowheads="1"/>
            </p:cNvSpPr>
            <p:nvPr/>
          </p:nvSpPr>
          <p:spPr bwMode="auto">
            <a:xfrm>
              <a:off x="1844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39" name="Line 335"/>
            <p:cNvSpPr>
              <a:spLocks noChangeShapeType="1"/>
            </p:cNvSpPr>
            <p:nvPr/>
          </p:nvSpPr>
          <p:spPr bwMode="auto">
            <a:xfrm flipV="1">
              <a:off x="1925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0" name="Line 336"/>
            <p:cNvSpPr>
              <a:spLocks noChangeShapeType="1"/>
            </p:cNvSpPr>
            <p:nvPr/>
          </p:nvSpPr>
          <p:spPr bwMode="auto">
            <a:xfrm flipV="1">
              <a:off x="191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1" name="Line 337"/>
            <p:cNvSpPr>
              <a:spLocks noChangeShapeType="1"/>
            </p:cNvSpPr>
            <p:nvPr/>
          </p:nvSpPr>
          <p:spPr bwMode="auto">
            <a:xfrm flipV="1">
              <a:off x="189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2" name="Line 338"/>
            <p:cNvSpPr>
              <a:spLocks noChangeShapeType="1"/>
            </p:cNvSpPr>
            <p:nvPr/>
          </p:nvSpPr>
          <p:spPr bwMode="auto">
            <a:xfrm flipV="1">
              <a:off x="188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3" name="Line 339"/>
            <p:cNvSpPr>
              <a:spLocks noChangeShapeType="1"/>
            </p:cNvSpPr>
            <p:nvPr/>
          </p:nvSpPr>
          <p:spPr bwMode="auto">
            <a:xfrm flipV="1">
              <a:off x="186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4" name="Line 340"/>
            <p:cNvSpPr>
              <a:spLocks noChangeShapeType="1"/>
            </p:cNvSpPr>
            <p:nvPr/>
          </p:nvSpPr>
          <p:spPr bwMode="auto">
            <a:xfrm flipV="1">
              <a:off x="185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5" name="Line 341"/>
            <p:cNvSpPr>
              <a:spLocks noChangeShapeType="1"/>
            </p:cNvSpPr>
            <p:nvPr/>
          </p:nvSpPr>
          <p:spPr bwMode="auto">
            <a:xfrm flipH="1">
              <a:off x="1841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6" name="Line 342"/>
            <p:cNvSpPr>
              <a:spLocks noChangeShapeType="1"/>
            </p:cNvSpPr>
            <p:nvPr/>
          </p:nvSpPr>
          <p:spPr bwMode="auto">
            <a:xfrm flipH="1">
              <a:off x="1841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7" name="Line 343"/>
            <p:cNvSpPr>
              <a:spLocks noChangeShapeType="1"/>
            </p:cNvSpPr>
            <p:nvPr/>
          </p:nvSpPr>
          <p:spPr bwMode="auto">
            <a:xfrm flipH="1">
              <a:off x="1841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8" name="Line 344"/>
            <p:cNvSpPr>
              <a:spLocks noChangeShapeType="1"/>
            </p:cNvSpPr>
            <p:nvPr/>
          </p:nvSpPr>
          <p:spPr bwMode="auto">
            <a:xfrm flipH="1">
              <a:off x="1841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49" name="Rectangle 345"/>
            <p:cNvSpPr>
              <a:spLocks noChangeArrowheads="1"/>
            </p:cNvSpPr>
            <p:nvPr/>
          </p:nvSpPr>
          <p:spPr bwMode="auto">
            <a:xfrm>
              <a:off x="1480" y="8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0" name="Line 346"/>
            <p:cNvSpPr>
              <a:spLocks noChangeShapeType="1"/>
            </p:cNvSpPr>
            <p:nvPr/>
          </p:nvSpPr>
          <p:spPr bwMode="auto">
            <a:xfrm flipV="1">
              <a:off x="156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1" name="Line 347"/>
            <p:cNvSpPr>
              <a:spLocks noChangeShapeType="1"/>
            </p:cNvSpPr>
            <p:nvPr/>
          </p:nvSpPr>
          <p:spPr bwMode="auto">
            <a:xfrm flipV="1">
              <a:off x="154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2" name="Line 348"/>
            <p:cNvSpPr>
              <a:spLocks noChangeShapeType="1"/>
            </p:cNvSpPr>
            <p:nvPr/>
          </p:nvSpPr>
          <p:spPr bwMode="auto">
            <a:xfrm flipV="1">
              <a:off x="1533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3" name="Line 349"/>
            <p:cNvSpPr>
              <a:spLocks noChangeShapeType="1"/>
            </p:cNvSpPr>
            <p:nvPr/>
          </p:nvSpPr>
          <p:spPr bwMode="auto">
            <a:xfrm flipV="1">
              <a:off x="1519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4" name="Line 350"/>
            <p:cNvSpPr>
              <a:spLocks noChangeShapeType="1"/>
            </p:cNvSpPr>
            <p:nvPr/>
          </p:nvSpPr>
          <p:spPr bwMode="auto">
            <a:xfrm flipV="1">
              <a:off x="150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5" name="Line 351"/>
            <p:cNvSpPr>
              <a:spLocks noChangeShapeType="1"/>
            </p:cNvSpPr>
            <p:nvPr/>
          </p:nvSpPr>
          <p:spPr bwMode="auto">
            <a:xfrm flipV="1">
              <a:off x="149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6" name="Line 352"/>
            <p:cNvSpPr>
              <a:spLocks noChangeShapeType="1"/>
            </p:cNvSpPr>
            <p:nvPr/>
          </p:nvSpPr>
          <p:spPr bwMode="auto">
            <a:xfrm flipH="1">
              <a:off x="1476" y="8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7" name="Line 353"/>
            <p:cNvSpPr>
              <a:spLocks noChangeShapeType="1"/>
            </p:cNvSpPr>
            <p:nvPr/>
          </p:nvSpPr>
          <p:spPr bwMode="auto">
            <a:xfrm flipH="1">
              <a:off x="1489" y="8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8" name="Line 354"/>
            <p:cNvSpPr>
              <a:spLocks noChangeShapeType="1"/>
            </p:cNvSpPr>
            <p:nvPr/>
          </p:nvSpPr>
          <p:spPr bwMode="auto">
            <a:xfrm flipH="1">
              <a:off x="1476" y="9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59" name="Rectangle 355"/>
            <p:cNvSpPr>
              <a:spLocks noChangeArrowheads="1"/>
            </p:cNvSpPr>
            <p:nvPr/>
          </p:nvSpPr>
          <p:spPr bwMode="auto">
            <a:xfrm>
              <a:off x="1600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0" name="Line 356"/>
            <p:cNvSpPr>
              <a:spLocks noChangeShapeType="1"/>
            </p:cNvSpPr>
            <p:nvPr/>
          </p:nvSpPr>
          <p:spPr bwMode="auto">
            <a:xfrm flipV="1">
              <a:off x="168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1" name="Line 357"/>
            <p:cNvSpPr>
              <a:spLocks noChangeShapeType="1"/>
            </p:cNvSpPr>
            <p:nvPr/>
          </p:nvSpPr>
          <p:spPr bwMode="auto">
            <a:xfrm flipV="1">
              <a:off x="166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2" name="Line 358"/>
            <p:cNvSpPr>
              <a:spLocks noChangeShapeType="1"/>
            </p:cNvSpPr>
            <p:nvPr/>
          </p:nvSpPr>
          <p:spPr bwMode="auto">
            <a:xfrm flipV="1">
              <a:off x="165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3" name="Line 359"/>
            <p:cNvSpPr>
              <a:spLocks noChangeShapeType="1"/>
            </p:cNvSpPr>
            <p:nvPr/>
          </p:nvSpPr>
          <p:spPr bwMode="auto">
            <a:xfrm flipV="1">
              <a:off x="163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4" name="Line 360"/>
            <p:cNvSpPr>
              <a:spLocks noChangeShapeType="1"/>
            </p:cNvSpPr>
            <p:nvPr/>
          </p:nvSpPr>
          <p:spPr bwMode="auto">
            <a:xfrm flipV="1">
              <a:off x="162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5" name="Line 361"/>
            <p:cNvSpPr>
              <a:spLocks noChangeShapeType="1"/>
            </p:cNvSpPr>
            <p:nvPr/>
          </p:nvSpPr>
          <p:spPr bwMode="auto">
            <a:xfrm flipV="1">
              <a:off x="161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6" name="Line 362"/>
            <p:cNvSpPr>
              <a:spLocks noChangeShapeType="1"/>
            </p:cNvSpPr>
            <p:nvPr/>
          </p:nvSpPr>
          <p:spPr bwMode="auto">
            <a:xfrm flipH="1">
              <a:off x="1597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7" name="Line 363"/>
            <p:cNvSpPr>
              <a:spLocks noChangeShapeType="1"/>
            </p:cNvSpPr>
            <p:nvPr/>
          </p:nvSpPr>
          <p:spPr bwMode="auto">
            <a:xfrm flipH="1">
              <a:off x="1597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8" name="Line 364"/>
            <p:cNvSpPr>
              <a:spLocks noChangeShapeType="1"/>
            </p:cNvSpPr>
            <p:nvPr/>
          </p:nvSpPr>
          <p:spPr bwMode="auto">
            <a:xfrm flipH="1">
              <a:off x="1597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69" name="Line 365"/>
            <p:cNvSpPr>
              <a:spLocks noChangeShapeType="1"/>
            </p:cNvSpPr>
            <p:nvPr/>
          </p:nvSpPr>
          <p:spPr bwMode="auto">
            <a:xfrm flipH="1">
              <a:off x="1597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0" name="Rectangle 366"/>
            <p:cNvSpPr>
              <a:spLocks noChangeArrowheads="1"/>
            </p:cNvSpPr>
            <p:nvPr/>
          </p:nvSpPr>
          <p:spPr bwMode="auto">
            <a:xfrm>
              <a:off x="1722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1" name="Line 367"/>
            <p:cNvSpPr>
              <a:spLocks noChangeShapeType="1"/>
            </p:cNvSpPr>
            <p:nvPr/>
          </p:nvSpPr>
          <p:spPr bwMode="auto">
            <a:xfrm flipV="1">
              <a:off x="180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2" name="Line 368"/>
            <p:cNvSpPr>
              <a:spLocks noChangeShapeType="1"/>
            </p:cNvSpPr>
            <p:nvPr/>
          </p:nvSpPr>
          <p:spPr bwMode="auto">
            <a:xfrm flipV="1">
              <a:off x="178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3" name="Line 369"/>
            <p:cNvSpPr>
              <a:spLocks noChangeShapeType="1"/>
            </p:cNvSpPr>
            <p:nvPr/>
          </p:nvSpPr>
          <p:spPr bwMode="auto">
            <a:xfrm flipV="1">
              <a:off x="177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4" name="Line 370"/>
            <p:cNvSpPr>
              <a:spLocks noChangeShapeType="1"/>
            </p:cNvSpPr>
            <p:nvPr/>
          </p:nvSpPr>
          <p:spPr bwMode="auto">
            <a:xfrm flipV="1">
              <a:off x="176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5" name="Line 371"/>
            <p:cNvSpPr>
              <a:spLocks noChangeShapeType="1"/>
            </p:cNvSpPr>
            <p:nvPr/>
          </p:nvSpPr>
          <p:spPr bwMode="auto">
            <a:xfrm flipV="1">
              <a:off x="174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6" name="Line 372"/>
            <p:cNvSpPr>
              <a:spLocks noChangeShapeType="1"/>
            </p:cNvSpPr>
            <p:nvPr/>
          </p:nvSpPr>
          <p:spPr bwMode="auto">
            <a:xfrm flipV="1">
              <a:off x="173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7" name="Line 373"/>
            <p:cNvSpPr>
              <a:spLocks noChangeShapeType="1"/>
            </p:cNvSpPr>
            <p:nvPr/>
          </p:nvSpPr>
          <p:spPr bwMode="auto">
            <a:xfrm flipH="1">
              <a:off x="1718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8" name="Line 374"/>
            <p:cNvSpPr>
              <a:spLocks noChangeShapeType="1"/>
            </p:cNvSpPr>
            <p:nvPr/>
          </p:nvSpPr>
          <p:spPr bwMode="auto">
            <a:xfrm flipH="1">
              <a:off x="1718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79" name="Line 375"/>
            <p:cNvSpPr>
              <a:spLocks noChangeShapeType="1"/>
            </p:cNvSpPr>
            <p:nvPr/>
          </p:nvSpPr>
          <p:spPr bwMode="auto">
            <a:xfrm flipH="1">
              <a:off x="1718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0" name="Line 376"/>
            <p:cNvSpPr>
              <a:spLocks noChangeShapeType="1"/>
            </p:cNvSpPr>
            <p:nvPr/>
          </p:nvSpPr>
          <p:spPr bwMode="auto">
            <a:xfrm flipH="1">
              <a:off x="1718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1" name="Rectangle 377"/>
            <p:cNvSpPr>
              <a:spLocks noChangeArrowheads="1"/>
            </p:cNvSpPr>
            <p:nvPr/>
          </p:nvSpPr>
          <p:spPr bwMode="auto">
            <a:xfrm>
              <a:off x="1844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2" name="Line 378"/>
            <p:cNvSpPr>
              <a:spLocks noChangeShapeType="1"/>
            </p:cNvSpPr>
            <p:nvPr/>
          </p:nvSpPr>
          <p:spPr bwMode="auto">
            <a:xfrm flipV="1">
              <a:off x="1925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3" name="Line 379"/>
            <p:cNvSpPr>
              <a:spLocks noChangeShapeType="1"/>
            </p:cNvSpPr>
            <p:nvPr/>
          </p:nvSpPr>
          <p:spPr bwMode="auto">
            <a:xfrm flipV="1">
              <a:off x="191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4" name="Line 380"/>
            <p:cNvSpPr>
              <a:spLocks noChangeShapeType="1"/>
            </p:cNvSpPr>
            <p:nvPr/>
          </p:nvSpPr>
          <p:spPr bwMode="auto">
            <a:xfrm flipV="1">
              <a:off x="189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5" name="Line 381"/>
            <p:cNvSpPr>
              <a:spLocks noChangeShapeType="1"/>
            </p:cNvSpPr>
            <p:nvPr/>
          </p:nvSpPr>
          <p:spPr bwMode="auto">
            <a:xfrm flipV="1">
              <a:off x="188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6" name="Line 382"/>
            <p:cNvSpPr>
              <a:spLocks noChangeShapeType="1"/>
            </p:cNvSpPr>
            <p:nvPr/>
          </p:nvSpPr>
          <p:spPr bwMode="auto">
            <a:xfrm flipV="1">
              <a:off x="186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" name="Line 383"/>
            <p:cNvSpPr>
              <a:spLocks noChangeShapeType="1"/>
            </p:cNvSpPr>
            <p:nvPr/>
          </p:nvSpPr>
          <p:spPr bwMode="auto">
            <a:xfrm flipV="1">
              <a:off x="185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8" name="Line 384"/>
            <p:cNvSpPr>
              <a:spLocks noChangeShapeType="1"/>
            </p:cNvSpPr>
            <p:nvPr/>
          </p:nvSpPr>
          <p:spPr bwMode="auto">
            <a:xfrm flipH="1">
              <a:off x="1841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9" name="Line 385"/>
            <p:cNvSpPr>
              <a:spLocks noChangeShapeType="1"/>
            </p:cNvSpPr>
            <p:nvPr/>
          </p:nvSpPr>
          <p:spPr bwMode="auto">
            <a:xfrm flipH="1">
              <a:off x="1841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0" name="Line 386"/>
            <p:cNvSpPr>
              <a:spLocks noChangeShapeType="1"/>
            </p:cNvSpPr>
            <p:nvPr/>
          </p:nvSpPr>
          <p:spPr bwMode="auto">
            <a:xfrm flipH="1">
              <a:off x="1841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1" name="Line 387"/>
            <p:cNvSpPr>
              <a:spLocks noChangeShapeType="1"/>
            </p:cNvSpPr>
            <p:nvPr/>
          </p:nvSpPr>
          <p:spPr bwMode="auto">
            <a:xfrm flipH="1">
              <a:off x="1841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2" name="Rectangle 388"/>
            <p:cNvSpPr>
              <a:spLocks noChangeArrowheads="1"/>
            </p:cNvSpPr>
            <p:nvPr/>
          </p:nvSpPr>
          <p:spPr bwMode="auto">
            <a:xfrm>
              <a:off x="1480" y="9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3" name="Line 389"/>
            <p:cNvSpPr>
              <a:spLocks noChangeShapeType="1"/>
            </p:cNvSpPr>
            <p:nvPr/>
          </p:nvSpPr>
          <p:spPr bwMode="auto">
            <a:xfrm flipV="1">
              <a:off x="156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4" name="Line 390"/>
            <p:cNvSpPr>
              <a:spLocks noChangeShapeType="1"/>
            </p:cNvSpPr>
            <p:nvPr/>
          </p:nvSpPr>
          <p:spPr bwMode="auto">
            <a:xfrm flipV="1">
              <a:off x="154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5" name="Line 391"/>
            <p:cNvSpPr>
              <a:spLocks noChangeShapeType="1"/>
            </p:cNvSpPr>
            <p:nvPr/>
          </p:nvSpPr>
          <p:spPr bwMode="auto">
            <a:xfrm flipV="1">
              <a:off x="1533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6" name="Line 392"/>
            <p:cNvSpPr>
              <a:spLocks noChangeShapeType="1"/>
            </p:cNvSpPr>
            <p:nvPr/>
          </p:nvSpPr>
          <p:spPr bwMode="auto">
            <a:xfrm flipV="1">
              <a:off x="1519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7" name="Line 393"/>
            <p:cNvSpPr>
              <a:spLocks noChangeShapeType="1"/>
            </p:cNvSpPr>
            <p:nvPr/>
          </p:nvSpPr>
          <p:spPr bwMode="auto">
            <a:xfrm flipV="1">
              <a:off x="150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8" name="Line 394"/>
            <p:cNvSpPr>
              <a:spLocks noChangeShapeType="1"/>
            </p:cNvSpPr>
            <p:nvPr/>
          </p:nvSpPr>
          <p:spPr bwMode="auto">
            <a:xfrm flipV="1">
              <a:off x="149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99" name="Line 395"/>
            <p:cNvSpPr>
              <a:spLocks noChangeShapeType="1"/>
            </p:cNvSpPr>
            <p:nvPr/>
          </p:nvSpPr>
          <p:spPr bwMode="auto">
            <a:xfrm flipH="1">
              <a:off x="1476" y="10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0" name="Line 396"/>
            <p:cNvSpPr>
              <a:spLocks noChangeShapeType="1"/>
            </p:cNvSpPr>
            <p:nvPr/>
          </p:nvSpPr>
          <p:spPr bwMode="auto">
            <a:xfrm flipH="1">
              <a:off x="1476" y="10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1" name="Line 397"/>
            <p:cNvSpPr>
              <a:spLocks noChangeShapeType="1"/>
            </p:cNvSpPr>
            <p:nvPr/>
          </p:nvSpPr>
          <p:spPr bwMode="auto">
            <a:xfrm flipH="1">
              <a:off x="1476" y="10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2" name="Line 398"/>
            <p:cNvSpPr>
              <a:spLocks noChangeShapeType="1"/>
            </p:cNvSpPr>
            <p:nvPr/>
          </p:nvSpPr>
          <p:spPr bwMode="auto">
            <a:xfrm flipH="1">
              <a:off x="1476" y="10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3" name="Rectangle 399"/>
            <p:cNvSpPr>
              <a:spLocks noChangeArrowheads="1"/>
            </p:cNvSpPr>
            <p:nvPr/>
          </p:nvSpPr>
          <p:spPr bwMode="auto">
            <a:xfrm>
              <a:off x="1600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4" name="Line 400"/>
            <p:cNvSpPr>
              <a:spLocks noChangeShapeType="1"/>
            </p:cNvSpPr>
            <p:nvPr/>
          </p:nvSpPr>
          <p:spPr bwMode="auto">
            <a:xfrm flipV="1">
              <a:off x="168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5" name="Line 401"/>
            <p:cNvSpPr>
              <a:spLocks noChangeShapeType="1"/>
            </p:cNvSpPr>
            <p:nvPr/>
          </p:nvSpPr>
          <p:spPr bwMode="auto">
            <a:xfrm flipV="1">
              <a:off x="166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6" name="Line 402"/>
            <p:cNvSpPr>
              <a:spLocks noChangeShapeType="1"/>
            </p:cNvSpPr>
            <p:nvPr/>
          </p:nvSpPr>
          <p:spPr bwMode="auto">
            <a:xfrm flipV="1">
              <a:off x="165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7" name="Line 403"/>
            <p:cNvSpPr>
              <a:spLocks noChangeShapeType="1"/>
            </p:cNvSpPr>
            <p:nvPr/>
          </p:nvSpPr>
          <p:spPr bwMode="auto">
            <a:xfrm flipV="1">
              <a:off x="163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8" name="Line 404"/>
            <p:cNvSpPr>
              <a:spLocks noChangeShapeType="1"/>
            </p:cNvSpPr>
            <p:nvPr/>
          </p:nvSpPr>
          <p:spPr bwMode="auto">
            <a:xfrm flipV="1">
              <a:off x="162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09" name="Line 405"/>
            <p:cNvSpPr>
              <a:spLocks noChangeShapeType="1"/>
            </p:cNvSpPr>
            <p:nvPr/>
          </p:nvSpPr>
          <p:spPr bwMode="auto">
            <a:xfrm flipV="1">
              <a:off x="161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0" name="Line 406"/>
            <p:cNvSpPr>
              <a:spLocks noChangeShapeType="1"/>
            </p:cNvSpPr>
            <p:nvPr/>
          </p:nvSpPr>
          <p:spPr bwMode="auto">
            <a:xfrm flipH="1">
              <a:off x="1597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1" name="Line 407"/>
            <p:cNvSpPr>
              <a:spLocks noChangeShapeType="1"/>
            </p:cNvSpPr>
            <p:nvPr/>
          </p:nvSpPr>
          <p:spPr bwMode="auto">
            <a:xfrm flipH="1">
              <a:off x="1597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2" name="Line 408"/>
            <p:cNvSpPr>
              <a:spLocks noChangeShapeType="1"/>
            </p:cNvSpPr>
            <p:nvPr/>
          </p:nvSpPr>
          <p:spPr bwMode="auto">
            <a:xfrm flipH="1">
              <a:off x="1597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3" name="Line 409"/>
            <p:cNvSpPr>
              <a:spLocks noChangeShapeType="1"/>
            </p:cNvSpPr>
            <p:nvPr/>
          </p:nvSpPr>
          <p:spPr bwMode="auto">
            <a:xfrm flipH="1">
              <a:off x="1597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4" name="Rectangle 410"/>
            <p:cNvSpPr>
              <a:spLocks noChangeArrowheads="1"/>
            </p:cNvSpPr>
            <p:nvPr/>
          </p:nvSpPr>
          <p:spPr bwMode="auto">
            <a:xfrm>
              <a:off x="1722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5" name="Line 411"/>
            <p:cNvSpPr>
              <a:spLocks noChangeShapeType="1"/>
            </p:cNvSpPr>
            <p:nvPr/>
          </p:nvSpPr>
          <p:spPr bwMode="auto">
            <a:xfrm flipV="1">
              <a:off x="180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6" name="Line 412"/>
            <p:cNvSpPr>
              <a:spLocks noChangeShapeType="1"/>
            </p:cNvSpPr>
            <p:nvPr/>
          </p:nvSpPr>
          <p:spPr bwMode="auto">
            <a:xfrm flipV="1">
              <a:off x="178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7" name="Line 413"/>
            <p:cNvSpPr>
              <a:spLocks noChangeShapeType="1"/>
            </p:cNvSpPr>
            <p:nvPr/>
          </p:nvSpPr>
          <p:spPr bwMode="auto">
            <a:xfrm flipV="1">
              <a:off x="177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8" name="Line 414"/>
            <p:cNvSpPr>
              <a:spLocks noChangeShapeType="1"/>
            </p:cNvSpPr>
            <p:nvPr/>
          </p:nvSpPr>
          <p:spPr bwMode="auto">
            <a:xfrm flipV="1">
              <a:off x="176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19" name="Line 415"/>
            <p:cNvSpPr>
              <a:spLocks noChangeShapeType="1"/>
            </p:cNvSpPr>
            <p:nvPr/>
          </p:nvSpPr>
          <p:spPr bwMode="auto">
            <a:xfrm flipV="1">
              <a:off x="174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0" name="Line 416"/>
            <p:cNvSpPr>
              <a:spLocks noChangeShapeType="1"/>
            </p:cNvSpPr>
            <p:nvPr/>
          </p:nvSpPr>
          <p:spPr bwMode="auto">
            <a:xfrm flipV="1">
              <a:off x="173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1" name="Line 417"/>
            <p:cNvSpPr>
              <a:spLocks noChangeShapeType="1"/>
            </p:cNvSpPr>
            <p:nvPr/>
          </p:nvSpPr>
          <p:spPr bwMode="auto">
            <a:xfrm flipH="1">
              <a:off x="1718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2" name="Line 418"/>
            <p:cNvSpPr>
              <a:spLocks noChangeShapeType="1"/>
            </p:cNvSpPr>
            <p:nvPr/>
          </p:nvSpPr>
          <p:spPr bwMode="auto">
            <a:xfrm flipH="1">
              <a:off x="1718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3" name="Line 419"/>
            <p:cNvSpPr>
              <a:spLocks noChangeShapeType="1"/>
            </p:cNvSpPr>
            <p:nvPr/>
          </p:nvSpPr>
          <p:spPr bwMode="auto">
            <a:xfrm flipH="1">
              <a:off x="1718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4" name="Line 420"/>
            <p:cNvSpPr>
              <a:spLocks noChangeShapeType="1"/>
            </p:cNvSpPr>
            <p:nvPr/>
          </p:nvSpPr>
          <p:spPr bwMode="auto">
            <a:xfrm flipH="1">
              <a:off x="1718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5" name="Rectangle 421"/>
            <p:cNvSpPr>
              <a:spLocks noChangeArrowheads="1"/>
            </p:cNvSpPr>
            <p:nvPr/>
          </p:nvSpPr>
          <p:spPr bwMode="auto">
            <a:xfrm>
              <a:off x="1844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6" name="Line 422"/>
            <p:cNvSpPr>
              <a:spLocks noChangeShapeType="1"/>
            </p:cNvSpPr>
            <p:nvPr/>
          </p:nvSpPr>
          <p:spPr bwMode="auto">
            <a:xfrm flipV="1">
              <a:off x="1925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7" name="Line 423"/>
            <p:cNvSpPr>
              <a:spLocks noChangeShapeType="1"/>
            </p:cNvSpPr>
            <p:nvPr/>
          </p:nvSpPr>
          <p:spPr bwMode="auto">
            <a:xfrm flipV="1">
              <a:off x="191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8" name="Line 424"/>
            <p:cNvSpPr>
              <a:spLocks noChangeShapeType="1"/>
            </p:cNvSpPr>
            <p:nvPr/>
          </p:nvSpPr>
          <p:spPr bwMode="auto">
            <a:xfrm flipV="1">
              <a:off x="189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29" name="Line 425"/>
            <p:cNvSpPr>
              <a:spLocks noChangeShapeType="1"/>
            </p:cNvSpPr>
            <p:nvPr/>
          </p:nvSpPr>
          <p:spPr bwMode="auto">
            <a:xfrm flipV="1">
              <a:off x="188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0" name="Line 426"/>
            <p:cNvSpPr>
              <a:spLocks noChangeShapeType="1"/>
            </p:cNvSpPr>
            <p:nvPr/>
          </p:nvSpPr>
          <p:spPr bwMode="auto">
            <a:xfrm flipV="1">
              <a:off x="186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1" name="Line 427"/>
            <p:cNvSpPr>
              <a:spLocks noChangeShapeType="1"/>
            </p:cNvSpPr>
            <p:nvPr/>
          </p:nvSpPr>
          <p:spPr bwMode="auto">
            <a:xfrm flipV="1">
              <a:off x="185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2" name="Line 428"/>
            <p:cNvSpPr>
              <a:spLocks noChangeShapeType="1"/>
            </p:cNvSpPr>
            <p:nvPr/>
          </p:nvSpPr>
          <p:spPr bwMode="auto">
            <a:xfrm flipH="1">
              <a:off x="1841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3" name="Line 429"/>
            <p:cNvSpPr>
              <a:spLocks noChangeShapeType="1"/>
            </p:cNvSpPr>
            <p:nvPr/>
          </p:nvSpPr>
          <p:spPr bwMode="auto">
            <a:xfrm flipH="1">
              <a:off x="1841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4" name="Line 430"/>
            <p:cNvSpPr>
              <a:spLocks noChangeShapeType="1"/>
            </p:cNvSpPr>
            <p:nvPr/>
          </p:nvSpPr>
          <p:spPr bwMode="auto">
            <a:xfrm flipH="1">
              <a:off x="1841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35" name="Line 431"/>
            <p:cNvSpPr>
              <a:spLocks noChangeShapeType="1"/>
            </p:cNvSpPr>
            <p:nvPr/>
          </p:nvSpPr>
          <p:spPr bwMode="auto">
            <a:xfrm flipH="1">
              <a:off x="1841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79" name="Group 432"/>
          <p:cNvGrpSpPr>
            <a:grpSpLocks/>
          </p:cNvGrpSpPr>
          <p:nvPr/>
        </p:nvGrpSpPr>
        <p:grpSpPr bwMode="auto">
          <a:xfrm>
            <a:off x="457200" y="2133600"/>
            <a:ext cx="849313" cy="660400"/>
            <a:chOff x="1440" y="672"/>
            <a:chExt cx="535" cy="416"/>
          </a:xfrm>
        </p:grpSpPr>
        <p:sp>
          <p:nvSpPr>
            <p:cNvPr id="7468" name="Rectangle 433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69" name="Rectangle 434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0" name="Rectangle 435"/>
            <p:cNvSpPr>
              <a:spLocks noChangeArrowheads="1"/>
            </p:cNvSpPr>
            <p:nvPr/>
          </p:nvSpPr>
          <p:spPr bwMode="auto">
            <a:xfrm>
              <a:off x="1444" y="6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1" name="Rectangle 436"/>
            <p:cNvSpPr>
              <a:spLocks noChangeArrowheads="1"/>
            </p:cNvSpPr>
            <p:nvPr/>
          </p:nvSpPr>
          <p:spPr bwMode="auto">
            <a:xfrm>
              <a:off x="1480" y="7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2" name="Line 437"/>
            <p:cNvSpPr>
              <a:spLocks noChangeShapeType="1"/>
            </p:cNvSpPr>
            <p:nvPr/>
          </p:nvSpPr>
          <p:spPr bwMode="auto">
            <a:xfrm flipV="1">
              <a:off x="156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3" name="Line 438"/>
            <p:cNvSpPr>
              <a:spLocks noChangeShapeType="1"/>
            </p:cNvSpPr>
            <p:nvPr/>
          </p:nvSpPr>
          <p:spPr bwMode="auto">
            <a:xfrm flipV="1">
              <a:off x="154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4" name="Line 439"/>
            <p:cNvSpPr>
              <a:spLocks noChangeShapeType="1"/>
            </p:cNvSpPr>
            <p:nvPr/>
          </p:nvSpPr>
          <p:spPr bwMode="auto">
            <a:xfrm flipV="1">
              <a:off x="1533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5" name="Line 440"/>
            <p:cNvSpPr>
              <a:spLocks noChangeShapeType="1"/>
            </p:cNvSpPr>
            <p:nvPr/>
          </p:nvSpPr>
          <p:spPr bwMode="auto">
            <a:xfrm flipV="1">
              <a:off x="1519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6" name="Line 441"/>
            <p:cNvSpPr>
              <a:spLocks noChangeShapeType="1"/>
            </p:cNvSpPr>
            <p:nvPr/>
          </p:nvSpPr>
          <p:spPr bwMode="auto">
            <a:xfrm flipV="1">
              <a:off x="150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" name="Line 442"/>
            <p:cNvSpPr>
              <a:spLocks noChangeShapeType="1"/>
            </p:cNvSpPr>
            <p:nvPr/>
          </p:nvSpPr>
          <p:spPr bwMode="auto">
            <a:xfrm flipV="1">
              <a:off x="149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8" name="Line 443"/>
            <p:cNvSpPr>
              <a:spLocks noChangeShapeType="1"/>
            </p:cNvSpPr>
            <p:nvPr/>
          </p:nvSpPr>
          <p:spPr bwMode="auto">
            <a:xfrm flipH="1">
              <a:off x="1476" y="7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9" name="Line 444"/>
            <p:cNvSpPr>
              <a:spLocks noChangeShapeType="1"/>
            </p:cNvSpPr>
            <p:nvPr/>
          </p:nvSpPr>
          <p:spPr bwMode="auto">
            <a:xfrm flipH="1">
              <a:off x="1476" y="7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0" name="Line 445"/>
            <p:cNvSpPr>
              <a:spLocks noChangeShapeType="1"/>
            </p:cNvSpPr>
            <p:nvPr/>
          </p:nvSpPr>
          <p:spPr bwMode="auto">
            <a:xfrm flipH="1">
              <a:off x="1476" y="7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1" name="Line 446"/>
            <p:cNvSpPr>
              <a:spLocks noChangeShapeType="1"/>
            </p:cNvSpPr>
            <p:nvPr/>
          </p:nvSpPr>
          <p:spPr bwMode="auto">
            <a:xfrm flipH="1">
              <a:off x="1476" y="8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2" name="Rectangle 447"/>
            <p:cNvSpPr>
              <a:spLocks noChangeArrowheads="1"/>
            </p:cNvSpPr>
            <p:nvPr/>
          </p:nvSpPr>
          <p:spPr bwMode="auto">
            <a:xfrm>
              <a:off x="1600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3" name="Line 448"/>
            <p:cNvSpPr>
              <a:spLocks noChangeShapeType="1"/>
            </p:cNvSpPr>
            <p:nvPr/>
          </p:nvSpPr>
          <p:spPr bwMode="auto">
            <a:xfrm flipV="1">
              <a:off x="168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4" name="Line 449"/>
            <p:cNvSpPr>
              <a:spLocks noChangeShapeType="1"/>
            </p:cNvSpPr>
            <p:nvPr/>
          </p:nvSpPr>
          <p:spPr bwMode="auto">
            <a:xfrm flipV="1">
              <a:off x="166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5" name="Line 450"/>
            <p:cNvSpPr>
              <a:spLocks noChangeShapeType="1"/>
            </p:cNvSpPr>
            <p:nvPr/>
          </p:nvSpPr>
          <p:spPr bwMode="auto">
            <a:xfrm flipV="1">
              <a:off x="165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6" name="Line 451"/>
            <p:cNvSpPr>
              <a:spLocks noChangeShapeType="1"/>
            </p:cNvSpPr>
            <p:nvPr/>
          </p:nvSpPr>
          <p:spPr bwMode="auto">
            <a:xfrm flipV="1">
              <a:off x="163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7" name="Line 452"/>
            <p:cNvSpPr>
              <a:spLocks noChangeShapeType="1"/>
            </p:cNvSpPr>
            <p:nvPr/>
          </p:nvSpPr>
          <p:spPr bwMode="auto">
            <a:xfrm flipV="1">
              <a:off x="162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8" name="Line 453"/>
            <p:cNvSpPr>
              <a:spLocks noChangeShapeType="1"/>
            </p:cNvSpPr>
            <p:nvPr/>
          </p:nvSpPr>
          <p:spPr bwMode="auto">
            <a:xfrm flipV="1">
              <a:off x="161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89" name="Line 454"/>
            <p:cNvSpPr>
              <a:spLocks noChangeShapeType="1"/>
            </p:cNvSpPr>
            <p:nvPr/>
          </p:nvSpPr>
          <p:spPr bwMode="auto">
            <a:xfrm flipH="1">
              <a:off x="1597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0" name="Line 455"/>
            <p:cNvSpPr>
              <a:spLocks noChangeShapeType="1"/>
            </p:cNvSpPr>
            <p:nvPr/>
          </p:nvSpPr>
          <p:spPr bwMode="auto">
            <a:xfrm flipH="1">
              <a:off x="1597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1" name="Line 456"/>
            <p:cNvSpPr>
              <a:spLocks noChangeShapeType="1"/>
            </p:cNvSpPr>
            <p:nvPr/>
          </p:nvSpPr>
          <p:spPr bwMode="auto">
            <a:xfrm flipH="1">
              <a:off x="1597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2" name="Line 457"/>
            <p:cNvSpPr>
              <a:spLocks noChangeShapeType="1"/>
            </p:cNvSpPr>
            <p:nvPr/>
          </p:nvSpPr>
          <p:spPr bwMode="auto">
            <a:xfrm flipH="1">
              <a:off x="1597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3" name="Rectangle 458"/>
            <p:cNvSpPr>
              <a:spLocks noChangeArrowheads="1"/>
            </p:cNvSpPr>
            <p:nvPr/>
          </p:nvSpPr>
          <p:spPr bwMode="auto">
            <a:xfrm>
              <a:off x="1722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4" name="Line 459"/>
            <p:cNvSpPr>
              <a:spLocks noChangeShapeType="1"/>
            </p:cNvSpPr>
            <p:nvPr/>
          </p:nvSpPr>
          <p:spPr bwMode="auto">
            <a:xfrm flipV="1">
              <a:off x="180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5" name="Line 460"/>
            <p:cNvSpPr>
              <a:spLocks noChangeShapeType="1"/>
            </p:cNvSpPr>
            <p:nvPr/>
          </p:nvSpPr>
          <p:spPr bwMode="auto">
            <a:xfrm flipV="1">
              <a:off x="178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6" name="Line 461"/>
            <p:cNvSpPr>
              <a:spLocks noChangeShapeType="1"/>
            </p:cNvSpPr>
            <p:nvPr/>
          </p:nvSpPr>
          <p:spPr bwMode="auto">
            <a:xfrm flipV="1">
              <a:off x="177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7" name="Line 462"/>
            <p:cNvSpPr>
              <a:spLocks noChangeShapeType="1"/>
            </p:cNvSpPr>
            <p:nvPr/>
          </p:nvSpPr>
          <p:spPr bwMode="auto">
            <a:xfrm flipV="1">
              <a:off x="176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8" name="Line 463"/>
            <p:cNvSpPr>
              <a:spLocks noChangeShapeType="1"/>
            </p:cNvSpPr>
            <p:nvPr/>
          </p:nvSpPr>
          <p:spPr bwMode="auto">
            <a:xfrm flipV="1">
              <a:off x="174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99" name="Line 464"/>
            <p:cNvSpPr>
              <a:spLocks noChangeShapeType="1"/>
            </p:cNvSpPr>
            <p:nvPr/>
          </p:nvSpPr>
          <p:spPr bwMode="auto">
            <a:xfrm flipV="1">
              <a:off x="173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0" name="Line 465"/>
            <p:cNvSpPr>
              <a:spLocks noChangeShapeType="1"/>
            </p:cNvSpPr>
            <p:nvPr/>
          </p:nvSpPr>
          <p:spPr bwMode="auto">
            <a:xfrm flipH="1">
              <a:off x="1718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1" name="Line 466"/>
            <p:cNvSpPr>
              <a:spLocks noChangeShapeType="1"/>
            </p:cNvSpPr>
            <p:nvPr/>
          </p:nvSpPr>
          <p:spPr bwMode="auto">
            <a:xfrm flipH="1">
              <a:off x="1718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2" name="Line 467"/>
            <p:cNvSpPr>
              <a:spLocks noChangeShapeType="1"/>
            </p:cNvSpPr>
            <p:nvPr/>
          </p:nvSpPr>
          <p:spPr bwMode="auto">
            <a:xfrm flipH="1">
              <a:off x="1718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3" name="Line 468"/>
            <p:cNvSpPr>
              <a:spLocks noChangeShapeType="1"/>
            </p:cNvSpPr>
            <p:nvPr/>
          </p:nvSpPr>
          <p:spPr bwMode="auto">
            <a:xfrm flipH="1">
              <a:off x="1718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4" name="Rectangle 469"/>
            <p:cNvSpPr>
              <a:spLocks noChangeArrowheads="1"/>
            </p:cNvSpPr>
            <p:nvPr/>
          </p:nvSpPr>
          <p:spPr bwMode="auto">
            <a:xfrm>
              <a:off x="1844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5" name="Line 470"/>
            <p:cNvSpPr>
              <a:spLocks noChangeShapeType="1"/>
            </p:cNvSpPr>
            <p:nvPr/>
          </p:nvSpPr>
          <p:spPr bwMode="auto">
            <a:xfrm flipV="1">
              <a:off x="1925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6" name="Line 471"/>
            <p:cNvSpPr>
              <a:spLocks noChangeShapeType="1"/>
            </p:cNvSpPr>
            <p:nvPr/>
          </p:nvSpPr>
          <p:spPr bwMode="auto">
            <a:xfrm flipV="1">
              <a:off x="191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7" name="Line 472"/>
            <p:cNvSpPr>
              <a:spLocks noChangeShapeType="1"/>
            </p:cNvSpPr>
            <p:nvPr/>
          </p:nvSpPr>
          <p:spPr bwMode="auto">
            <a:xfrm flipV="1">
              <a:off x="189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8" name="Line 473"/>
            <p:cNvSpPr>
              <a:spLocks noChangeShapeType="1"/>
            </p:cNvSpPr>
            <p:nvPr/>
          </p:nvSpPr>
          <p:spPr bwMode="auto">
            <a:xfrm flipV="1">
              <a:off x="188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09" name="Line 474"/>
            <p:cNvSpPr>
              <a:spLocks noChangeShapeType="1"/>
            </p:cNvSpPr>
            <p:nvPr/>
          </p:nvSpPr>
          <p:spPr bwMode="auto">
            <a:xfrm flipV="1">
              <a:off x="186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0" name="Line 475"/>
            <p:cNvSpPr>
              <a:spLocks noChangeShapeType="1"/>
            </p:cNvSpPr>
            <p:nvPr/>
          </p:nvSpPr>
          <p:spPr bwMode="auto">
            <a:xfrm flipV="1">
              <a:off x="185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1" name="Line 476"/>
            <p:cNvSpPr>
              <a:spLocks noChangeShapeType="1"/>
            </p:cNvSpPr>
            <p:nvPr/>
          </p:nvSpPr>
          <p:spPr bwMode="auto">
            <a:xfrm flipH="1">
              <a:off x="1841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2" name="Line 477"/>
            <p:cNvSpPr>
              <a:spLocks noChangeShapeType="1"/>
            </p:cNvSpPr>
            <p:nvPr/>
          </p:nvSpPr>
          <p:spPr bwMode="auto">
            <a:xfrm flipH="1">
              <a:off x="1841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3" name="Line 478"/>
            <p:cNvSpPr>
              <a:spLocks noChangeShapeType="1"/>
            </p:cNvSpPr>
            <p:nvPr/>
          </p:nvSpPr>
          <p:spPr bwMode="auto">
            <a:xfrm flipH="1">
              <a:off x="1841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4" name="Line 479"/>
            <p:cNvSpPr>
              <a:spLocks noChangeShapeType="1"/>
            </p:cNvSpPr>
            <p:nvPr/>
          </p:nvSpPr>
          <p:spPr bwMode="auto">
            <a:xfrm flipH="1">
              <a:off x="1841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5" name="Rectangle 480"/>
            <p:cNvSpPr>
              <a:spLocks noChangeArrowheads="1"/>
            </p:cNvSpPr>
            <p:nvPr/>
          </p:nvSpPr>
          <p:spPr bwMode="auto">
            <a:xfrm>
              <a:off x="1480" y="8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6" name="Line 481"/>
            <p:cNvSpPr>
              <a:spLocks noChangeShapeType="1"/>
            </p:cNvSpPr>
            <p:nvPr/>
          </p:nvSpPr>
          <p:spPr bwMode="auto">
            <a:xfrm flipV="1">
              <a:off x="156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7" name="Line 482"/>
            <p:cNvSpPr>
              <a:spLocks noChangeShapeType="1"/>
            </p:cNvSpPr>
            <p:nvPr/>
          </p:nvSpPr>
          <p:spPr bwMode="auto">
            <a:xfrm flipV="1">
              <a:off x="154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8" name="Line 483"/>
            <p:cNvSpPr>
              <a:spLocks noChangeShapeType="1"/>
            </p:cNvSpPr>
            <p:nvPr/>
          </p:nvSpPr>
          <p:spPr bwMode="auto">
            <a:xfrm flipV="1">
              <a:off x="1533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19" name="Line 484"/>
            <p:cNvSpPr>
              <a:spLocks noChangeShapeType="1"/>
            </p:cNvSpPr>
            <p:nvPr/>
          </p:nvSpPr>
          <p:spPr bwMode="auto">
            <a:xfrm flipV="1">
              <a:off x="1519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0" name="Line 485"/>
            <p:cNvSpPr>
              <a:spLocks noChangeShapeType="1"/>
            </p:cNvSpPr>
            <p:nvPr/>
          </p:nvSpPr>
          <p:spPr bwMode="auto">
            <a:xfrm flipV="1">
              <a:off x="150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1" name="Line 486"/>
            <p:cNvSpPr>
              <a:spLocks noChangeShapeType="1"/>
            </p:cNvSpPr>
            <p:nvPr/>
          </p:nvSpPr>
          <p:spPr bwMode="auto">
            <a:xfrm flipV="1">
              <a:off x="149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2" name="Line 487"/>
            <p:cNvSpPr>
              <a:spLocks noChangeShapeType="1"/>
            </p:cNvSpPr>
            <p:nvPr/>
          </p:nvSpPr>
          <p:spPr bwMode="auto">
            <a:xfrm flipH="1">
              <a:off x="1476" y="8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3" name="Line 488"/>
            <p:cNvSpPr>
              <a:spLocks noChangeShapeType="1"/>
            </p:cNvSpPr>
            <p:nvPr/>
          </p:nvSpPr>
          <p:spPr bwMode="auto">
            <a:xfrm flipH="1">
              <a:off x="1489" y="8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4" name="Line 489"/>
            <p:cNvSpPr>
              <a:spLocks noChangeShapeType="1"/>
            </p:cNvSpPr>
            <p:nvPr/>
          </p:nvSpPr>
          <p:spPr bwMode="auto">
            <a:xfrm flipH="1">
              <a:off x="1476" y="9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5" name="Rectangle 490"/>
            <p:cNvSpPr>
              <a:spLocks noChangeArrowheads="1"/>
            </p:cNvSpPr>
            <p:nvPr/>
          </p:nvSpPr>
          <p:spPr bwMode="auto">
            <a:xfrm>
              <a:off x="1600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6" name="Line 491"/>
            <p:cNvSpPr>
              <a:spLocks noChangeShapeType="1"/>
            </p:cNvSpPr>
            <p:nvPr/>
          </p:nvSpPr>
          <p:spPr bwMode="auto">
            <a:xfrm flipV="1">
              <a:off x="168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7" name="Line 492"/>
            <p:cNvSpPr>
              <a:spLocks noChangeShapeType="1"/>
            </p:cNvSpPr>
            <p:nvPr/>
          </p:nvSpPr>
          <p:spPr bwMode="auto">
            <a:xfrm flipV="1">
              <a:off x="166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8" name="Line 493"/>
            <p:cNvSpPr>
              <a:spLocks noChangeShapeType="1"/>
            </p:cNvSpPr>
            <p:nvPr/>
          </p:nvSpPr>
          <p:spPr bwMode="auto">
            <a:xfrm flipV="1">
              <a:off x="165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29" name="Line 494"/>
            <p:cNvSpPr>
              <a:spLocks noChangeShapeType="1"/>
            </p:cNvSpPr>
            <p:nvPr/>
          </p:nvSpPr>
          <p:spPr bwMode="auto">
            <a:xfrm flipV="1">
              <a:off x="163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0" name="Line 495"/>
            <p:cNvSpPr>
              <a:spLocks noChangeShapeType="1"/>
            </p:cNvSpPr>
            <p:nvPr/>
          </p:nvSpPr>
          <p:spPr bwMode="auto">
            <a:xfrm flipV="1">
              <a:off x="162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1" name="Line 496"/>
            <p:cNvSpPr>
              <a:spLocks noChangeShapeType="1"/>
            </p:cNvSpPr>
            <p:nvPr/>
          </p:nvSpPr>
          <p:spPr bwMode="auto">
            <a:xfrm flipV="1">
              <a:off x="161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2" name="Line 497"/>
            <p:cNvSpPr>
              <a:spLocks noChangeShapeType="1"/>
            </p:cNvSpPr>
            <p:nvPr/>
          </p:nvSpPr>
          <p:spPr bwMode="auto">
            <a:xfrm flipH="1">
              <a:off x="1597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3" name="Line 498"/>
            <p:cNvSpPr>
              <a:spLocks noChangeShapeType="1"/>
            </p:cNvSpPr>
            <p:nvPr/>
          </p:nvSpPr>
          <p:spPr bwMode="auto">
            <a:xfrm flipH="1">
              <a:off x="1597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4" name="Line 499"/>
            <p:cNvSpPr>
              <a:spLocks noChangeShapeType="1"/>
            </p:cNvSpPr>
            <p:nvPr/>
          </p:nvSpPr>
          <p:spPr bwMode="auto">
            <a:xfrm flipH="1">
              <a:off x="1597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5" name="Line 500"/>
            <p:cNvSpPr>
              <a:spLocks noChangeShapeType="1"/>
            </p:cNvSpPr>
            <p:nvPr/>
          </p:nvSpPr>
          <p:spPr bwMode="auto">
            <a:xfrm flipH="1">
              <a:off x="1597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6" name="Rectangle 501"/>
            <p:cNvSpPr>
              <a:spLocks noChangeArrowheads="1"/>
            </p:cNvSpPr>
            <p:nvPr/>
          </p:nvSpPr>
          <p:spPr bwMode="auto">
            <a:xfrm>
              <a:off x="1722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7" name="Line 502"/>
            <p:cNvSpPr>
              <a:spLocks noChangeShapeType="1"/>
            </p:cNvSpPr>
            <p:nvPr/>
          </p:nvSpPr>
          <p:spPr bwMode="auto">
            <a:xfrm flipV="1">
              <a:off x="180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8" name="Line 503"/>
            <p:cNvSpPr>
              <a:spLocks noChangeShapeType="1"/>
            </p:cNvSpPr>
            <p:nvPr/>
          </p:nvSpPr>
          <p:spPr bwMode="auto">
            <a:xfrm flipV="1">
              <a:off x="178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39" name="Line 504"/>
            <p:cNvSpPr>
              <a:spLocks noChangeShapeType="1"/>
            </p:cNvSpPr>
            <p:nvPr/>
          </p:nvSpPr>
          <p:spPr bwMode="auto">
            <a:xfrm flipV="1">
              <a:off x="177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0" name="Line 505"/>
            <p:cNvSpPr>
              <a:spLocks noChangeShapeType="1"/>
            </p:cNvSpPr>
            <p:nvPr/>
          </p:nvSpPr>
          <p:spPr bwMode="auto">
            <a:xfrm flipV="1">
              <a:off x="176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1" name="Line 506"/>
            <p:cNvSpPr>
              <a:spLocks noChangeShapeType="1"/>
            </p:cNvSpPr>
            <p:nvPr/>
          </p:nvSpPr>
          <p:spPr bwMode="auto">
            <a:xfrm flipV="1">
              <a:off x="174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2" name="Line 507"/>
            <p:cNvSpPr>
              <a:spLocks noChangeShapeType="1"/>
            </p:cNvSpPr>
            <p:nvPr/>
          </p:nvSpPr>
          <p:spPr bwMode="auto">
            <a:xfrm flipV="1">
              <a:off x="173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3" name="Line 508"/>
            <p:cNvSpPr>
              <a:spLocks noChangeShapeType="1"/>
            </p:cNvSpPr>
            <p:nvPr/>
          </p:nvSpPr>
          <p:spPr bwMode="auto">
            <a:xfrm flipH="1">
              <a:off x="1718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4" name="Line 509"/>
            <p:cNvSpPr>
              <a:spLocks noChangeShapeType="1"/>
            </p:cNvSpPr>
            <p:nvPr/>
          </p:nvSpPr>
          <p:spPr bwMode="auto">
            <a:xfrm flipH="1">
              <a:off x="1718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5" name="Line 510"/>
            <p:cNvSpPr>
              <a:spLocks noChangeShapeType="1"/>
            </p:cNvSpPr>
            <p:nvPr/>
          </p:nvSpPr>
          <p:spPr bwMode="auto">
            <a:xfrm flipH="1">
              <a:off x="1718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6" name="Line 511"/>
            <p:cNvSpPr>
              <a:spLocks noChangeShapeType="1"/>
            </p:cNvSpPr>
            <p:nvPr/>
          </p:nvSpPr>
          <p:spPr bwMode="auto">
            <a:xfrm flipH="1">
              <a:off x="1718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7" name="Rectangle 512"/>
            <p:cNvSpPr>
              <a:spLocks noChangeArrowheads="1"/>
            </p:cNvSpPr>
            <p:nvPr/>
          </p:nvSpPr>
          <p:spPr bwMode="auto">
            <a:xfrm>
              <a:off x="1844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8" name="Line 513"/>
            <p:cNvSpPr>
              <a:spLocks noChangeShapeType="1"/>
            </p:cNvSpPr>
            <p:nvPr/>
          </p:nvSpPr>
          <p:spPr bwMode="auto">
            <a:xfrm flipV="1">
              <a:off x="1925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49" name="Line 514"/>
            <p:cNvSpPr>
              <a:spLocks noChangeShapeType="1"/>
            </p:cNvSpPr>
            <p:nvPr/>
          </p:nvSpPr>
          <p:spPr bwMode="auto">
            <a:xfrm flipV="1">
              <a:off x="191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0" name="Line 515"/>
            <p:cNvSpPr>
              <a:spLocks noChangeShapeType="1"/>
            </p:cNvSpPr>
            <p:nvPr/>
          </p:nvSpPr>
          <p:spPr bwMode="auto">
            <a:xfrm flipV="1">
              <a:off x="189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1" name="Line 516"/>
            <p:cNvSpPr>
              <a:spLocks noChangeShapeType="1"/>
            </p:cNvSpPr>
            <p:nvPr/>
          </p:nvSpPr>
          <p:spPr bwMode="auto">
            <a:xfrm flipV="1">
              <a:off x="188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2" name="Line 517"/>
            <p:cNvSpPr>
              <a:spLocks noChangeShapeType="1"/>
            </p:cNvSpPr>
            <p:nvPr/>
          </p:nvSpPr>
          <p:spPr bwMode="auto">
            <a:xfrm flipV="1">
              <a:off x="186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3" name="Line 518"/>
            <p:cNvSpPr>
              <a:spLocks noChangeShapeType="1"/>
            </p:cNvSpPr>
            <p:nvPr/>
          </p:nvSpPr>
          <p:spPr bwMode="auto">
            <a:xfrm flipV="1">
              <a:off x="185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4" name="Line 519"/>
            <p:cNvSpPr>
              <a:spLocks noChangeShapeType="1"/>
            </p:cNvSpPr>
            <p:nvPr/>
          </p:nvSpPr>
          <p:spPr bwMode="auto">
            <a:xfrm flipH="1">
              <a:off x="1841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5" name="Line 520"/>
            <p:cNvSpPr>
              <a:spLocks noChangeShapeType="1"/>
            </p:cNvSpPr>
            <p:nvPr/>
          </p:nvSpPr>
          <p:spPr bwMode="auto">
            <a:xfrm flipH="1">
              <a:off x="1841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6" name="Line 521"/>
            <p:cNvSpPr>
              <a:spLocks noChangeShapeType="1"/>
            </p:cNvSpPr>
            <p:nvPr/>
          </p:nvSpPr>
          <p:spPr bwMode="auto">
            <a:xfrm flipH="1">
              <a:off x="1841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7" name="Line 522"/>
            <p:cNvSpPr>
              <a:spLocks noChangeShapeType="1"/>
            </p:cNvSpPr>
            <p:nvPr/>
          </p:nvSpPr>
          <p:spPr bwMode="auto">
            <a:xfrm flipH="1">
              <a:off x="1841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8" name="Rectangle 523"/>
            <p:cNvSpPr>
              <a:spLocks noChangeArrowheads="1"/>
            </p:cNvSpPr>
            <p:nvPr/>
          </p:nvSpPr>
          <p:spPr bwMode="auto">
            <a:xfrm>
              <a:off x="1480" y="9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59" name="Line 524"/>
            <p:cNvSpPr>
              <a:spLocks noChangeShapeType="1"/>
            </p:cNvSpPr>
            <p:nvPr/>
          </p:nvSpPr>
          <p:spPr bwMode="auto">
            <a:xfrm flipV="1">
              <a:off x="156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0" name="Line 525"/>
            <p:cNvSpPr>
              <a:spLocks noChangeShapeType="1"/>
            </p:cNvSpPr>
            <p:nvPr/>
          </p:nvSpPr>
          <p:spPr bwMode="auto">
            <a:xfrm flipV="1">
              <a:off x="154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1" name="Line 526"/>
            <p:cNvSpPr>
              <a:spLocks noChangeShapeType="1"/>
            </p:cNvSpPr>
            <p:nvPr/>
          </p:nvSpPr>
          <p:spPr bwMode="auto">
            <a:xfrm flipV="1">
              <a:off x="1533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2" name="Line 527"/>
            <p:cNvSpPr>
              <a:spLocks noChangeShapeType="1"/>
            </p:cNvSpPr>
            <p:nvPr/>
          </p:nvSpPr>
          <p:spPr bwMode="auto">
            <a:xfrm flipV="1">
              <a:off x="1519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3" name="Line 528"/>
            <p:cNvSpPr>
              <a:spLocks noChangeShapeType="1"/>
            </p:cNvSpPr>
            <p:nvPr/>
          </p:nvSpPr>
          <p:spPr bwMode="auto">
            <a:xfrm flipV="1">
              <a:off x="150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4" name="Line 529"/>
            <p:cNvSpPr>
              <a:spLocks noChangeShapeType="1"/>
            </p:cNvSpPr>
            <p:nvPr/>
          </p:nvSpPr>
          <p:spPr bwMode="auto">
            <a:xfrm flipV="1">
              <a:off x="149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5" name="Line 530"/>
            <p:cNvSpPr>
              <a:spLocks noChangeShapeType="1"/>
            </p:cNvSpPr>
            <p:nvPr/>
          </p:nvSpPr>
          <p:spPr bwMode="auto">
            <a:xfrm flipH="1">
              <a:off x="1476" y="10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6" name="Line 531"/>
            <p:cNvSpPr>
              <a:spLocks noChangeShapeType="1"/>
            </p:cNvSpPr>
            <p:nvPr/>
          </p:nvSpPr>
          <p:spPr bwMode="auto">
            <a:xfrm flipH="1">
              <a:off x="1476" y="10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7" name="Line 532"/>
            <p:cNvSpPr>
              <a:spLocks noChangeShapeType="1"/>
            </p:cNvSpPr>
            <p:nvPr/>
          </p:nvSpPr>
          <p:spPr bwMode="auto">
            <a:xfrm flipH="1">
              <a:off x="1476" y="10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8" name="Line 533"/>
            <p:cNvSpPr>
              <a:spLocks noChangeShapeType="1"/>
            </p:cNvSpPr>
            <p:nvPr/>
          </p:nvSpPr>
          <p:spPr bwMode="auto">
            <a:xfrm flipH="1">
              <a:off x="1476" y="10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69" name="Rectangle 534"/>
            <p:cNvSpPr>
              <a:spLocks noChangeArrowheads="1"/>
            </p:cNvSpPr>
            <p:nvPr/>
          </p:nvSpPr>
          <p:spPr bwMode="auto">
            <a:xfrm>
              <a:off x="1600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0" name="Line 535"/>
            <p:cNvSpPr>
              <a:spLocks noChangeShapeType="1"/>
            </p:cNvSpPr>
            <p:nvPr/>
          </p:nvSpPr>
          <p:spPr bwMode="auto">
            <a:xfrm flipV="1">
              <a:off x="168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1" name="Line 536"/>
            <p:cNvSpPr>
              <a:spLocks noChangeShapeType="1"/>
            </p:cNvSpPr>
            <p:nvPr/>
          </p:nvSpPr>
          <p:spPr bwMode="auto">
            <a:xfrm flipV="1">
              <a:off x="166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2" name="Line 537"/>
            <p:cNvSpPr>
              <a:spLocks noChangeShapeType="1"/>
            </p:cNvSpPr>
            <p:nvPr/>
          </p:nvSpPr>
          <p:spPr bwMode="auto">
            <a:xfrm flipV="1">
              <a:off x="165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3" name="Line 538"/>
            <p:cNvSpPr>
              <a:spLocks noChangeShapeType="1"/>
            </p:cNvSpPr>
            <p:nvPr/>
          </p:nvSpPr>
          <p:spPr bwMode="auto">
            <a:xfrm flipV="1">
              <a:off x="163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4" name="Line 539"/>
            <p:cNvSpPr>
              <a:spLocks noChangeShapeType="1"/>
            </p:cNvSpPr>
            <p:nvPr/>
          </p:nvSpPr>
          <p:spPr bwMode="auto">
            <a:xfrm flipV="1">
              <a:off x="162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5" name="Line 540"/>
            <p:cNvSpPr>
              <a:spLocks noChangeShapeType="1"/>
            </p:cNvSpPr>
            <p:nvPr/>
          </p:nvSpPr>
          <p:spPr bwMode="auto">
            <a:xfrm flipV="1">
              <a:off x="161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6" name="Line 541"/>
            <p:cNvSpPr>
              <a:spLocks noChangeShapeType="1"/>
            </p:cNvSpPr>
            <p:nvPr/>
          </p:nvSpPr>
          <p:spPr bwMode="auto">
            <a:xfrm flipH="1">
              <a:off x="1597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7" name="Line 542"/>
            <p:cNvSpPr>
              <a:spLocks noChangeShapeType="1"/>
            </p:cNvSpPr>
            <p:nvPr/>
          </p:nvSpPr>
          <p:spPr bwMode="auto">
            <a:xfrm flipH="1">
              <a:off x="1597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8" name="Line 543"/>
            <p:cNvSpPr>
              <a:spLocks noChangeShapeType="1"/>
            </p:cNvSpPr>
            <p:nvPr/>
          </p:nvSpPr>
          <p:spPr bwMode="auto">
            <a:xfrm flipH="1">
              <a:off x="1597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79" name="Line 544"/>
            <p:cNvSpPr>
              <a:spLocks noChangeShapeType="1"/>
            </p:cNvSpPr>
            <p:nvPr/>
          </p:nvSpPr>
          <p:spPr bwMode="auto">
            <a:xfrm flipH="1">
              <a:off x="1597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0" name="Rectangle 545"/>
            <p:cNvSpPr>
              <a:spLocks noChangeArrowheads="1"/>
            </p:cNvSpPr>
            <p:nvPr/>
          </p:nvSpPr>
          <p:spPr bwMode="auto">
            <a:xfrm>
              <a:off x="1722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1" name="Line 546"/>
            <p:cNvSpPr>
              <a:spLocks noChangeShapeType="1"/>
            </p:cNvSpPr>
            <p:nvPr/>
          </p:nvSpPr>
          <p:spPr bwMode="auto">
            <a:xfrm flipV="1">
              <a:off x="180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2" name="Line 547"/>
            <p:cNvSpPr>
              <a:spLocks noChangeShapeType="1"/>
            </p:cNvSpPr>
            <p:nvPr/>
          </p:nvSpPr>
          <p:spPr bwMode="auto">
            <a:xfrm flipV="1">
              <a:off x="178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3" name="Line 548"/>
            <p:cNvSpPr>
              <a:spLocks noChangeShapeType="1"/>
            </p:cNvSpPr>
            <p:nvPr/>
          </p:nvSpPr>
          <p:spPr bwMode="auto">
            <a:xfrm flipV="1">
              <a:off x="177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4" name="Line 549"/>
            <p:cNvSpPr>
              <a:spLocks noChangeShapeType="1"/>
            </p:cNvSpPr>
            <p:nvPr/>
          </p:nvSpPr>
          <p:spPr bwMode="auto">
            <a:xfrm flipV="1">
              <a:off x="176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5" name="Line 550"/>
            <p:cNvSpPr>
              <a:spLocks noChangeShapeType="1"/>
            </p:cNvSpPr>
            <p:nvPr/>
          </p:nvSpPr>
          <p:spPr bwMode="auto">
            <a:xfrm flipV="1">
              <a:off x="174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6" name="Line 551"/>
            <p:cNvSpPr>
              <a:spLocks noChangeShapeType="1"/>
            </p:cNvSpPr>
            <p:nvPr/>
          </p:nvSpPr>
          <p:spPr bwMode="auto">
            <a:xfrm flipV="1">
              <a:off x="173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7" name="Line 552"/>
            <p:cNvSpPr>
              <a:spLocks noChangeShapeType="1"/>
            </p:cNvSpPr>
            <p:nvPr/>
          </p:nvSpPr>
          <p:spPr bwMode="auto">
            <a:xfrm flipH="1">
              <a:off x="1718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" name="Line 553"/>
            <p:cNvSpPr>
              <a:spLocks noChangeShapeType="1"/>
            </p:cNvSpPr>
            <p:nvPr/>
          </p:nvSpPr>
          <p:spPr bwMode="auto">
            <a:xfrm flipH="1">
              <a:off x="1718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9" name="Line 554"/>
            <p:cNvSpPr>
              <a:spLocks noChangeShapeType="1"/>
            </p:cNvSpPr>
            <p:nvPr/>
          </p:nvSpPr>
          <p:spPr bwMode="auto">
            <a:xfrm flipH="1">
              <a:off x="1718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0" name="Line 555"/>
            <p:cNvSpPr>
              <a:spLocks noChangeShapeType="1"/>
            </p:cNvSpPr>
            <p:nvPr/>
          </p:nvSpPr>
          <p:spPr bwMode="auto">
            <a:xfrm flipH="1">
              <a:off x="1718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1" name="Rectangle 556"/>
            <p:cNvSpPr>
              <a:spLocks noChangeArrowheads="1"/>
            </p:cNvSpPr>
            <p:nvPr/>
          </p:nvSpPr>
          <p:spPr bwMode="auto">
            <a:xfrm>
              <a:off x="1844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2" name="Line 557"/>
            <p:cNvSpPr>
              <a:spLocks noChangeShapeType="1"/>
            </p:cNvSpPr>
            <p:nvPr/>
          </p:nvSpPr>
          <p:spPr bwMode="auto">
            <a:xfrm flipV="1">
              <a:off x="1925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3" name="Line 558"/>
            <p:cNvSpPr>
              <a:spLocks noChangeShapeType="1"/>
            </p:cNvSpPr>
            <p:nvPr/>
          </p:nvSpPr>
          <p:spPr bwMode="auto">
            <a:xfrm flipV="1">
              <a:off x="191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4" name="Line 559"/>
            <p:cNvSpPr>
              <a:spLocks noChangeShapeType="1"/>
            </p:cNvSpPr>
            <p:nvPr/>
          </p:nvSpPr>
          <p:spPr bwMode="auto">
            <a:xfrm flipV="1">
              <a:off x="189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5" name="Line 560"/>
            <p:cNvSpPr>
              <a:spLocks noChangeShapeType="1"/>
            </p:cNvSpPr>
            <p:nvPr/>
          </p:nvSpPr>
          <p:spPr bwMode="auto">
            <a:xfrm flipV="1">
              <a:off x="188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6" name="Line 561"/>
            <p:cNvSpPr>
              <a:spLocks noChangeShapeType="1"/>
            </p:cNvSpPr>
            <p:nvPr/>
          </p:nvSpPr>
          <p:spPr bwMode="auto">
            <a:xfrm flipV="1">
              <a:off x="186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7" name="Line 562"/>
            <p:cNvSpPr>
              <a:spLocks noChangeShapeType="1"/>
            </p:cNvSpPr>
            <p:nvPr/>
          </p:nvSpPr>
          <p:spPr bwMode="auto">
            <a:xfrm flipV="1">
              <a:off x="185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8" name="Line 563"/>
            <p:cNvSpPr>
              <a:spLocks noChangeShapeType="1"/>
            </p:cNvSpPr>
            <p:nvPr/>
          </p:nvSpPr>
          <p:spPr bwMode="auto">
            <a:xfrm flipH="1">
              <a:off x="1841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99" name="Line 564"/>
            <p:cNvSpPr>
              <a:spLocks noChangeShapeType="1"/>
            </p:cNvSpPr>
            <p:nvPr/>
          </p:nvSpPr>
          <p:spPr bwMode="auto">
            <a:xfrm flipH="1">
              <a:off x="1841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0" name="Line 565"/>
            <p:cNvSpPr>
              <a:spLocks noChangeShapeType="1"/>
            </p:cNvSpPr>
            <p:nvPr/>
          </p:nvSpPr>
          <p:spPr bwMode="auto">
            <a:xfrm flipH="1">
              <a:off x="1841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01" name="Line 566"/>
            <p:cNvSpPr>
              <a:spLocks noChangeShapeType="1"/>
            </p:cNvSpPr>
            <p:nvPr/>
          </p:nvSpPr>
          <p:spPr bwMode="auto">
            <a:xfrm flipH="1">
              <a:off x="1841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80" name="Group 567"/>
          <p:cNvGrpSpPr>
            <a:grpSpLocks/>
          </p:cNvGrpSpPr>
          <p:nvPr/>
        </p:nvGrpSpPr>
        <p:grpSpPr bwMode="auto">
          <a:xfrm>
            <a:off x="1524000" y="2133600"/>
            <a:ext cx="849313" cy="660400"/>
            <a:chOff x="960" y="1344"/>
            <a:chExt cx="535" cy="416"/>
          </a:xfrm>
        </p:grpSpPr>
        <p:sp>
          <p:nvSpPr>
            <p:cNvPr id="7326" name="Rectangle 568"/>
            <p:cNvSpPr>
              <a:spLocks noChangeArrowheads="1"/>
            </p:cNvSpPr>
            <p:nvPr/>
          </p:nvSpPr>
          <p:spPr bwMode="auto">
            <a:xfrm>
              <a:off x="960" y="1344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7" name="Rectangle 569"/>
            <p:cNvSpPr>
              <a:spLocks noChangeArrowheads="1"/>
            </p:cNvSpPr>
            <p:nvPr/>
          </p:nvSpPr>
          <p:spPr bwMode="auto">
            <a:xfrm>
              <a:off x="960" y="1344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8" name="Rectangle 570"/>
            <p:cNvSpPr>
              <a:spLocks noChangeArrowheads="1"/>
            </p:cNvSpPr>
            <p:nvPr/>
          </p:nvSpPr>
          <p:spPr bwMode="auto">
            <a:xfrm>
              <a:off x="964" y="1348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9" name="Rectangle 571"/>
            <p:cNvSpPr>
              <a:spLocks noChangeArrowheads="1"/>
            </p:cNvSpPr>
            <p:nvPr/>
          </p:nvSpPr>
          <p:spPr bwMode="auto">
            <a:xfrm>
              <a:off x="1000" y="1430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0" name="Line 572"/>
            <p:cNvSpPr>
              <a:spLocks noChangeShapeType="1"/>
            </p:cNvSpPr>
            <p:nvPr/>
          </p:nvSpPr>
          <p:spPr bwMode="auto">
            <a:xfrm flipV="1">
              <a:off x="1081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1" name="Line 573"/>
            <p:cNvSpPr>
              <a:spLocks noChangeShapeType="1"/>
            </p:cNvSpPr>
            <p:nvPr/>
          </p:nvSpPr>
          <p:spPr bwMode="auto">
            <a:xfrm flipV="1">
              <a:off x="1067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2" name="Line 574"/>
            <p:cNvSpPr>
              <a:spLocks noChangeShapeType="1"/>
            </p:cNvSpPr>
            <p:nvPr/>
          </p:nvSpPr>
          <p:spPr bwMode="auto">
            <a:xfrm flipV="1">
              <a:off x="1053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3" name="Line 575"/>
            <p:cNvSpPr>
              <a:spLocks noChangeShapeType="1"/>
            </p:cNvSpPr>
            <p:nvPr/>
          </p:nvSpPr>
          <p:spPr bwMode="auto">
            <a:xfrm flipV="1">
              <a:off x="1039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4" name="Line 576"/>
            <p:cNvSpPr>
              <a:spLocks noChangeShapeType="1"/>
            </p:cNvSpPr>
            <p:nvPr/>
          </p:nvSpPr>
          <p:spPr bwMode="auto">
            <a:xfrm flipV="1">
              <a:off x="1024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5" name="Line 577"/>
            <p:cNvSpPr>
              <a:spLocks noChangeShapeType="1"/>
            </p:cNvSpPr>
            <p:nvPr/>
          </p:nvSpPr>
          <p:spPr bwMode="auto">
            <a:xfrm flipV="1">
              <a:off x="1010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6" name="Line 578"/>
            <p:cNvSpPr>
              <a:spLocks noChangeShapeType="1"/>
            </p:cNvSpPr>
            <p:nvPr/>
          </p:nvSpPr>
          <p:spPr bwMode="auto">
            <a:xfrm flipH="1">
              <a:off x="996" y="144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7" name="Line 579"/>
            <p:cNvSpPr>
              <a:spLocks noChangeShapeType="1"/>
            </p:cNvSpPr>
            <p:nvPr/>
          </p:nvSpPr>
          <p:spPr bwMode="auto">
            <a:xfrm flipH="1">
              <a:off x="996" y="1455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8" name="Line 580"/>
            <p:cNvSpPr>
              <a:spLocks noChangeShapeType="1"/>
            </p:cNvSpPr>
            <p:nvPr/>
          </p:nvSpPr>
          <p:spPr bwMode="auto">
            <a:xfrm flipH="1">
              <a:off x="996" y="147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39" name="Line 581"/>
            <p:cNvSpPr>
              <a:spLocks noChangeShapeType="1"/>
            </p:cNvSpPr>
            <p:nvPr/>
          </p:nvSpPr>
          <p:spPr bwMode="auto">
            <a:xfrm flipH="1">
              <a:off x="996" y="14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0" name="Rectangle 582"/>
            <p:cNvSpPr>
              <a:spLocks noChangeArrowheads="1"/>
            </p:cNvSpPr>
            <p:nvPr/>
          </p:nvSpPr>
          <p:spPr bwMode="auto">
            <a:xfrm>
              <a:off x="1120" y="143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1" name="Line 583"/>
            <p:cNvSpPr>
              <a:spLocks noChangeShapeType="1"/>
            </p:cNvSpPr>
            <p:nvPr/>
          </p:nvSpPr>
          <p:spPr bwMode="auto">
            <a:xfrm flipV="1">
              <a:off x="1201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2" name="Line 584"/>
            <p:cNvSpPr>
              <a:spLocks noChangeShapeType="1"/>
            </p:cNvSpPr>
            <p:nvPr/>
          </p:nvSpPr>
          <p:spPr bwMode="auto">
            <a:xfrm flipV="1">
              <a:off x="1187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3" name="Line 585"/>
            <p:cNvSpPr>
              <a:spLocks noChangeShapeType="1"/>
            </p:cNvSpPr>
            <p:nvPr/>
          </p:nvSpPr>
          <p:spPr bwMode="auto">
            <a:xfrm flipV="1">
              <a:off x="1172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4" name="Line 586"/>
            <p:cNvSpPr>
              <a:spLocks noChangeShapeType="1"/>
            </p:cNvSpPr>
            <p:nvPr/>
          </p:nvSpPr>
          <p:spPr bwMode="auto">
            <a:xfrm flipV="1">
              <a:off x="1158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5" name="Line 587"/>
            <p:cNvSpPr>
              <a:spLocks noChangeShapeType="1"/>
            </p:cNvSpPr>
            <p:nvPr/>
          </p:nvSpPr>
          <p:spPr bwMode="auto">
            <a:xfrm flipV="1">
              <a:off x="1144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6" name="Line 588"/>
            <p:cNvSpPr>
              <a:spLocks noChangeShapeType="1"/>
            </p:cNvSpPr>
            <p:nvPr/>
          </p:nvSpPr>
          <p:spPr bwMode="auto">
            <a:xfrm flipV="1">
              <a:off x="1130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7" name="Line 589"/>
            <p:cNvSpPr>
              <a:spLocks noChangeShapeType="1"/>
            </p:cNvSpPr>
            <p:nvPr/>
          </p:nvSpPr>
          <p:spPr bwMode="auto">
            <a:xfrm flipH="1">
              <a:off x="1117" y="144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8" name="Line 590"/>
            <p:cNvSpPr>
              <a:spLocks noChangeShapeType="1"/>
            </p:cNvSpPr>
            <p:nvPr/>
          </p:nvSpPr>
          <p:spPr bwMode="auto">
            <a:xfrm flipH="1">
              <a:off x="1117" y="145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49" name="Line 591"/>
            <p:cNvSpPr>
              <a:spLocks noChangeShapeType="1"/>
            </p:cNvSpPr>
            <p:nvPr/>
          </p:nvSpPr>
          <p:spPr bwMode="auto">
            <a:xfrm flipH="1">
              <a:off x="1117" y="147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0" name="Line 592"/>
            <p:cNvSpPr>
              <a:spLocks noChangeShapeType="1"/>
            </p:cNvSpPr>
            <p:nvPr/>
          </p:nvSpPr>
          <p:spPr bwMode="auto">
            <a:xfrm flipH="1">
              <a:off x="1117" y="14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1" name="Rectangle 593"/>
            <p:cNvSpPr>
              <a:spLocks noChangeArrowheads="1"/>
            </p:cNvSpPr>
            <p:nvPr/>
          </p:nvSpPr>
          <p:spPr bwMode="auto">
            <a:xfrm>
              <a:off x="1242" y="143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2" name="Line 594"/>
            <p:cNvSpPr>
              <a:spLocks noChangeShapeType="1"/>
            </p:cNvSpPr>
            <p:nvPr/>
          </p:nvSpPr>
          <p:spPr bwMode="auto">
            <a:xfrm flipV="1">
              <a:off x="1322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3" name="Line 595"/>
            <p:cNvSpPr>
              <a:spLocks noChangeShapeType="1"/>
            </p:cNvSpPr>
            <p:nvPr/>
          </p:nvSpPr>
          <p:spPr bwMode="auto">
            <a:xfrm flipV="1">
              <a:off x="1308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4" name="Line 596"/>
            <p:cNvSpPr>
              <a:spLocks noChangeShapeType="1"/>
            </p:cNvSpPr>
            <p:nvPr/>
          </p:nvSpPr>
          <p:spPr bwMode="auto">
            <a:xfrm flipV="1">
              <a:off x="1294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5" name="Line 597"/>
            <p:cNvSpPr>
              <a:spLocks noChangeShapeType="1"/>
            </p:cNvSpPr>
            <p:nvPr/>
          </p:nvSpPr>
          <p:spPr bwMode="auto">
            <a:xfrm flipV="1">
              <a:off x="1280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6" name="Line 598"/>
            <p:cNvSpPr>
              <a:spLocks noChangeShapeType="1"/>
            </p:cNvSpPr>
            <p:nvPr/>
          </p:nvSpPr>
          <p:spPr bwMode="auto">
            <a:xfrm flipV="1">
              <a:off x="1266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7" name="Line 599"/>
            <p:cNvSpPr>
              <a:spLocks noChangeShapeType="1"/>
            </p:cNvSpPr>
            <p:nvPr/>
          </p:nvSpPr>
          <p:spPr bwMode="auto">
            <a:xfrm flipV="1">
              <a:off x="1251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8" name="Line 600"/>
            <p:cNvSpPr>
              <a:spLocks noChangeShapeType="1"/>
            </p:cNvSpPr>
            <p:nvPr/>
          </p:nvSpPr>
          <p:spPr bwMode="auto">
            <a:xfrm flipH="1">
              <a:off x="1238" y="144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59" name="Line 601"/>
            <p:cNvSpPr>
              <a:spLocks noChangeShapeType="1"/>
            </p:cNvSpPr>
            <p:nvPr/>
          </p:nvSpPr>
          <p:spPr bwMode="auto">
            <a:xfrm flipH="1">
              <a:off x="1238" y="145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0" name="Line 602"/>
            <p:cNvSpPr>
              <a:spLocks noChangeShapeType="1"/>
            </p:cNvSpPr>
            <p:nvPr/>
          </p:nvSpPr>
          <p:spPr bwMode="auto">
            <a:xfrm flipH="1">
              <a:off x="1238" y="147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1" name="Line 603"/>
            <p:cNvSpPr>
              <a:spLocks noChangeShapeType="1"/>
            </p:cNvSpPr>
            <p:nvPr/>
          </p:nvSpPr>
          <p:spPr bwMode="auto">
            <a:xfrm flipH="1">
              <a:off x="1238" y="14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2" name="Rectangle 604"/>
            <p:cNvSpPr>
              <a:spLocks noChangeArrowheads="1"/>
            </p:cNvSpPr>
            <p:nvPr/>
          </p:nvSpPr>
          <p:spPr bwMode="auto">
            <a:xfrm>
              <a:off x="1364" y="1430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3" name="Line 605"/>
            <p:cNvSpPr>
              <a:spLocks noChangeShapeType="1"/>
            </p:cNvSpPr>
            <p:nvPr/>
          </p:nvSpPr>
          <p:spPr bwMode="auto">
            <a:xfrm flipV="1">
              <a:off x="1445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4" name="Line 606"/>
            <p:cNvSpPr>
              <a:spLocks noChangeShapeType="1"/>
            </p:cNvSpPr>
            <p:nvPr/>
          </p:nvSpPr>
          <p:spPr bwMode="auto">
            <a:xfrm flipV="1">
              <a:off x="1431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5" name="Line 607"/>
            <p:cNvSpPr>
              <a:spLocks noChangeShapeType="1"/>
            </p:cNvSpPr>
            <p:nvPr/>
          </p:nvSpPr>
          <p:spPr bwMode="auto">
            <a:xfrm flipV="1">
              <a:off x="1416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6" name="Line 608"/>
            <p:cNvSpPr>
              <a:spLocks noChangeShapeType="1"/>
            </p:cNvSpPr>
            <p:nvPr/>
          </p:nvSpPr>
          <p:spPr bwMode="auto">
            <a:xfrm flipV="1">
              <a:off x="1402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7" name="Line 609"/>
            <p:cNvSpPr>
              <a:spLocks noChangeShapeType="1"/>
            </p:cNvSpPr>
            <p:nvPr/>
          </p:nvSpPr>
          <p:spPr bwMode="auto">
            <a:xfrm flipV="1">
              <a:off x="1388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8" name="Line 610"/>
            <p:cNvSpPr>
              <a:spLocks noChangeShapeType="1"/>
            </p:cNvSpPr>
            <p:nvPr/>
          </p:nvSpPr>
          <p:spPr bwMode="auto">
            <a:xfrm flipV="1">
              <a:off x="1374" y="1427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69" name="Line 611"/>
            <p:cNvSpPr>
              <a:spLocks noChangeShapeType="1"/>
            </p:cNvSpPr>
            <p:nvPr/>
          </p:nvSpPr>
          <p:spPr bwMode="auto">
            <a:xfrm flipH="1">
              <a:off x="1361" y="144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0" name="Line 612"/>
            <p:cNvSpPr>
              <a:spLocks noChangeShapeType="1"/>
            </p:cNvSpPr>
            <p:nvPr/>
          </p:nvSpPr>
          <p:spPr bwMode="auto">
            <a:xfrm flipH="1">
              <a:off x="1361" y="145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1" name="Line 613"/>
            <p:cNvSpPr>
              <a:spLocks noChangeShapeType="1"/>
            </p:cNvSpPr>
            <p:nvPr/>
          </p:nvSpPr>
          <p:spPr bwMode="auto">
            <a:xfrm flipH="1">
              <a:off x="1361" y="147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2" name="Line 614"/>
            <p:cNvSpPr>
              <a:spLocks noChangeShapeType="1"/>
            </p:cNvSpPr>
            <p:nvPr/>
          </p:nvSpPr>
          <p:spPr bwMode="auto">
            <a:xfrm flipH="1">
              <a:off x="1361" y="14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3" name="Rectangle 615"/>
            <p:cNvSpPr>
              <a:spLocks noChangeArrowheads="1"/>
            </p:cNvSpPr>
            <p:nvPr/>
          </p:nvSpPr>
          <p:spPr bwMode="auto">
            <a:xfrm>
              <a:off x="1000" y="154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4" name="Line 616"/>
            <p:cNvSpPr>
              <a:spLocks noChangeShapeType="1"/>
            </p:cNvSpPr>
            <p:nvPr/>
          </p:nvSpPr>
          <p:spPr bwMode="auto">
            <a:xfrm flipV="1">
              <a:off x="1081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" name="Line 617"/>
            <p:cNvSpPr>
              <a:spLocks noChangeShapeType="1"/>
            </p:cNvSpPr>
            <p:nvPr/>
          </p:nvSpPr>
          <p:spPr bwMode="auto">
            <a:xfrm flipV="1">
              <a:off x="1067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6" name="Line 618"/>
            <p:cNvSpPr>
              <a:spLocks noChangeShapeType="1"/>
            </p:cNvSpPr>
            <p:nvPr/>
          </p:nvSpPr>
          <p:spPr bwMode="auto">
            <a:xfrm flipV="1">
              <a:off x="1053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7" name="Line 619"/>
            <p:cNvSpPr>
              <a:spLocks noChangeShapeType="1"/>
            </p:cNvSpPr>
            <p:nvPr/>
          </p:nvSpPr>
          <p:spPr bwMode="auto">
            <a:xfrm flipV="1">
              <a:off x="1039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8" name="Line 620"/>
            <p:cNvSpPr>
              <a:spLocks noChangeShapeType="1"/>
            </p:cNvSpPr>
            <p:nvPr/>
          </p:nvSpPr>
          <p:spPr bwMode="auto">
            <a:xfrm flipV="1">
              <a:off x="1024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9" name="Line 621"/>
            <p:cNvSpPr>
              <a:spLocks noChangeShapeType="1"/>
            </p:cNvSpPr>
            <p:nvPr/>
          </p:nvSpPr>
          <p:spPr bwMode="auto">
            <a:xfrm flipV="1">
              <a:off x="1010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0" name="Line 622"/>
            <p:cNvSpPr>
              <a:spLocks noChangeShapeType="1"/>
            </p:cNvSpPr>
            <p:nvPr/>
          </p:nvSpPr>
          <p:spPr bwMode="auto">
            <a:xfrm flipH="1">
              <a:off x="996" y="155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1" name="Line 623"/>
            <p:cNvSpPr>
              <a:spLocks noChangeShapeType="1"/>
            </p:cNvSpPr>
            <p:nvPr/>
          </p:nvSpPr>
          <p:spPr bwMode="auto">
            <a:xfrm flipH="1">
              <a:off x="1009" y="1571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2" name="Line 624"/>
            <p:cNvSpPr>
              <a:spLocks noChangeShapeType="1"/>
            </p:cNvSpPr>
            <p:nvPr/>
          </p:nvSpPr>
          <p:spPr bwMode="auto">
            <a:xfrm flipH="1">
              <a:off x="996" y="160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3" name="Rectangle 625"/>
            <p:cNvSpPr>
              <a:spLocks noChangeArrowheads="1"/>
            </p:cNvSpPr>
            <p:nvPr/>
          </p:nvSpPr>
          <p:spPr bwMode="auto">
            <a:xfrm>
              <a:off x="1120" y="154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4" name="Line 626"/>
            <p:cNvSpPr>
              <a:spLocks noChangeShapeType="1"/>
            </p:cNvSpPr>
            <p:nvPr/>
          </p:nvSpPr>
          <p:spPr bwMode="auto">
            <a:xfrm flipV="1">
              <a:off x="1201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5" name="Line 627"/>
            <p:cNvSpPr>
              <a:spLocks noChangeShapeType="1"/>
            </p:cNvSpPr>
            <p:nvPr/>
          </p:nvSpPr>
          <p:spPr bwMode="auto">
            <a:xfrm flipV="1">
              <a:off x="1187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6" name="Line 628"/>
            <p:cNvSpPr>
              <a:spLocks noChangeShapeType="1"/>
            </p:cNvSpPr>
            <p:nvPr/>
          </p:nvSpPr>
          <p:spPr bwMode="auto">
            <a:xfrm flipV="1">
              <a:off x="1172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7" name="Line 629"/>
            <p:cNvSpPr>
              <a:spLocks noChangeShapeType="1"/>
            </p:cNvSpPr>
            <p:nvPr/>
          </p:nvSpPr>
          <p:spPr bwMode="auto">
            <a:xfrm flipV="1">
              <a:off x="1158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8" name="Line 630"/>
            <p:cNvSpPr>
              <a:spLocks noChangeShapeType="1"/>
            </p:cNvSpPr>
            <p:nvPr/>
          </p:nvSpPr>
          <p:spPr bwMode="auto">
            <a:xfrm flipV="1">
              <a:off x="1144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89" name="Line 631"/>
            <p:cNvSpPr>
              <a:spLocks noChangeShapeType="1"/>
            </p:cNvSpPr>
            <p:nvPr/>
          </p:nvSpPr>
          <p:spPr bwMode="auto">
            <a:xfrm flipV="1">
              <a:off x="1130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0" name="Line 632"/>
            <p:cNvSpPr>
              <a:spLocks noChangeShapeType="1"/>
            </p:cNvSpPr>
            <p:nvPr/>
          </p:nvSpPr>
          <p:spPr bwMode="auto">
            <a:xfrm flipH="1">
              <a:off x="1117" y="155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1" name="Line 633"/>
            <p:cNvSpPr>
              <a:spLocks noChangeShapeType="1"/>
            </p:cNvSpPr>
            <p:nvPr/>
          </p:nvSpPr>
          <p:spPr bwMode="auto">
            <a:xfrm flipH="1">
              <a:off x="1117" y="157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2" name="Line 634"/>
            <p:cNvSpPr>
              <a:spLocks noChangeShapeType="1"/>
            </p:cNvSpPr>
            <p:nvPr/>
          </p:nvSpPr>
          <p:spPr bwMode="auto">
            <a:xfrm flipH="1">
              <a:off x="1117" y="158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3" name="Line 635"/>
            <p:cNvSpPr>
              <a:spLocks noChangeShapeType="1"/>
            </p:cNvSpPr>
            <p:nvPr/>
          </p:nvSpPr>
          <p:spPr bwMode="auto">
            <a:xfrm flipH="1">
              <a:off x="1117" y="160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4" name="Rectangle 636"/>
            <p:cNvSpPr>
              <a:spLocks noChangeArrowheads="1"/>
            </p:cNvSpPr>
            <p:nvPr/>
          </p:nvSpPr>
          <p:spPr bwMode="auto">
            <a:xfrm>
              <a:off x="1242" y="154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5" name="Line 637"/>
            <p:cNvSpPr>
              <a:spLocks noChangeShapeType="1"/>
            </p:cNvSpPr>
            <p:nvPr/>
          </p:nvSpPr>
          <p:spPr bwMode="auto">
            <a:xfrm flipV="1">
              <a:off x="1322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6" name="Line 638"/>
            <p:cNvSpPr>
              <a:spLocks noChangeShapeType="1"/>
            </p:cNvSpPr>
            <p:nvPr/>
          </p:nvSpPr>
          <p:spPr bwMode="auto">
            <a:xfrm flipV="1">
              <a:off x="1308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7" name="Line 639"/>
            <p:cNvSpPr>
              <a:spLocks noChangeShapeType="1"/>
            </p:cNvSpPr>
            <p:nvPr/>
          </p:nvSpPr>
          <p:spPr bwMode="auto">
            <a:xfrm flipV="1">
              <a:off x="1294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8" name="Line 640"/>
            <p:cNvSpPr>
              <a:spLocks noChangeShapeType="1"/>
            </p:cNvSpPr>
            <p:nvPr/>
          </p:nvSpPr>
          <p:spPr bwMode="auto">
            <a:xfrm flipV="1">
              <a:off x="1280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99" name="Line 641"/>
            <p:cNvSpPr>
              <a:spLocks noChangeShapeType="1"/>
            </p:cNvSpPr>
            <p:nvPr/>
          </p:nvSpPr>
          <p:spPr bwMode="auto">
            <a:xfrm flipV="1">
              <a:off x="1266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0" name="Line 642"/>
            <p:cNvSpPr>
              <a:spLocks noChangeShapeType="1"/>
            </p:cNvSpPr>
            <p:nvPr/>
          </p:nvSpPr>
          <p:spPr bwMode="auto">
            <a:xfrm flipV="1">
              <a:off x="1251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1" name="Line 643"/>
            <p:cNvSpPr>
              <a:spLocks noChangeShapeType="1"/>
            </p:cNvSpPr>
            <p:nvPr/>
          </p:nvSpPr>
          <p:spPr bwMode="auto">
            <a:xfrm flipH="1">
              <a:off x="1238" y="155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2" name="Line 644"/>
            <p:cNvSpPr>
              <a:spLocks noChangeShapeType="1"/>
            </p:cNvSpPr>
            <p:nvPr/>
          </p:nvSpPr>
          <p:spPr bwMode="auto">
            <a:xfrm flipH="1">
              <a:off x="1238" y="157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3" name="Line 645"/>
            <p:cNvSpPr>
              <a:spLocks noChangeShapeType="1"/>
            </p:cNvSpPr>
            <p:nvPr/>
          </p:nvSpPr>
          <p:spPr bwMode="auto">
            <a:xfrm flipH="1">
              <a:off x="1238" y="158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4" name="Line 646"/>
            <p:cNvSpPr>
              <a:spLocks noChangeShapeType="1"/>
            </p:cNvSpPr>
            <p:nvPr/>
          </p:nvSpPr>
          <p:spPr bwMode="auto">
            <a:xfrm flipH="1">
              <a:off x="1238" y="160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5" name="Rectangle 647"/>
            <p:cNvSpPr>
              <a:spLocks noChangeArrowheads="1"/>
            </p:cNvSpPr>
            <p:nvPr/>
          </p:nvSpPr>
          <p:spPr bwMode="auto">
            <a:xfrm>
              <a:off x="1364" y="154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6" name="Line 648"/>
            <p:cNvSpPr>
              <a:spLocks noChangeShapeType="1"/>
            </p:cNvSpPr>
            <p:nvPr/>
          </p:nvSpPr>
          <p:spPr bwMode="auto">
            <a:xfrm flipV="1">
              <a:off x="1445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7" name="Line 649"/>
            <p:cNvSpPr>
              <a:spLocks noChangeShapeType="1"/>
            </p:cNvSpPr>
            <p:nvPr/>
          </p:nvSpPr>
          <p:spPr bwMode="auto">
            <a:xfrm flipV="1">
              <a:off x="1431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8" name="Line 650"/>
            <p:cNvSpPr>
              <a:spLocks noChangeShapeType="1"/>
            </p:cNvSpPr>
            <p:nvPr/>
          </p:nvSpPr>
          <p:spPr bwMode="auto">
            <a:xfrm flipV="1">
              <a:off x="1416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09" name="Line 651"/>
            <p:cNvSpPr>
              <a:spLocks noChangeShapeType="1"/>
            </p:cNvSpPr>
            <p:nvPr/>
          </p:nvSpPr>
          <p:spPr bwMode="auto">
            <a:xfrm flipV="1">
              <a:off x="1402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0" name="Line 652"/>
            <p:cNvSpPr>
              <a:spLocks noChangeShapeType="1"/>
            </p:cNvSpPr>
            <p:nvPr/>
          </p:nvSpPr>
          <p:spPr bwMode="auto">
            <a:xfrm flipV="1">
              <a:off x="1388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1" name="Line 653"/>
            <p:cNvSpPr>
              <a:spLocks noChangeShapeType="1"/>
            </p:cNvSpPr>
            <p:nvPr/>
          </p:nvSpPr>
          <p:spPr bwMode="auto">
            <a:xfrm flipV="1">
              <a:off x="1374" y="154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2" name="Line 654"/>
            <p:cNvSpPr>
              <a:spLocks noChangeShapeType="1"/>
            </p:cNvSpPr>
            <p:nvPr/>
          </p:nvSpPr>
          <p:spPr bwMode="auto">
            <a:xfrm flipH="1">
              <a:off x="1361" y="155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3" name="Line 655"/>
            <p:cNvSpPr>
              <a:spLocks noChangeShapeType="1"/>
            </p:cNvSpPr>
            <p:nvPr/>
          </p:nvSpPr>
          <p:spPr bwMode="auto">
            <a:xfrm flipH="1">
              <a:off x="1361" y="157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4" name="Line 656"/>
            <p:cNvSpPr>
              <a:spLocks noChangeShapeType="1"/>
            </p:cNvSpPr>
            <p:nvPr/>
          </p:nvSpPr>
          <p:spPr bwMode="auto">
            <a:xfrm flipH="1">
              <a:off x="1361" y="1585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5" name="Line 657"/>
            <p:cNvSpPr>
              <a:spLocks noChangeShapeType="1"/>
            </p:cNvSpPr>
            <p:nvPr/>
          </p:nvSpPr>
          <p:spPr bwMode="auto">
            <a:xfrm flipH="1">
              <a:off x="1361" y="160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6" name="Rectangle 658"/>
            <p:cNvSpPr>
              <a:spLocks noChangeArrowheads="1"/>
            </p:cNvSpPr>
            <p:nvPr/>
          </p:nvSpPr>
          <p:spPr bwMode="auto">
            <a:xfrm>
              <a:off x="1000" y="1668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7" name="Line 659"/>
            <p:cNvSpPr>
              <a:spLocks noChangeShapeType="1"/>
            </p:cNvSpPr>
            <p:nvPr/>
          </p:nvSpPr>
          <p:spPr bwMode="auto">
            <a:xfrm flipV="1">
              <a:off x="1081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8" name="Line 660"/>
            <p:cNvSpPr>
              <a:spLocks noChangeShapeType="1"/>
            </p:cNvSpPr>
            <p:nvPr/>
          </p:nvSpPr>
          <p:spPr bwMode="auto">
            <a:xfrm flipV="1">
              <a:off x="1067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19" name="Line 661"/>
            <p:cNvSpPr>
              <a:spLocks noChangeShapeType="1"/>
            </p:cNvSpPr>
            <p:nvPr/>
          </p:nvSpPr>
          <p:spPr bwMode="auto">
            <a:xfrm flipV="1">
              <a:off x="1053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0" name="Line 662"/>
            <p:cNvSpPr>
              <a:spLocks noChangeShapeType="1"/>
            </p:cNvSpPr>
            <p:nvPr/>
          </p:nvSpPr>
          <p:spPr bwMode="auto">
            <a:xfrm flipV="1">
              <a:off x="1039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1" name="Line 663"/>
            <p:cNvSpPr>
              <a:spLocks noChangeShapeType="1"/>
            </p:cNvSpPr>
            <p:nvPr/>
          </p:nvSpPr>
          <p:spPr bwMode="auto">
            <a:xfrm flipV="1">
              <a:off x="1024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2" name="Line 664"/>
            <p:cNvSpPr>
              <a:spLocks noChangeShapeType="1"/>
            </p:cNvSpPr>
            <p:nvPr/>
          </p:nvSpPr>
          <p:spPr bwMode="auto">
            <a:xfrm flipV="1">
              <a:off x="1010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3" name="Line 665"/>
            <p:cNvSpPr>
              <a:spLocks noChangeShapeType="1"/>
            </p:cNvSpPr>
            <p:nvPr/>
          </p:nvSpPr>
          <p:spPr bwMode="auto">
            <a:xfrm flipH="1">
              <a:off x="996" y="167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4" name="Line 666"/>
            <p:cNvSpPr>
              <a:spLocks noChangeShapeType="1"/>
            </p:cNvSpPr>
            <p:nvPr/>
          </p:nvSpPr>
          <p:spPr bwMode="auto">
            <a:xfrm flipH="1">
              <a:off x="996" y="169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5" name="Line 667"/>
            <p:cNvSpPr>
              <a:spLocks noChangeShapeType="1"/>
            </p:cNvSpPr>
            <p:nvPr/>
          </p:nvSpPr>
          <p:spPr bwMode="auto">
            <a:xfrm flipH="1">
              <a:off x="996" y="170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6" name="Line 668"/>
            <p:cNvSpPr>
              <a:spLocks noChangeShapeType="1"/>
            </p:cNvSpPr>
            <p:nvPr/>
          </p:nvSpPr>
          <p:spPr bwMode="auto">
            <a:xfrm flipH="1">
              <a:off x="996" y="172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7" name="Rectangle 669"/>
            <p:cNvSpPr>
              <a:spLocks noChangeArrowheads="1"/>
            </p:cNvSpPr>
            <p:nvPr/>
          </p:nvSpPr>
          <p:spPr bwMode="auto">
            <a:xfrm>
              <a:off x="1120" y="166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8" name="Line 670"/>
            <p:cNvSpPr>
              <a:spLocks noChangeShapeType="1"/>
            </p:cNvSpPr>
            <p:nvPr/>
          </p:nvSpPr>
          <p:spPr bwMode="auto">
            <a:xfrm flipV="1">
              <a:off x="1201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29" name="Line 671"/>
            <p:cNvSpPr>
              <a:spLocks noChangeShapeType="1"/>
            </p:cNvSpPr>
            <p:nvPr/>
          </p:nvSpPr>
          <p:spPr bwMode="auto">
            <a:xfrm flipV="1">
              <a:off x="1187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0" name="Line 672"/>
            <p:cNvSpPr>
              <a:spLocks noChangeShapeType="1"/>
            </p:cNvSpPr>
            <p:nvPr/>
          </p:nvSpPr>
          <p:spPr bwMode="auto">
            <a:xfrm flipV="1">
              <a:off x="1172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1" name="Line 673"/>
            <p:cNvSpPr>
              <a:spLocks noChangeShapeType="1"/>
            </p:cNvSpPr>
            <p:nvPr/>
          </p:nvSpPr>
          <p:spPr bwMode="auto">
            <a:xfrm flipV="1">
              <a:off x="1158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2" name="Line 674"/>
            <p:cNvSpPr>
              <a:spLocks noChangeShapeType="1"/>
            </p:cNvSpPr>
            <p:nvPr/>
          </p:nvSpPr>
          <p:spPr bwMode="auto">
            <a:xfrm flipV="1">
              <a:off x="1144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3" name="Line 675"/>
            <p:cNvSpPr>
              <a:spLocks noChangeShapeType="1"/>
            </p:cNvSpPr>
            <p:nvPr/>
          </p:nvSpPr>
          <p:spPr bwMode="auto">
            <a:xfrm flipV="1">
              <a:off x="1130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4" name="Line 676"/>
            <p:cNvSpPr>
              <a:spLocks noChangeShapeType="1"/>
            </p:cNvSpPr>
            <p:nvPr/>
          </p:nvSpPr>
          <p:spPr bwMode="auto">
            <a:xfrm flipH="1">
              <a:off x="1117" y="167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5" name="Line 677"/>
            <p:cNvSpPr>
              <a:spLocks noChangeShapeType="1"/>
            </p:cNvSpPr>
            <p:nvPr/>
          </p:nvSpPr>
          <p:spPr bwMode="auto">
            <a:xfrm flipH="1">
              <a:off x="1117" y="169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6" name="Line 678"/>
            <p:cNvSpPr>
              <a:spLocks noChangeShapeType="1"/>
            </p:cNvSpPr>
            <p:nvPr/>
          </p:nvSpPr>
          <p:spPr bwMode="auto">
            <a:xfrm flipH="1">
              <a:off x="1117" y="170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7" name="Line 679"/>
            <p:cNvSpPr>
              <a:spLocks noChangeShapeType="1"/>
            </p:cNvSpPr>
            <p:nvPr/>
          </p:nvSpPr>
          <p:spPr bwMode="auto">
            <a:xfrm flipH="1">
              <a:off x="1117" y="172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8" name="Rectangle 680"/>
            <p:cNvSpPr>
              <a:spLocks noChangeArrowheads="1"/>
            </p:cNvSpPr>
            <p:nvPr/>
          </p:nvSpPr>
          <p:spPr bwMode="auto">
            <a:xfrm>
              <a:off x="1242" y="166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39" name="Line 681"/>
            <p:cNvSpPr>
              <a:spLocks noChangeShapeType="1"/>
            </p:cNvSpPr>
            <p:nvPr/>
          </p:nvSpPr>
          <p:spPr bwMode="auto">
            <a:xfrm flipV="1">
              <a:off x="1322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0" name="Line 682"/>
            <p:cNvSpPr>
              <a:spLocks noChangeShapeType="1"/>
            </p:cNvSpPr>
            <p:nvPr/>
          </p:nvSpPr>
          <p:spPr bwMode="auto">
            <a:xfrm flipV="1">
              <a:off x="1308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1" name="Line 683"/>
            <p:cNvSpPr>
              <a:spLocks noChangeShapeType="1"/>
            </p:cNvSpPr>
            <p:nvPr/>
          </p:nvSpPr>
          <p:spPr bwMode="auto">
            <a:xfrm flipV="1">
              <a:off x="1294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2" name="Line 684"/>
            <p:cNvSpPr>
              <a:spLocks noChangeShapeType="1"/>
            </p:cNvSpPr>
            <p:nvPr/>
          </p:nvSpPr>
          <p:spPr bwMode="auto">
            <a:xfrm flipV="1">
              <a:off x="1280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3" name="Line 685"/>
            <p:cNvSpPr>
              <a:spLocks noChangeShapeType="1"/>
            </p:cNvSpPr>
            <p:nvPr/>
          </p:nvSpPr>
          <p:spPr bwMode="auto">
            <a:xfrm flipV="1">
              <a:off x="1266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4" name="Line 686"/>
            <p:cNvSpPr>
              <a:spLocks noChangeShapeType="1"/>
            </p:cNvSpPr>
            <p:nvPr/>
          </p:nvSpPr>
          <p:spPr bwMode="auto">
            <a:xfrm flipV="1">
              <a:off x="1251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5" name="Line 687"/>
            <p:cNvSpPr>
              <a:spLocks noChangeShapeType="1"/>
            </p:cNvSpPr>
            <p:nvPr/>
          </p:nvSpPr>
          <p:spPr bwMode="auto">
            <a:xfrm flipH="1">
              <a:off x="1238" y="167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6" name="Line 688"/>
            <p:cNvSpPr>
              <a:spLocks noChangeShapeType="1"/>
            </p:cNvSpPr>
            <p:nvPr/>
          </p:nvSpPr>
          <p:spPr bwMode="auto">
            <a:xfrm flipH="1">
              <a:off x="1238" y="169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7" name="Line 689"/>
            <p:cNvSpPr>
              <a:spLocks noChangeShapeType="1"/>
            </p:cNvSpPr>
            <p:nvPr/>
          </p:nvSpPr>
          <p:spPr bwMode="auto">
            <a:xfrm flipH="1">
              <a:off x="1238" y="170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8" name="Line 690"/>
            <p:cNvSpPr>
              <a:spLocks noChangeShapeType="1"/>
            </p:cNvSpPr>
            <p:nvPr/>
          </p:nvSpPr>
          <p:spPr bwMode="auto">
            <a:xfrm flipH="1">
              <a:off x="1238" y="172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49" name="Rectangle 691"/>
            <p:cNvSpPr>
              <a:spLocks noChangeArrowheads="1"/>
            </p:cNvSpPr>
            <p:nvPr/>
          </p:nvSpPr>
          <p:spPr bwMode="auto">
            <a:xfrm>
              <a:off x="1364" y="1668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0" name="Line 692"/>
            <p:cNvSpPr>
              <a:spLocks noChangeShapeType="1"/>
            </p:cNvSpPr>
            <p:nvPr/>
          </p:nvSpPr>
          <p:spPr bwMode="auto">
            <a:xfrm flipV="1">
              <a:off x="1445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1" name="Line 693"/>
            <p:cNvSpPr>
              <a:spLocks noChangeShapeType="1"/>
            </p:cNvSpPr>
            <p:nvPr/>
          </p:nvSpPr>
          <p:spPr bwMode="auto">
            <a:xfrm flipV="1">
              <a:off x="1431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2" name="Line 694"/>
            <p:cNvSpPr>
              <a:spLocks noChangeShapeType="1"/>
            </p:cNvSpPr>
            <p:nvPr/>
          </p:nvSpPr>
          <p:spPr bwMode="auto">
            <a:xfrm flipV="1">
              <a:off x="1416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3" name="Line 695"/>
            <p:cNvSpPr>
              <a:spLocks noChangeShapeType="1"/>
            </p:cNvSpPr>
            <p:nvPr/>
          </p:nvSpPr>
          <p:spPr bwMode="auto">
            <a:xfrm flipV="1">
              <a:off x="1402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4" name="Line 696"/>
            <p:cNvSpPr>
              <a:spLocks noChangeShapeType="1"/>
            </p:cNvSpPr>
            <p:nvPr/>
          </p:nvSpPr>
          <p:spPr bwMode="auto">
            <a:xfrm flipV="1">
              <a:off x="1388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5" name="Line 697"/>
            <p:cNvSpPr>
              <a:spLocks noChangeShapeType="1"/>
            </p:cNvSpPr>
            <p:nvPr/>
          </p:nvSpPr>
          <p:spPr bwMode="auto">
            <a:xfrm flipV="1">
              <a:off x="1374" y="1665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6" name="Line 698"/>
            <p:cNvSpPr>
              <a:spLocks noChangeShapeType="1"/>
            </p:cNvSpPr>
            <p:nvPr/>
          </p:nvSpPr>
          <p:spPr bwMode="auto">
            <a:xfrm flipH="1">
              <a:off x="1361" y="167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7" name="Line 699"/>
            <p:cNvSpPr>
              <a:spLocks noChangeShapeType="1"/>
            </p:cNvSpPr>
            <p:nvPr/>
          </p:nvSpPr>
          <p:spPr bwMode="auto">
            <a:xfrm flipH="1">
              <a:off x="1361" y="169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8" name="Line 700"/>
            <p:cNvSpPr>
              <a:spLocks noChangeShapeType="1"/>
            </p:cNvSpPr>
            <p:nvPr/>
          </p:nvSpPr>
          <p:spPr bwMode="auto">
            <a:xfrm flipH="1">
              <a:off x="1361" y="170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59" name="Line 701"/>
            <p:cNvSpPr>
              <a:spLocks noChangeShapeType="1"/>
            </p:cNvSpPr>
            <p:nvPr/>
          </p:nvSpPr>
          <p:spPr bwMode="auto">
            <a:xfrm flipH="1">
              <a:off x="1361" y="172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60" name="Line 702"/>
            <p:cNvSpPr>
              <a:spLocks noChangeShapeType="1"/>
            </p:cNvSpPr>
            <p:nvPr/>
          </p:nvSpPr>
          <p:spPr bwMode="auto">
            <a:xfrm flipH="1">
              <a:off x="1344" y="1392"/>
              <a:ext cx="105" cy="7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61" name="Line 703"/>
            <p:cNvSpPr>
              <a:spLocks noChangeShapeType="1"/>
            </p:cNvSpPr>
            <p:nvPr/>
          </p:nvSpPr>
          <p:spPr bwMode="auto">
            <a:xfrm>
              <a:off x="1344" y="1392"/>
              <a:ext cx="111" cy="10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62" name="Group 704"/>
            <p:cNvGrpSpPr>
              <a:grpSpLocks/>
            </p:cNvGrpSpPr>
            <p:nvPr/>
          </p:nvGrpSpPr>
          <p:grpSpPr bwMode="auto">
            <a:xfrm>
              <a:off x="1248" y="1392"/>
              <a:ext cx="111" cy="105"/>
              <a:chOff x="1056" y="912"/>
              <a:chExt cx="111" cy="105"/>
            </a:xfrm>
          </p:grpSpPr>
          <p:sp>
            <p:nvSpPr>
              <p:cNvPr id="7466" name="Line 705"/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7" name="Line 706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463" name="Group 707"/>
            <p:cNvGrpSpPr>
              <a:grpSpLocks/>
            </p:cNvGrpSpPr>
            <p:nvPr/>
          </p:nvGrpSpPr>
          <p:grpSpPr bwMode="auto">
            <a:xfrm>
              <a:off x="1008" y="1536"/>
              <a:ext cx="111" cy="105"/>
              <a:chOff x="1056" y="912"/>
              <a:chExt cx="111" cy="105"/>
            </a:xfrm>
          </p:grpSpPr>
          <p:sp>
            <p:nvSpPr>
              <p:cNvPr id="7464" name="Line 708"/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111" cy="10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5" name="Line 709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105" cy="7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181" name="Group 710"/>
          <p:cNvGrpSpPr>
            <a:grpSpLocks/>
          </p:cNvGrpSpPr>
          <p:nvPr/>
        </p:nvGrpSpPr>
        <p:grpSpPr bwMode="auto">
          <a:xfrm>
            <a:off x="2514600" y="2133600"/>
            <a:ext cx="849313" cy="660400"/>
            <a:chOff x="1440" y="672"/>
            <a:chExt cx="535" cy="416"/>
          </a:xfrm>
        </p:grpSpPr>
        <p:sp>
          <p:nvSpPr>
            <p:cNvPr id="7192" name="Rectangle 711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solidFill>
              <a:srgbClr val="6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3" name="Rectangle 712"/>
            <p:cNvSpPr>
              <a:spLocks noChangeArrowheads="1"/>
            </p:cNvSpPr>
            <p:nvPr/>
          </p:nvSpPr>
          <p:spPr bwMode="auto">
            <a:xfrm>
              <a:off x="1440" y="672"/>
              <a:ext cx="535" cy="416"/>
            </a:xfrm>
            <a:prstGeom prst="rect">
              <a:avLst/>
            </a:prstGeom>
            <a:noFill/>
            <a:ln w="1588">
              <a:solidFill>
                <a:srgbClr val="6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4" name="Rectangle 713"/>
            <p:cNvSpPr>
              <a:spLocks noChangeArrowheads="1"/>
            </p:cNvSpPr>
            <p:nvPr/>
          </p:nvSpPr>
          <p:spPr bwMode="auto">
            <a:xfrm>
              <a:off x="1444" y="676"/>
              <a:ext cx="527" cy="40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5" name="Rectangle 714"/>
            <p:cNvSpPr>
              <a:spLocks noChangeArrowheads="1"/>
            </p:cNvSpPr>
            <p:nvPr/>
          </p:nvSpPr>
          <p:spPr bwMode="auto">
            <a:xfrm>
              <a:off x="1480" y="758"/>
              <a:ext cx="92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6" name="Line 715"/>
            <p:cNvSpPr>
              <a:spLocks noChangeShapeType="1"/>
            </p:cNvSpPr>
            <p:nvPr/>
          </p:nvSpPr>
          <p:spPr bwMode="auto">
            <a:xfrm flipV="1">
              <a:off x="156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Line 716"/>
            <p:cNvSpPr>
              <a:spLocks noChangeShapeType="1"/>
            </p:cNvSpPr>
            <p:nvPr/>
          </p:nvSpPr>
          <p:spPr bwMode="auto">
            <a:xfrm flipV="1">
              <a:off x="154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8" name="Line 717"/>
            <p:cNvSpPr>
              <a:spLocks noChangeShapeType="1"/>
            </p:cNvSpPr>
            <p:nvPr/>
          </p:nvSpPr>
          <p:spPr bwMode="auto">
            <a:xfrm flipV="1">
              <a:off x="1533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99" name="Line 718"/>
            <p:cNvSpPr>
              <a:spLocks noChangeShapeType="1"/>
            </p:cNvSpPr>
            <p:nvPr/>
          </p:nvSpPr>
          <p:spPr bwMode="auto">
            <a:xfrm flipV="1">
              <a:off x="1519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0" name="Line 719"/>
            <p:cNvSpPr>
              <a:spLocks noChangeShapeType="1"/>
            </p:cNvSpPr>
            <p:nvPr/>
          </p:nvSpPr>
          <p:spPr bwMode="auto">
            <a:xfrm flipV="1">
              <a:off x="150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1" name="Line 720"/>
            <p:cNvSpPr>
              <a:spLocks noChangeShapeType="1"/>
            </p:cNvSpPr>
            <p:nvPr/>
          </p:nvSpPr>
          <p:spPr bwMode="auto">
            <a:xfrm flipV="1">
              <a:off x="149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2" name="Line 721"/>
            <p:cNvSpPr>
              <a:spLocks noChangeShapeType="1"/>
            </p:cNvSpPr>
            <p:nvPr/>
          </p:nvSpPr>
          <p:spPr bwMode="auto">
            <a:xfrm flipH="1">
              <a:off x="1476" y="76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3" name="Line 722"/>
            <p:cNvSpPr>
              <a:spLocks noChangeShapeType="1"/>
            </p:cNvSpPr>
            <p:nvPr/>
          </p:nvSpPr>
          <p:spPr bwMode="auto">
            <a:xfrm flipH="1">
              <a:off x="1476" y="783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4" name="Line 723"/>
            <p:cNvSpPr>
              <a:spLocks noChangeShapeType="1"/>
            </p:cNvSpPr>
            <p:nvPr/>
          </p:nvSpPr>
          <p:spPr bwMode="auto">
            <a:xfrm flipH="1">
              <a:off x="1476" y="79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5" name="Line 724"/>
            <p:cNvSpPr>
              <a:spLocks noChangeShapeType="1"/>
            </p:cNvSpPr>
            <p:nvPr/>
          </p:nvSpPr>
          <p:spPr bwMode="auto">
            <a:xfrm flipH="1">
              <a:off x="1476" y="812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6" name="Rectangle 725"/>
            <p:cNvSpPr>
              <a:spLocks noChangeArrowheads="1"/>
            </p:cNvSpPr>
            <p:nvPr/>
          </p:nvSpPr>
          <p:spPr bwMode="auto">
            <a:xfrm>
              <a:off x="1600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7" name="Line 726"/>
            <p:cNvSpPr>
              <a:spLocks noChangeShapeType="1"/>
            </p:cNvSpPr>
            <p:nvPr/>
          </p:nvSpPr>
          <p:spPr bwMode="auto">
            <a:xfrm flipV="1">
              <a:off x="168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8" name="Line 727"/>
            <p:cNvSpPr>
              <a:spLocks noChangeShapeType="1"/>
            </p:cNvSpPr>
            <p:nvPr/>
          </p:nvSpPr>
          <p:spPr bwMode="auto">
            <a:xfrm flipV="1">
              <a:off x="1667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09" name="Line 728"/>
            <p:cNvSpPr>
              <a:spLocks noChangeShapeType="1"/>
            </p:cNvSpPr>
            <p:nvPr/>
          </p:nvSpPr>
          <p:spPr bwMode="auto">
            <a:xfrm flipV="1">
              <a:off x="165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0" name="Line 729"/>
            <p:cNvSpPr>
              <a:spLocks noChangeShapeType="1"/>
            </p:cNvSpPr>
            <p:nvPr/>
          </p:nvSpPr>
          <p:spPr bwMode="auto">
            <a:xfrm flipV="1">
              <a:off x="163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1" name="Line 730"/>
            <p:cNvSpPr>
              <a:spLocks noChangeShapeType="1"/>
            </p:cNvSpPr>
            <p:nvPr/>
          </p:nvSpPr>
          <p:spPr bwMode="auto">
            <a:xfrm flipV="1">
              <a:off x="162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2" name="Line 731"/>
            <p:cNvSpPr>
              <a:spLocks noChangeShapeType="1"/>
            </p:cNvSpPr>
            <p:nvPr/>
          </p:nvSpPr>
          <p:spPr bwMode="auto">
            <a:xfrm flipV="1">
              <a:off x="161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3" name="Line 732"/>
            <p:cNvSpPr>
              <a:spLocks noChangeShapeType="1"/>
            </p:cNvSpPr>
            <p:nvPr/>
          </p:nvSpPr>
          <p:spPr bwMode="auto">
            <a:xfrm flipH="1">
              <a:off x="1597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4" name="Line 733"/>
            <p:cNvSpPr>
              <a:spLocks noChangeShapeType="1"/>
            </p:cNvSpPr>
            <p:nvPr/>
          </p:nvSpPr>
          <p:spPr bwMode="auto">
            <a:xfrm flipH="1">
              <a:off x="1597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5" name="Line 734"/>
            <p:cNvSpPr>
              <a:spLocks noChangeShapeType="1"/>
            </p:cNvSpPr>
            <p:nvPr/>
          </p:nvSpPr>
          <p:spPr bwMode="auto">
            <a:xfrm flipH="1">
              <a:off x="1597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6" name="Line 735"/>
            <p:cNvSpPr>
              <a:spLocks noChangeShapeType="1"/>
            </p:cNvSpPr>
            <p:nvPr/>
          </p:nvSpPr>
          <p:spPr bwMode="auto">
            <a:xfrm flipH="1">
              <a:off x="1597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7" name="Rectangle 736"/>
            <p:cNvSpPr>
              <a:spLocks noChangeArrowheads="1"/>
            </p:cNvSpPr>
            <p:nvPr/>
          </p:nvSpPr>
          <p:spPr bwMode="auto">
            <a:xfrm>
              <a:off x="1722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8" name="Line 737"/>
            <p:cNvSpPr>
              <a:spLocks noChangeShapeType="1"/>
            </p:cNvSpPr>
            <p:nvPr/>
          </p:nvSpPr>
          <p:spPr bwMode="auto">
            <a:xfrm flipV="1">
              <a:off x="180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19" name="Line 738"/>
            <p:cNvSpPr>
              <a:spLocks noChangeShapeType="1"/>
            </p:cNvSpPr>
            <p:nvPr/>
          </p:nvSpPr>
          <p:spPr bwMode="auto">
            <a:xfrm flipV="1">
              <a:off x="178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0" name="Line 739"/>
            <p:cNvSpPr>
              <a:spLocks noChangeShapeType="1"/>
            </p:cNvSpPr>
            <p:nvPr/>
          </p:nvSpPr>
          <p:spPr bwMode="auto">
            <a:xfrm flipV="1">
              <a:off x="177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1" name="Line 740"/>
            <p:cNvSpPr>
              <a:spLocks noChangeShapeType="1"/>
            </p:cNvSpPr>
            <p:nvPr/>
          </p:nvSpPr>
          <p:spPr bwMode="auto">
            <a:xfrm flipV="1">
              <a:off x="1760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2" name="Line 741"/>
            <p:cNvSpPr>
              <a:spLocks noChangeShapeType="1"/>
            </p:cNvSpPr>
            <p:nvPr/>
          </p:nvSpPr>
          <p:spPr bwMode="auto">
            <a:xfrm flipV="1">
              <a:off x="174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3" name="Line 742"/>
            <p:cNvSpPr>
              <a:spLocks noChangeShapeType="1"/>
            </p:cNvSpPr>
            <p:nvPr/>
          </p:nvSpPr>
          <p:spPr bwMode="auto">
            <a:xfrm flipV="1">
              <a:off x="173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4" name="Line 743"/>
            <p:cNvSpPr>
              <a:spLocks noChangeShapeType="1"/>
            </p:cNvSpPr>
            <p:nvPr/>
          </p:nvSpPr>
          <p:spPr bwMode="auto">
            <a:xfrm flipH="1">
              <a:off x="1718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5" name="Line 744"/>
            <p:cNvSpPr>
              <a:spLocks noChangeShapeType="1"/>
            </p:cNvSpPr>
            <p:nvPr/>
          </p:nvSpPr>
          <p:spPr bwMode="auto">
            <a:xfrm flipH="1">
              <a:off x="1718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6" name="Line 745"/>
            <p:cNvSpPr>
              <a:spLocks noChangeShapeType="1"/>
            </p:cNvSpPr>
            <p:nvPr/>
          </p:nvSpPr>
          <p:spPr bwMode="auto">
            <a:xfrm flipH="1">
              <a:off x="1718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7" name="Line 746"/>
            <p:cNvSpPr>
              <a:spLocks noChangeShapeType="1"/>
            </p:cNvSpPr>
            <p:nvPr/>
          </p:nvSpPr>
          <p:spPr bwMode="auto">
            <a:xfrm flipH="1">
              <a:off x="1718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8" name="Rectangle 747"/>
            <p:cNvSpPr>
              <a:spLocks noChangeArrowheads="1"/>
            </p:cNvSpPr>
            <p:nvPr/>
          </p:nvSpPr>
          <p:spPr bwMode="auto">
            <a:xfrm>
              <a:off x="1844" y="758"/>
              <a:ext cx="91" cy="6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29" name="Line 748"/>
            <p:cNvSpPr>
              <a:spLocks noChangeShapeType="1"/>
            </p:cNvSpPr>
            <p:nvPr/>
          </p:nvSpPr>
          <p:spPr bwMode="auto">
            <a:xfrm flipV="1">
              <a:off x="1925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0" name="Line 749"/>
            <p:cNvSpPr>
              <a:spLocks noChangeShapeType="1"/>
            </p:cNvSpPr>
            <p:nvPr/>
          </p:nvSpPr>
          <p:spPr bwMode="auto">
            <a:xfrm flipV="1">
              <a:off x="1911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1" name="Line 750"/>
            <p:cNvSpPr>
              <a:spLocks noChangeShapeType="1"/>
            </p:cNvSpPr>
            <p:nvPr/>
          </p:nvSpPr>
          <p:spPr bwMode="auto">
            <a:xfrm flipV="1">
              <a:off x="1896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2" name="Line 751"/>
            <p:cNvSpPr>
              <a:spLocks noChangeShapeType="1"/>
            </p:cNvSpPr>
            <p:nvPr/>
          </p:nvSpPr>
          <p:spPr bwMode="auto">
            <a:xfrm flipV="1">
              <a:off x="1882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3" name="Line 752"/>
            <p:cNvSpPr>
              <a:spLocks noChangeShapeType="1"/>
            </p:cNvSpPr>
            <p:nvPr/>
          </p:nvSpPr>
          <p:spPr bwMode="auto">
            <a:xfrm flipV="1">
              <a:off x="1868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4" name="Line 753"/>
            <p:cNvSpPr>
              <a:spLocks noChangeShapeType="1"/>
            </p:cNvSpPr>
            <p:nvPr/>
          </p:nvSpPr>
          <p:spPr bwMode="auto">
            <a:xfrm flipV="1">
              <a:off x="1854" y="755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5" name="Line 754"/>
            <p:cNvSpPr>
              <a:spLocks noChangeShapeType="1"/>
            </p:cNvSpPr>
            <p:nvPr/>
          </p:nvSpPr>
          <p:spPr bwMode="auto">
            <a:xfrm flipH="1">
              <a:off x="1841" y="76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6" name="Line 755"/>
            <p:cNvSpPr>
              <a:spLocks noChangeShapeType="1"/>
            </p:cNvSpPr>
            <p:nvPr/>
          </p:nvSpPr>
          <p:spPr bwMode="auto">
            <a:xfrm flipH="1">
              <a:off x="1841" y="78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7" name="Line 756"/>
            <p:cNvSpPr>
              <a:spLocks noChangeShapeType="1"/>
            </p:cNvSpPr>
            <p:nvPr/>
          </p:nvSpPr>
          <p:spPr bwMode="auto">
            <a:xfrm flipH="1">
              <a:off x="1841" y="79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8" name="Line 757"/>
            <p:cNvSpPr>
              <a:spLocks noChangeShapeType="1"/>
            </p:cNvSpPr>
            <p:nvPr/>
          </p:nvSpPr>
          <p:spPr bwMode="auto">
            <a:xfrm flipH="1">
              <a:off x="1841" y="812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39" name="Rectangle 758"/>
            <p:cNvSpPr>
              <a:spLocks noChangeArrowheads="1"/>
            </p:cNvSpPr>
            <p:nvPr/>
          </p:nvSpPr>
          <p:spPr bwMode="auto">
            <a:xfrm>
              <a:off x="1480" y="874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0" name="Line 759"/>
            <p:cNvSpPr>
              <a:spLocks noChangeShapeType="1"/>
            </p:cNvSpPr>
            <p:nvPr/>
          </p:nvSpPr>
          <p:spPr bwMode="auto">
            <a:xfrm flipV="1">
              <a:off x="156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1" name="Line 760"/>
            <p:cNvSpPr>
              <a:spLocks noChangeShapeType="1"/>
            </p:cNvSpPr>
            <p:nvPr/>
          </p:nvSpPr>
          <p:spPr bwMode="auto">
            <a:xfrm flipV="1">
              <a:off x="154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2" name="Line 761"/>
            <p:cNvSpPr>
              <a:spLocks noChangeShapeType="1"/>
            </p:cNvSpPr>
            <p:nvPr/>
          </p:nvSpPr>
          <p:spPr bwMode="auto">
            <a:xfrm flipV="1">
              <a:off x="1533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3" name="Line 762"/>
            <p:cNvSpPr>
              <a:spLocks noChangeShapeType="1"/>
            </p:cNvSpPr>
            <p:nvPr/>
          </p:nvSpPr>
          <p:spPr bwMode="auto">
            <a:xfrm flipV="1">
              <a:off x="1519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4" name="Line 763"/>
            <p:cNvSpPr>
              <a:spLocks noChangeShapeType="1"/>
            </p:cNvSpPr>
            <p:nvPr/>
          </p:nvSpPr>
          <p:spPr bwMode="auto">
            <a:xfrm flipV="1">
              <a:off x="150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5" name="Line 764"/>
            <p:cNvSpPr>
              <a:spLocks noChangeShapeType="1"/>
            </p:cNvSpPr>
            <p:nvPr/>
          </p:nvSpPr>
          <p:spPr bwMode="auto">
            <a:xfrm flipV="1">
              <a:off x="149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6" name="Line 765"/>
            <p:cNvSpPr>
              <a:spLocks noChangeShapeType="1"/>
            </p:cNvSpPr>
            <p:nvPr/>
          </p:nvSpPr>
          <p:spPr bwMode="auto">
            <a:xfrm flipH="1">
              <a:off x="1476" y="884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7" name="Line 766"/>
            <p:cNvSpPr>
              <a:spLocks noChangeShapeType="1"/>
            </p:cNvSpPr>
            <p:nvPr/>
          </p:nvSpPr>
          <p:spPr bwMode="auto">
            <a:xfrm flipH="1">
              <a:off x="1489" y="899"/>
              <a:ext cx="86" cy="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8" name="Line 767"/>
            <p:cNvSpPr>
              <a:spLocks noChangeShapeType="1"/>
            </p:cNvSpPr>
            <p:nvPr/>
          </p:nvSpPr>
          <p:spPr bwMode="auto">
            <a:xfrm flipH="1">
              <a:off x="1476" y="928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49" name="Rectangle 768"/>
            <p:cNvSpPr>
              <a:spLocks noChangeArrowheads="1"/>
            </p:cNvSpPr>
            <p:nvPr/>
          </p:nvSpPr>
          <p:spPr bwMode="auto">
            <a:xfrm>
              <a:off x="1600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0" name="Line 769"/>
            <p:cNvSpPr>
              <a:spLocks noChangeShapeType="1"/>
            </p:cNvSpPr>
            <p:nvPr/>
          </p:nvSpPr>
          <p:spPr bwMode="auto">
            <a:xfrm flipV="1">
              <a:off x="168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1" name="Line 770"/>
            <p:cNvSpPr>
              <a:spLocks noChangeShapeType="1"/>
            </p:cNvSpPr>
            <p:nvPr/>
          </p:nvSpPr>
          <p:spPr bwMode="auto">
            <a:xfrm flipV="1">
              <a:off x="1667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2" name="Line 771"/>
            <p:cNvSpPr>
              <a:spLocks noChangeShapeType="1"/>
            </p:cNvSpPr>
            <p:nvPr/>
          </p:nvSpPr>
          <p:spPr bwMode="auto">
            <a:xfrm flipV="1">
              <a:off x="165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3" name="Line 772"/>
            <p:cNvSpPr>
              <a:spLocks noChangeShapeType="1"/>
            </p:cNvSpPr>
            <p:nvPr/>
          </p:nvSpPr>
          <p:spPr bwMode="auto">
            <a:xfrm flipV="1">
              <a:off x="163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4" name="Line 773"/>
            <p:cNvSpPr>
              <a:spLocks noChangeShapeType="1"/>
            </p:cNvSpPr>
            <p:nvPr/>
          </p:nvSpPr>
          <p:spPr bwMode="auto">
            <a:xfrm flipV="1">
              <a:off x="162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5" name="Line 774"/>
            <p:cNvSpPr>
              <a:spLocks noChangeShapeType="1"/>
            </p:cNvSpPr>
            <p:nvPr/>
          </p:nvSpPr>
          <p:spPr bwMode="auto">
            <a:xfrm flipV="1">
              <a:off x="161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6" name="Line 775"/>
            <p:cNvSpPr>
              <a:spLocks noChangeShapeType="1"/>
            </p:cNvSpPr>
            <p:nvPr/>
          </p:nvSpPr>
          <p:spPr bwMode="auto">
            <a:xfrm flipH="1">
              <a:off x="1597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7" name="Line 776"/>
            <p:cNvSpPr>
              <a:spLocks noChangeShapeType="1"/>
            </p:cNvSpPr>
            <p:nvPr/>
          </p:nvSpPr>
          <p:spPr bwMode="auto">
            <a:xfrm flipH="1">
              <a:off x="1597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8" name="Line 777"/>
            <p:cNvSpPr>
              <a:spLocks noChangeShapeType="1"/>
            </p:cNvSpPr>
            <p:nvPr/>
          </p:nvSpPr>
          <p:spPr bwMode="auto">
            <a:xfrm flipH="1">
              <a:off x="1597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59" name="Line 778"/>
            <p:cNvSpPr>
              <a:spLocks noChangeShapeType="1"/>
            </p:cNvSpPr>
            <p:nvPr/>
          </p:nvSpPr>
          <p:spPr bwMode="auto">
            <a:xfrm flipH="1">
              <a:off x="1597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0" name="Rectangle 779"/>
            <p:cNvSpPr>
              <a:spLocks noChangeArrowheads="1"/>
            </p:cNvSpPr>
            <p:nvPr/>
          </p:nvSpPr>
          <p:spPr bwMode="auto">
            <a:xfrm>
              <a:off x="1722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1" name="Line 780"/>
            <p:cNvSpPr>
              <a:spLocks noChangeShapeType="1"/>
            </p:cNvSpPr>
            <p:nvPr/>
          </p:nvSpPr>
          <p:spPr bwMode="auto">
            <a:xfrm flipV="1">
              <a:off x="180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2" name="Line 781"/>
            <p:cNvSpPr>
              <a:spLocks noChangeShapeType="1"/>
            </p:cNvSpPr>
            <p:nvPr/>
          </p:nvSpPr>
          <p:spPr bwMode="auto">
            <a:xfrm flipV="1">
              <a:off x="178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3" name="Line 782"/>
            <p:cNvSpPr>
              <a:spLocks noChangeShapeType="1"/>
            </p:cNvSpPr>
            <p:nvPr/>
          </p:nvSpPr>
          <p:spPr bwMode="auto">
            <a:xfrm flipV="1">
              <a:off x="177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4" name="Line 783"/>
            <p:cNvSpPr>
              <a:spLocks noChangeShapeType="1"/>
            </p:cNvSpPr>
            <p:nvPr/>
          </p:nvSpPr>
          <p:spPr bwMode="auto">
            <a:xfrm flipV="1">
              <a:off x="1760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5" name="Line 784"/>
            <p:cNvSpPr>
              <a:spLocks noChangeShapeType="1"/>
            </p:cNvSpPr>
            <p:nvPr/>
          </p:nvSpPr>
          <p:spPr bwMode="auto">
            <a:xfrm flipV="1">
              <a:off x="174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6" name="Line 785"/>
            <p:cNvSpPr>
              <a:spLocks noChangeShapeType="1"/>
            </p:cNvSpPr>
            <p:nvPr/>
          </p:nvSpPr>
          <p:spPr bwMode="auto">
            <a:xfrm flipV="1">
              <a:off x="173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7" name="Line 786"/>
            <p:cNvSpPr>
              <a:spLocks noChangeShapeType="1"/>
            </p:cNvSpPr>
            <p:nvPr/>
          </p:nvSpPr>
          <p:spPr bwMode="auto">
            <a:xfrm flipH="1">
              <a:off x="1718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8" name="Line 787"/>
            <p:cNvSpPr>
              <a:spLocks noChangeShapeType="1"/>
            </p:cNvSpPr>
            <p:nvPr/>
          </p:nvSpPr>
          <p:spPr bwMode="auto">
            <a:xfrm flipH="1">
              <a:off x="1718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69" name="Line 788"/>
            <p:cNvSpPr>
              <a:spLocks noChangeShapeType="1"/>
            </p:cNvSpPr>
            <p:nvPr/>
          </p:nvSpPr>
          <p:spPr bwMode="auto">
            <a:xfrm flipH="1">
              <a:off x="1718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0" name="Line 789"/>
            <p:cNvSpPr>
              <a:spLocks noChangeShapeType="1"/>
            </p:cNvSpPr>
            <p:nvPr/>
          </p:nvSpPr>
          <p:spPr bwMode="auto">
            <a:xfrm flipH="1">
              <a:off x="1718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1" name="Rectangle 790"/>
            <p:cNvSpPr>
              <a:spLocks noChangeArrowheads="1"/>
            </p:cNvSpPr>
            <p:nvPr/>
          </p:nvSpPr>
          <p:spPr bwMode="auto">
            <a:xfrm>
              <a:off x="1844" y="874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2" name="Line 791"/>
            <p:cNvSpPr>
              <a:spLocks noChangeShapeType="1"/>
            </p:cNvSpPr>
            <p:nvPr/>
          </p:nvSpPr>
          <p:spPr bwMode="auto">
            <a:xfrm flipV="1">
              <a:off x="1925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3" name="Line 792"/>
            <p:cNvSpPr>
              <a:spLocks noChangeShapeType="1"/>
            </p:cNvSpPr>
            <p:nvPr/>
          </p:nvSpPr>
          <p:spPr bwMode="auto">
            <a:xfrm flipV="1">
              <a:off x="1911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" name="Line 793"/>
            <p:cNvSpPr>
              <a:spLocks noChangeShapeType="1"/>
            </p:cNvSpPr>
            <p:nvPr/>
          </p:nvSpPr>
          <p:spPr bwMode="auto">
            <a:xfrm flipV="1">
              <a:off x="1896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5" name="Line 794"/>
            <p:cNvSpPr>
              <a:spLocks noChangeShapeType="1"/>
            </p:cNvSpPr>
            <p:nvPr/>
          </p:nvSpPr>
          <p:spPr bwMode="auto">
            <a:xfrm flipV="1">
              <a:off x="1882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6" name="Line 795"/>
            <p:cNvSpPr>
              <a:spLocks noChangeShapeType="1"/>
            </p:cNvSpPr>
            <p:nvPr/>
          </p:nvSpPr>
          <p:spPr bwMode="auto">
            <a:xfrm flipV="1">
              <a:off x="1868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7" name="Line 796"/>
            <p:cNvSpPr>
              <a:spLocks noChangeShapeType="1"/>
            </p:cNvSpPr>
            <p:nvPr/>
          </p:nvSpPr>
          <p:spPr bwMode="auto">
            <a:xfrm flipV="1">
              <a:off x="1854" y="871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8" name="Line 797"/>
            <p:cNvSpPr>
              <a:spLocks noChangeShapeType="1"/>
            </p:cNvSpPr>
            <p:nvPr/>
          </p:nvSpPr>
          <p:spPr bwMode="auto">
            <a:xfrm flipH="1">
              <a:off x="1841" y="884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9" name="Line 798"/>
            <p:cNvSpPr>
              <a:spLocks noChangeShapeType="1"/>
            </p:cNvSpPr>
            <p:nvPr/>
          </p:nvSpPr>
          <p:spPr bwMode="auto">
            <a:xfrm flipH="1">
              <a:off x="1841" y="899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0" name="Line 799"/>
            <p:cNvSpPr>
              <a:spLocks noChangeShapeType="1"/>
            </p:cNvSpPr>
            <p:nvPr/>
          </p:nvSpPr>
          <p:spPr bwMode="auto">
            <a:xfrm flipH="1">
              <a:off x="1841" y="913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1" name="Line 800"/>
            <p:cNvSpPr>
              <a:spLocks noChangeShapeType="1"/>
            </p:cNvSpPr>
            <p:nvPr/>
          </p:nvSpPr>
          <p:spPr bwMode="auto">
            <a:xfrm flipH="1">
              <a:off x="1841" y="928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2" name="Rectangle 801"/>
            <p:cNvSpPr>
              <a:spLocks noChangeArrowheads="1"/>
            </p:cNvSpPr>
            <p:nvPr/>
          </p:nvSpPr>
          <p:spPr bwMode="auto">
            <a:xfrm>
              <a:off x="1480" y="996"/>
              <a:ext cx="92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3" name="Line 802"/>
            <p:cNvSpPr>
              <a:spLocks noChangeShapeType="1"/>
            </p:cNvSpPr>
            <p:nvPr/>
          </p:nvSpPr>
          <p:spPr bwMode="auto">
            <a:xfrm flipV="1">
              <a:off x="156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4" name="Line 803"/>
            <p:cNvSpPr>
              <a:spLocks noChangeShapeType="1"/>
            </p:cNvSpPr>
            <p:nvPr/>
          </p:nvSpPr>
          <p:spPr bwMode="auto">
            <a:xfrm flipV="1">
              <a:off x="154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5" name="Line 804"/>
            <p:cNvSpPr>
              <a:spLocks noChangeShapeType="1"/>
            </p:cNvSpPr>
            <p:nvPr/>
          </p:nvSpPr>
          <p:spPr bwMode="auto">
            <a:xfrm flipV="1">
              <a:off x="1533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6" name="Line 805"/>
            <p:cNvSpPr>
              <a:spLocks noChangeShapeType="1"/>
            </p:cNvSpPr>
            <p:nvPr/>
          </p:nvSpPr>
          <p:spPr bwMode="auto">
            <a:xfrm flipV="1">
              <a:off x="1519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7" name="Line 806"/>
            <p:cNvSpPr>
              <a:spLocks noChangeShapeType="1"/>
            </p:cNvSpPr>
            <p:nvPr/>
          </p:nvSpPr>
          <p:spPr bwMode="auto">
            <a:xfrm flipV="1">
              <a:off x="150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8" name="Line 807"/>
            <p:cNvSpPr>
              <a:spLocks noChangeShapeType="1"/>
            </p:cNvSpPr>
            <p:nvPr/>
          </p:nvSpPr>
          <p:spPr bwMode="auto">
            <a:xfrm flipV="1">
              <a:off x="149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89" name="Line 808"/>
            <p:cNvSpPr>
              <a:spLocks noChangeShapeType="1"/>
            </p:cNvSpPr>
            <p:nvPr/>
          </p:nvSpPr>
          <p:spPr bwMode="auto">
            <a:xfrm flipH="1">
              <a:off x="1476" y="100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0" name="Line 809"/>
            <p:cNvSpPr>
              <a:spLocks noChangeShapeType="1"/>
            </p:cNvSpPr>
            <p:nvPr/>
          </p:nvSpPr>
          <p:spPr bwMode="auto">
            <a:xfrm flipH="1">
              <a:off x="1476" y="1021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1" name="Line 810"/>
            <p:cNvSpPr>
              <a:spLocks noChangeShapeType="1"/>
            </p:cNvSpPr>
            <p:nvPr/>
          </p:nvSpPr>
          <p:spPr bwMode="auto">
            <a:xfrm flipH="1">
              <a:off x="1476" y="1036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2" name="Line 811"/>
            <p:cNvSpPr>
              <a:spLocks noChangeShapeType="1"/>
            </p:cNvSpPr>
            <p:nvPr/>
          </p:nvSpPr>
          <p:spPr bwMode="auto">
            <a:xfrm flipH="1">
              <a:off x="1476" y="1050"/>
              <a:ext cx="9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3" name="Rectangle 812"/>
            <p:cNvSpPr>
              <a:spLocks noChangeArrowheads="1"/>
            </p:cNvSpPr>
            <p:nvPr/>
          </p:nvSpPr>
          <p:spPr bwMode="auto">
            <a:xfrm>
              <a:off x="1600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4" name="Line 813"/>
            <p:cNvSpPr>
              <a:spLocks noChangeShapeType="1"/>
            </p:cNvSpPr>
            <p:nvPr/>
          </p:nvSpPr>
          <p:spPr bwMode="auto">
            <a:xfrm flipV="1">
              <a:off x="168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5" name="Line 814"/>
            <p:cNvSpPr>
              <a:spLocks noChangeShapeType="1"/>
            </p:cNvSpPr>
            <p:nvPr/>
          </p:nvSpPr>
          <p:spPr bwMode="auto">
            <a:xfrm flipV="1">
              <a:off x="1667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6" name="Line 815"/>
            <p:cNvSpPr>
              <a:spLocks noChangeShapeType="1"/>
            </p:cNvSpPr>
            <p:nvPr/>
          </p:nvSpPr>
          <p:spPr bwMode="auto">
            <a:xfrm flipV="1">
              <a:off x="165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7" name="Line 816"/>
            <p:cNvSpPr>
              <a:spLocks noChangeShapeType="1"/>
            </p:cNvSpPr>
            <p:nvPr/>
          </p:nvSpPr>
          <p:spPr bwMode="auto">
            <a:xfrm flipV="1">
              <a:off x="163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8" name="Line 817"/>
            <p:cNvSpPr>
              <a:spLocks noChangeShapeType="1"/>
            </p:cNvSpPr>
            <p:nvPr/>
          </p:nvSpPr>
          <p:spPr bwMode="auto">
            <a:xfrm flipV="1">
              <a:off x="162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99" name="Line 818"/>
            <p:cNvSpPr>
              <a:spLocks noChangeShapeType="1"/>
            </p:cNvSpPr>
            <p:nvPr/>
          </p:nvSpPr>
          <p:spPr bwMode="auto">
            <a:xfrm flipV="1">
              <a:off x="161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0" name="Line 819"/>
            <p:cNvSpPr>
              <a:spLocks noChangeShapeType="1"/>
            </p:cNvSpPr>
            <p:nvPr/>
          </p:nvSpPr>
          <p:spPr bwMode="auto">
            <a:xfrm flipH="1">
              <a:off x="1597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1" name="Line 820"/>
            <p:cNvSpPr>
              <a:spLocks noChangeShapeType="1"/>
            </p:cNvSpPr>
            <p:nvPr/>
          </p:nvSpPr>
          <p:spPr bwMode="auto">
            <a:xfrm flipH="1">
              <a:off x="1597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2" name="Line 821"/>
            <p:cNvSpPr>
              <a:spLocks noChangeShapeType="1"/>
            </p:cNvSpPr>
            <p:nvPr/>
          </p:nvSpPr>
          <p:spPr bwMode="auto">
            <a:xfrm flipH="1">
              <a:off x="1597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3" name="Line 822"/>
            <p:cNvSpPr>
              <a:spLocks noChangeShapeType="1"/>
            </p:cNvSpPr>
            <p:nvPr/>
          </p:nvSpPr>
          <p:spPr bwMode="auto">
            <a:xfrm flipH="1">
              <a:off x="1597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4" name="Rectangle 823"/>
            <p:cNvSpPr>
              <a:spLocks noChangeArrowheads="1"/>
            </p:cNvSpPr>
            <p:nvPr/>
          </p:nvSpPr>
          <p:spPr bwMode="auto">
            <a:xfrm>
              <a:off x="1722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5" name="Line 824"/>
            <p:cNvSpPr>
              <a:spLocks noChangeShapeType="1"/>
            </p:cNvSpPr>
            <p:nvPr/>
          </p:nvSpPr>
          <p:spPr bwMode="auto">
            <a:xfrm flipV="1">
              <a:off x="180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6" name="Line 825"/>
            <p:cNvSpPr>
              <a:spLocks noChangeShapeType="1"/>
            </p:cNvSpPr>
            <p:nvPr/>
          </p:nvSpPr>
          <p:spPr bwMode="auto">
            <a:xfrm flipV="1">
              <a:off x="178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7" name="Line 826"/>
            <p:cNvSpPr>
              <a:spLocks noChangeShapeType="1"/>
            </p:cNvSpPr>
            <p:nvPr/>
          </p:nvSpPr>
          <p:spPr bwMode="auto">
            <a:xfrm flipV="1">
              <a:off x="177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8" name="Line 827"/>
            <p:cNvSpPr>
              <a:spLocks noChangeShapeType="1"/>
            </p:cNvSpPr>
            <p:nvPr/>
          </p:nvSpPr>
          <p:spPr bwMode="auto">
            <a:xfrm flipV="1">
              <a:off x="1760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09" name="Line 828"/>
            <p:cNvSpPr>
              <a:spLocks noChangeShapeType="1"/>
            </p:cNvSpPr>
            <p:nvPr/>
          </p:nvSpPr>
          <p:spPr bwMode="auto">
            <a:xfrm flipV="1">
              <a:off x="174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0" name="Line 829"/>
            <p:cNvSpPr>
              <a:spLocks noChangeShapeType="1"/>
            </p:cNvSpPr>
            <p:nvPr/>
          </p:nvSpPr>
          <p:spPr bwMode="auto">
            <a:xfrm flipV="1">
              <a:off x="173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1" name="Line 830"/>
            <p:cNvSpPr>
              <a:spLocks noChangeShapeType="1"/>
            </p:cNvSpPr>
            <p:nvPr/>
          </p:nvSpPr>
          <p:spPr bwMode="auto">
            <a:xfrm flipH="1">
              <a:off x="1718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2" name="Line 831"/>
            <p:cNvSpPr>
              <a:spLocks noChangeShapeType="1"/>
            </p:cNvSpPr>
            <p:nvPr/>
          </p:nvSpPr>
          <p:spPr bwMode="auto">
            <a:xfrm flipH="1">
              <a:off x="1718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3" name="Line 832"/>
            <p:cNvSpPr>
              <a:spLocks noChangeShapeType="1"/>
            </p:cNvSpPr>
            <p:nvPr/>
          </p:nvSpPr>
          <p:spPr bwMode="auto">
            <a:xfrm flipH="1">
              <a:off x="1718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4" name="Line 833"/>
            <p:cNvSpPr>
              <a:spLocks noChangeShapeType="1"/>
            </p:cNvSpPr>
            <p:nvPr/>
          </p:nvSpPr>
          <p:spPr bwMode="auto">
            <a:xfrm flipH="1">
              <a:off x="1718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5" name="Rectangle 834"/>
            <p:cNvSpPr>
              <a:spLocks noChangeArrowheads="1"/>
            </p:cNvSpPr>
            <p:nvPr/>
          </p:nvSpPr>
          <p:spPr bwMode="auto">
            <a:xfrm>
              <a:off x="1844" y="996"/>
              <a:ext cx="91" cy="6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6" name="Line 835"/>
            <p:cNvSpPr>
              <a:spLocks noChangeShapeType="1"/>
            </p:cNvSpPr>
            <p:nvPr/>
          </p:nvSpPr>
          <p:spPr bwMode="auto">
            <a:xfrm flipV="1">
              <a:off x="1925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7" name="Line 836"/>
            <p:cNvSpPr>
              <a:spLocks noChangeShapeType="1"/>
            </p:cNvSpPr>
            <p:nvPr/>
          </p:nvSpPr>
          <p:spPr bwMode="auto">
            <a:xfrm flipV="1">
              <a:off x="1911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8" name="Line 837"/>
            <p:cNvSpPr>
              <a:spLocks noChangeShapeType="1"/>
            </p:cNvSpPr>
            <p:nvPr/>
          </p:nvSpPr>
          <p:spPr bwMode="auto">
            <a:xfrm flipV="1">
              <a:off x="1896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19" name="Line 838"/>
            <p:cNvSpPr>
              <a:spLocks noChangeShapeType="1"/>
            </p:cNvSpPr>
            <p:nvPr/>
          </p:nvSpPr>
          <p:spPr bwMode="auto">
            <a:xfrm flipV="1">
              <a:off x="1882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0" name="Line 839"/>
            <p:cNvSpPr>
              <a:spLocks noChangeShapeType="1"/>
            </p:cNvSpPr>
            <p:nvPr/>
          </p:nvSpPr>
          <p:spPr bwMode="auto">
            <a:xfrm flipV="1">
              <a:off x="1868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1" name="Line 840"/>
            <p:cNvSpPr>
              <a:spLocks noChangeShapeType="1"/>
            </p:cNvSpPr>
            <p:nvPr/>
          </p:nvSpPr>
          <p:spPr bwMode="auto">
            <a:xfrm flipV="1">
              <a:off x="1854" y="993"/>
              <a:ext cx="1" cy="7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2" name="Line 841"/>
            <p:cNvSpPr>
              <a:spLocks noChangeShapeType="1"/>
            </p:cNvSpPr>
            <p:nvPr/>
          </p:nvSpPr>
          <p:spPr bwMode="auto">
            <a:xfrm flipH="1">
              <a:off x="1841" y="100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3" name="Line 842"/>
            <p:cNvSpPr>
              <a:spLocks noChangeShapeType="1"/>
            </p:cNvSpPr>
            <p:nvPr/>
          </p:nvSpPr>
          <p:spPr bwMode="auto">
            <a:xfrm flipH="1">
              <a:off x="1841" y="1021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4" name="Line 843"/>
            <p:cNvSpPr>
              <a:spLocks noChangeShapeType="1"/>
            </p:cNvSpPr>
            <p:nvPr/>
          </p:nvSpPr>
          <p:spPr bwMode="auto">
            <a:xfrm flipH="1">
              <a:off x="1841" y="1036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25" name="Line 844"/>
            <p:cNvSpPr>
              <a:spLocks noChangeShapeType="1"/>
            </p:cNvSpPr>
            <p:nvPr/>
          </p:nvSpPr>
          <p:spPr bwMode="auto">
            <a:xfrm flipH="1">
              <a:off x="1841" y="1050"/>
              <a:ext cx="9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82" name="Text Box 845"/>
          <p:cNvSpPr txBox="1">
            <a:spLocks noChangeArrowheads="1"/>
          </p:cNvSpPr>
          <p:nvPr/>
        </p:nvSpPr>
        <p:spPr bwMode="auto">
          <a:xfrm>
            <a:off x="609600" y="10668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2018</a:t>
            </a:r>
          </a:p>
        </p:txBody>
      </p:sp>
      <p:sp>
        <p:nvSpPr>
          <p:cNvPr id="7183" name="Rectangle 846"/>
          <p:cNvSpPr>
            <a:spLocks noChangeArrowheads="1"/>
          </p:cNvSpPr>
          <p:nvPr/>
        </p:nvSpPr>
        <p:spPr bwMode="auto">
          <a:xfrm>
            <a:off x="1676400" y="10668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2019</a:t>
            </a:r>
          </a:p>
        </p:txBody>
      </p:sp>
      <p:sp>
        <p:nvSpPr>
          <p:cNvPr id="7184" name="Rectangle 847"/>
          <p:cNvSpPr>
            <a:spLocks noChangeArrowheads="1"/>
          </p:cNvSpPr>
          <p:nvPr/>
        </p:nvSpPr>
        <p:spPr bwMode="auto">
          <a:xfrm>
            <a:off x="2667000" y="10668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2020</a:t>
            </a:r>
          </a:p>
        </p:txBody>
      </p:sp>
      <p:sp>
        <p:nvSpPr>
          <p:cNvPr id="7185" name="Rectangle 848"/>
          <p:cNvSpPr>
            <a:spLocks noChangeArrowheads="1"/>
          </p:cNvSpPr>
          <p:nvPr/>
        </p:nvSpPr>
        <p:spPr bwMode="auto">
          <a:xfrm>
            <a:off x="609600" y="28956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2021</a:t>
            </a:r>
          </a:p>
        </p:txBody>
      </p:sp>
      <p:sp>
        <p:nvSpPr>
          <p:cNvPr id="7186" name="Rectangle 849"/>
          <p:cNvSpPr>
            <a:spLocks noChangeArrowheads="1"/>
          </p:cNvSpPr>
          <p:nvPr/>
        </p:nvSpPr>
        <p:spPr bwMode="auto">
          <a:xfrm>
            <a:off x="1676400" y="28956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2022</a:t>
            </a:r>
          </a:p>
        </p:txBody>
      </p:sp>
      <p:sp>
        <p:nvSpPr>
          <p:cNvPr id="7187" name="Rectangle 850"/>
          <p:cNvSpPr>
            <a:spLocks noChangeArrowheads="1"/>
          </p:cNvSpPr>
          <p:nvPr/>
        </p:nvSpPr>
        <p:spPr bwMode="auto">
          <a:xfrm>
            <a:off x="2667000" y="2895600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/>
              <a:t>2023</a:t>
            </a:r>
          </a:p>
        </p:txBody>
      </p:sp>
      <p:sp>
        <p:nvSpPr>
          <p:cNvPr id="7188" name="Text Box 852"/>
          <p:cNvSpPr txBox="1">
            <a:spLocks noChangeArrowheads="1"/>
          </p:cNvSpPr>
          <p:nvPr/>
        </p:nvSpPr>
        <p:spPr bwMode="auto">
          <a:xfrm>
            <a:off x="685800" y="4038600"/>
            <a:ext cx="28257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3300"/>
                </a:solidFill>
              </a:rPr>
              <a:t>Übergangsmandat § 21a</a:t>
            </a:r>
            <a:br>
              <a:rPr lang="de-DE" sz="1800" b="1">
                <a:solidFill>
                  <a:srgbClr val="FF3300"/>
                </a:solidFill>
              </a:rPr>
            </a:br>
            <a:r>
              <a:rPr lang="de-DE" sz="1600"/>
              <a:t>nach Spaltung oder</a:t>
            </a:r>
            <a:br>
              <a:rPr lang="de-DE" sz="1600"/>
            </a:br>
            <a:r>
              <a:rPr lang="de-DE" sz="1600"/>
              <a:t>Zusammenlegung 6 Monate</a:t>
            </a:r>
            <a:br>
              <a:rPr lang="de-DE" sz="1600">
                <a:solidFill>
                  <a:srgbClr val="FF3300"/>
                </a:solidFill>
              </a:rPr>
            </a:br>
            <a:r>
              <a:rPr lang="de-DE" sz="1800" b="1">
                <a:solidFill>
                  <a:srgbClr val="FF3300"/>
                </a:solidFill>
              </a:rPr>
              <a:t>Restmandat § 21b bei</a:t>
            </a:r>
          </a:p>
          <a:p>
            <a:pPr>
              <a:buClr>
                <a:schemeClr val="accent2"/>
              </a:buClr>
              <a:buFont typeface="Wingdings 3" pitchFamily="18" charset="2"/>
              <a:buNone/>
            </a:pPr>
            <a:r>
              <a:rPr lang="de-DE" sz="1600"/>
              <a:t>Betriebsuntergang durch</a:t>
            </a:r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/>
              <a:t> Stillegung</a:t>
            </a:r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/>
              <a:t> Spaltung oder</a:t>
            </a:r>
          </a:p>
          <a:p>
            <a:pPr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/>
              <a:t> Zusammenlegung</a:t>
            </a:r>
            <a:br>
              <a:rPr lang="de-DE" sz="1600"/>
            </a:br>
            <a:r>
              <a:rPr lang="de-DE" sz="1800" b="1">
                <a:solidFill>
                  <a:srgbClr val="FF3300"/>
                </a:solidFill>
              </a:rPr>
              <a:t>nach Erforderlichkeit</a:t>
            </a: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3786188" y="1785938"/>
            <a:ext cx="5000625" cy="98425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>
              <a:spcBef>
                <a:spcPct val="50000"/>
              </a:spcBef>
            </a:pPr>
            <a:r>
              <a:rPr lang="de-DE" sz="1800" b="1" dirty="0">
                <a:solidFill>
                  <a:srgbClr val="000000"/>
                </a:solidFill>
              </a:rPr>
              <a:t>Regelmäßige BR-Wahlen §13 Abs.1 BetrVG</a:t>
            </a:r>
          </a:p>
          <a:p>
            <a:pPr marL="87313">
              <a:spcBef>
                <a:spcPct val="50000"/>
              </a:spcBef>
              <a:buClr>
                <a:srgbClr val="FF3300"/>
              </a:buClr>
              <a:buFont typeface="Wingdings 3" pitchFamily="18" charset="2"/>
              <a:buChar char="Æ"/>
            </a:pPr>
            <a:r>
              <a:rPr lang="de-DE" sz="1600" dirty="0"/>
              <a:t> Alle 4 Jahre in der Zeit vom 1. März bis 31. Mai</a:t>
            </a:r>
            <a:br>
              <a:rPr lang="de-DE" sz="1600" dirty="0"/>
            </a:br>
            <a:r>
              <a:rPr lang="de-DE" sz="1600" dirty="0"/>
              <a:t>    Die nächste reguläre Wahl ist 2022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13"/>
          <p:cNvGrpSpPr>
            <a:grpSpLocks/>
          </p:cNvGrpSpPr>
          <p:nvPr/>
        </p:nvGrpSpPr>
        <p:grpSpPr bwMode="auto">
          <a:xfrm>
            <a:off x="2895600" y="4953000"/>
            <a:ext cx="5943600" cy="1371600"/>
            <a:chOff x="1732" y="2400"/>
            <a:chExt cx="2211" cy="294"/>
          </a:xfrm>
        </p:grpSpPr>
        <p:sp>
          <p:nvSpPr>
            <p:cNvPr id="11359" name="Rectangle 214"/>
            <p:cNvSpPr>
              <a:spLocks noChangeArrowheads="1"/>
            </p:cNvSpPr>
            <p:nvPr/>
          </p:nvSpPr>
          <p:spPr bwMode="auto">
            <a:xfrm>
              <a:off x="1732" y="2400"/>
              <a:ext cx="2211" cy="294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0" name="Rectangle 215"/>
            <p:cNvSpPr>
              <a:spLocks noChangeArrowheads="1"/>
            </p:cNvSpPr>
            <p:nvPr/>
          </p:nvSpPr>
          <p:spPr bwMode="auto">
            <a:xfrm>
              <a:off x="1737" y="2405"/>
              <a:ext cx="2201" cy="284"/>
            </a:xfrm>
            <a:prstGeom prst="rect">
              <a:avLst/>
            </a:prstGeom>
            <a:noFill/>
            <a:ln w="15875">
              <a:solidFill>
                <a:srgbClr val="0C2D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67" name="Group 204"/>
          <p:cNvGrpSpPr>
            <a:grpSpLocks/>
          </p:cNvGrpSpPr>
          <p:nvPr/>
        </p:nvGrpSpPr>
        <p:grpSpPr bwMode="auto">
          <a:xfrm>
            <a:off x="2895600" y="3848100"/>
            <a:ext cx="5943600" cy="800100"/>
            <a:chOff x="1732" y="2400"/>
            <a:chExt cx="2211" cy="294"/>
          </a:xfrm>
        </p:grpSpPr>
        <p:sp>
          <p:nvSpPr>
            <p:cNvPr id="11357" name="Rectangle 205"/>
            <p:cNvSpPr>
              <a:spLocks noChangeArrowheads="1"/>
            </p:cNvSpPr>
            <p:nvPr/>
          </p:nvSpPr>
          <p:spPr bwMode="auto">
            <a:xfrm>
              <a:off x="1732" y="2400"/>
              <a:ext cx="2211" cy="294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8" name="Rectangle 206"/>
            <p:cNvSpPr>
              <a:spLocks noChangeArrowheads="1"/>
            </p:cNvSpPr>
            <p:nvPr/>
          </p:nvSpPr>
          <p:spPr bwMode="auto">
            <a:xfrm>
              <a:off x="1737" y="2405"/>
              <a:ext cx="2201" cy="284"/>
            </a:xfrm>
            <a:prstGeom prst="rect">
              <a:avLst/>
            </a:prstGeom>
            <a:noFill/>
            <a:ln w="15875">
              <a:solidFill>
                <a:srgbClr val="0C2D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68" name="Group 202"/>
          <p:cNvGrpSpPr>
            <a:grpSpLocks/>
          </p:cNvGrpSpPr>
          <p:nvPr/>
        </p:nvGrpSpPr>
        <p:grpSpPr bwMode="auto">
          <a:xfrm>
            <a:off x="2895600" y="2895600"/>
            <a:ext cx="5943600" cy="685800"/>
            <a:chOff x="1732" y="2400"/>
            <a:chExt cx="2211" cy="294"/>
          </a:xfrm>
        </p:grpSpPr>
        <p:sp>
          <p:nvSpPr>
            <p:cNvPr id="11355" name="Rectangle 7"/>
            <p:cNvSpPr>
              <a:spLocks noChangeArrowheads="1"/>
            </p:cNvSpPr>
            <p:nvPr/>
          </p:nvSpPr>
          <p:spPr bwMode="auto">
            <a:xfrm>
              <a:off x="1732" y="2400"/>
              <a:ext cx="2211" cy="294"/>
            </a:xfrm>
            <a:prstGeom prst="rect">
              <a:avLst/>
            </a:prstGeom>
            <a:solidFill>
              <a:srgbClr val="D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6" name="Rectangle 8"/>
            <p:cNvSpPr>
              <a:spLocks noChangeArrowheads="1"/>
            </p:cNvSpPr>
            <p:nvPr/>
          </p:nvSpPr>
          <p:spPr bwMode="auto">
            <a:xfrm>
              <a:off x="1737" y="2405"/>
              <a:ext cx="2201" cy="284"/>
            </a:xfrm>
            <a:prstGeom prst="rect">
              <a:avLst/>
            </a:prstGeom>
            <a:noFill/>
            <a:ln w="15875">
              <a:solidFill>
                <a:srgbClr val="0C2D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592138" y="3114675"/>
            <a:ext cx="1676400" cy="1106488"/>
          </a:xfrm>
          <a:prstGeom prst="rect">
            <a:avLst/>
          </a:prstGeom>
          <a:solidFill>
            <a:srgbClr val="FFFF99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70" name="Freeform 10"/>
          <p:cNvSpPr>
            <a:spLocks/>
          </p:cNvSpPr>
          <p:nvPr/>
        </p:nvSpPr>
        <p:spPr bwMode="auto">
          <a:xfrm>
            <a:off x="250825" y="1031875"/>
            <a:ext cx="2233613" cy="1820863"/>
          </a:xfrm>
          <a:custGeom>
            <a:avLst/>
            <a:gdLst>
              <a:gd name="T0" fmla="*/ 2147483647 w 5627"/>
              <a:gd name="T1" fmla="*/ 2147483647 h 4592"/>
              <a:gd name="T2" fmla="*/ 2147483647 w 5627"/>
              <a:gd name="T3" fmla="*/ 2147483647 h 4592"/>
              <a:gd name="T4" fmla="*/ 2147483647 w 5627"/>
              <a:gd name="T5" fmla="*/ 2147483647 h 4592"/>
              <a:gd name="T6" fmla="*/ 2147483647 w 5627"/>
              <a:gd name="T7" fmla="*/ 2147483647 h 4592"/>
              <a:gd name="T8" fmla="*/ 2147483647 w 5627"/>
              <a:gd name="T9" fmla="*/ 2147483647 h 4592"/>
              <a:gd name="T10" fmla="*/ 2147483647 w 5627"/>
              <a:gd name="T11" fmla="*/ 2147483647 h 4592"/>
              <a:gd name="T12" fmla="*/ 2147483647 w 5627"/>
              <a:gd name="T13" fmla="*/ 2147483647 h 4592"/>
              <a:gd name="T14" fmla="*/ 2147483647 w 5627"/>
              <a:gd name="T15" fmla="*/ 2147483647 h 4592"/>
              <a:gd name="T16" fmla="*/ 2147483647 w 5627"/>
              <a:gd name="T17" fmla="*/ 2147483647 h 4592"/>
              <a:gd name="T18" fmla="*/ 2147483647 w 5627"/>
              <a:gd name="T19" fmla="*/ 2147483647 h 4592"/>
              <a:gd name="T20" fmla="*/ 2147483647 w 5627"/>
              <a:gd name="T21" fmla="*/ 2147483647 h 4592"/>
              <a:gd name="T22" fmla="*/ 2147483647 w 5627"/>
              <a:gd name="T23" fmla="*/ 2147483647 h 4592"/>
              <a:gd name="T24" fmla="*/ 2147483647 w 5627"/>
              <a:gd name="T25" fmla="*/ 2147483647 h 4592"/>
              <a:gd name="T26" fmla="*/ 2147483647 w 5627"/>
              <a:gd name="T27" fmla="*/ 2147483647 h 4592"/>
              <a:gd name="T28" fmla="*/ 2147483647 w 5627"/>
              <a:gd name="T29" fmla="*/ 2147483647 h 4592"/>
              <a:gd name="T30" fmla="*/ 2147483647 w 5627"/>
              <a:gd name="T31" fmla="*/ 2147483647 h 4592"/>
              <a:gd name="T32" fmla="*/ 2147483647 w 5627"/>
              <a:gd name="T33" fmla="*/ 2147483647 h 4592"/>
              <a:gd name="T34" fmla="*/ 2147483647 w 5627"/>
              <a:gd name="T35" fmla="*/ 2147483647 h 4592"/>
              <a:gd name="T36" fmla="*/ 2147483647 w 5627"/>
              <a:gd name="T37" fmla="*/ 2147483647 h 4592"/>
              <a:gd name="T38" fmla="*/ 2147483647 w 5627"/>
              <a:gd name="T39" fmla="*/ 2147483647 h 4592"/>
              <a:gd name="T40" fmla="*/ 2147483647 w 5627"/>
              <a:gd name="T41" fmla="*/ 2147483647 h 4592"/>
              <a:gd name="T42" fmla="*/ 2147483647 w 5627"/>
              <a:gd name="T43" fmla="*/ 2147483647 h 4592"/>
              <a:gd name="T44" fmla="*/ 2147483647 w 5627"/>
              <a:gd name="T45" fmla="*/ 2147483647 h 4592"/>
              <a:gd name="T46" fmla="*/ 2147483647 w 5627"/>
              <a:gd name="T47" fmla="*/ 2147483647 h 4592"/>
              <a:gd name="T48" fmla="*/ 2147483647 w 5627"/>
              <a:gd name="T49" fmla="*/ 2147483647 h 4592"/>
              <a:gd name="T50" fmla="*/ 2147483647 w 5627"/>
              <a:gd name="T51" fmla="*/ 2147483647 h 4592"/>
              <a:gd name="T52" fmla="*/ 2147483647 w 5627"/>
              <a:gd name="T53" fmla="*/ 2147483647 h 4592"/>
              <a:gd name="T54" fmla="*/ 2147483647 w 5627"/>
              <a:gd name="T55" fmla="*/ 2147483647 h 4592"/>
              <a:gd name="T56" fmla="*/ 2147483647 w 5627"/>
              <a:gd name="T57" fmla="*/ 2147483647 h 4592"/>
              <a:gd name="T58" fmla="*/ 2147483647 w 5627"/>
              <a:gd name="T59" fmla="*/ 2147483647 h 4592"/>
              <a:gd name="T60" fmla="*/ 2147483647 w 5627"/>
              <a:gd name="T61" fmla="*/ 2147483647 h 4592"/>
              <a:gd name="T62" fmla="*/ 2147483647 w 5627"/>
              <a:gd name="T63" fmla="*/ 2147483647 h 4592"/>
              <a:gd name="T64" fmla="*/ 2147483647 w 5627"/>
              <a:gd name="T65" fmla="*/ 2147483647 h 4592"/>
              <a:gd name="T66" fmla="*/ 2147483647 w 5627"/>
              <a:gd name="T67" fmla="*/ 2147483647 h 4592"/>
              <a:gd name="T68" fmla="*/ 2147483647 w 5627"/>
              <a:gd name="T69" fmla="*/ 2147483647 h 4592"/>
              <a:gd name="T70" fmla="*/ 2147483647 w 5627"/>
              <a:gd name="T71" fmla="*/ 2147483647 h 45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627"/>
              <a:gd name="T109" fmla="*/ 0 h 4592"/>
              <a:gd name="T110" fmla="*/ 5627 w 5627"/>
              <a:gd name="T111" fmla="*/ 4592 h 45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627" h="4592">
                <a:moveTo>
                  <a:pt x="5627" y="2296"/>
                </a:moveTo>
                <a:lnTo>
                  <a:pt x="5623" y="2177"/>
                </a:lnTo>
                <a:lnTo>
                  <a:pt x="5612" y="2061"/>
                </a:lnTo>
                <a:lnTo>
                  <a:pt x="5570" y="1832"/>
                </a:lnTo>
                <a:lnTo>
                  <a:pt x="5538" y="1722"/>
                </a:lnTo>
                <a:lnTo>
                  <a:pt x="5500" y="1613"/>
                </a:lnTo>
                <a:lnTo>
                  <a:pt x="5405" y="1402"/>
                </a:lnTo>
                <a:lnTo>
                  <a:pt x="5287" y="1201"/>
                </a:lnTo>
                <a:lnTo>
                  <a:pt x="5146" y="1012"/>
                </a:lnTo>
                <a:lnTo>
                  <a:pt x="4984" y="835"/>
                </a:lnTo>
                <a:lnTo>
                  <a:pt x="4802" y="672"/>
                </a:lnTo>
                <a:lnTo>
                  <a:pt x="4602" y="524"/>
                </a:lnTo>
                <a:lnTo>
                  <a:pt x="4386" y="392"/>
                </a:lnTo>
                <a:lnTo>
                  <a:pt x="4155" y="277"/>
                </a:lnTo>
                <a:lnTo>
                  <a:pt x="3909" y="180"/>
                </a:lnTo>
                <a:lnTo>
                  <a:pt x="3649" y="103"/>
                </a:lnTo>
                <a:lnTo>
                  <a:pt x="3516" y="72"/>
                </a:lnTo>
                <a:lnTo>
                  <a:pt x="3380" y="46"/>
                </a:lnTo>
                <a:lnTo>
                  <a:pt x="3100" y="11"/>
                </a:lnTo>
                <a:lnTo>
                  <a:pt x="2958" y="2"/>
                </a:lnTo>
                <a:lnTo>
                  <a:pt x="2813" y="0"/>
                </a:lnTo>
                <a:lnTo>
                  <a:pt x="2668" y="2"/>
                </a:lnTo>
                <a:lnTo>
                  <a:pt x="2526" y="11"/>
                </a:lnTo>
                <a:lnTo>
                  <a:pt x="2245" y="46"/>
                </a:lnTo>
                <a:lnTo>
                  <a:pt x="2110" y="72"/>
                </a:lnTo>
                <a:lnTo>
                  <a:pt x="1976" y="103"/>
                </a:lnTo>
                <a:lnTo>
                  <a:pt x="1717" y="180"/>
                </a:lnTo>
                <a:lnTo>
                  <a:pt x="1471" y="277"/>
                </a:lnTo>
                <a:lnTo>
                  <a:pt x="1240" y="392"/>
                </a:lnTo>
                <a:lnTo>
                  <a:pt x="1023" y="524"/>
                </a:lnTo>
                <a:lnTo>
                  <a:pt x="824" y="672"/>
                </a:lnTo>
                <a:lnTo>
                  <a:pt x="642" y="835"/>
                </a:lnTo>
                <a:lnTo>
                  <a:pt x="480" y="1012"/>
                </a:lnTo>
                <a:lnTo>
                  <a:pt x="339" y="1201"/>
                </a:lnTo>
                <a:lnTo>
                  <a:pt x="221" y="1402"/>
                </a:lnTo>
                <a:lnTo>
                  <a:pt x="126" y="1613"/>
                </a:lnTo>
                <a:lnTo>
                  <a:pt x="56" y="1832"/>
                </a:lnTo>
                <a:lnTo>
                  <a:pt x="14" y="2061"/>
                </a:lnTo>
                <a:lnTo>
                  <a:pt x="0" y="2296"/>
                </a:lnTo>
                <a:lnTo>
                  <a:pt x="14" y="2530"/>
                </a:lnTo>
                <a:lnTo>
                  <a:pt x="56" y="2758"/>
                </a:lnTo>
                <a:lnTo>
                  <a:pt x="126" y="2978"/>
                </a:lnTo>
                <a:lnTo>
                  <a:pt x="221" y="3188"/>
                </a:lnTo>
                <a:lnTo>
                  <a:pt x="339" y="3389"/>
                </a:lnTo>
                <a:lnTo>
                  <a:pt x="480" y="3579"/>
                </a:lnTo>
                <a:lnTo>
                  <a:pt x="642" y="3755"/>
                </a:lnTo>
                <a:lnTo>
                  <a:pt x="824" y="3919"/>
                </a:lnTo>
                <a:lnTo>
                  <a:pt x="1023" y="4066"/>
                </a:lnTo>
                <a:lnTo>
                  <a:pt x="1240" y="4199"/>
                </a:lnTo>
                <a:lnTo>
                  <a:pt x="1471" y="4314"/>
                </a:lnTo>
                <a:lnTo>
                  <a:pt x="1717" y="4411"/>
                </a:lnTo>
                <a:lnTo>
                  <a:pt x="1976" y="4488"/>
                </a:lnTo>
                <a:lnTo>
                  <a:pt x="2110" y="4519"/>
                </a:lnTo>
                <a:lnTo>
                  <a:pt x="2245" y="4544"/>
                </a:lnTo>
                <a:lnTo>
                  <a:pt x="2526" y="4579"/>
                </a:lnTo>
                <a:lnTo>
                  <a:pt x="2813" y="4592"/>
                </a:lnTo>
                <a:lnTo>
                  <a:pt x="3100" y="4579"/>
                </a:lnTo>
                <a:lnTo>
                  <a:pt x="3380" y="4544"/>
                </a:lnTo>
                <a:lnTo>
                  <a:pt x="3516" y="4519"/>
                </a:lnTo>
                <a:lnTo>
                  <a:pt x="3649" y="4488"/>
                </a:lnTo>
                <a:lnTo>
                  <a:pt x="3909" y="4411"/>
                </a:lnTo>
                <a:lnTo>
                  <a:pt x="4155" y="4314"/>
                </a:lnTo>
                <a:lnTo>
                  <a:pt x="4386" y="4199"/>
                </a:lnTo>
                <a:lnTo>
                  <a:pt x="4602" y="4066"/>
                </a:lnTo>
                <a:lnTo>
                  <a:pt x="4802" y="3919"/>
                </a:lnTo>
                <a:lnTo>
                  <a:pt x="4984" y="3755"/>
                </a:lnTo>
                <a:lnTo>
                  <a:pt x="5146" y="3579"/>
                </a:lnTo>
                <a:lnTo>
                  <a:pt x="5287" y="3389"/>
                </a:lnTo>
                <a:lnTo>
                  <a:pt x="5405" y="3188"/>
                </a:lnTo>
                <a:lnTo>
                  <a:pt x="5500" y="2978"/>
                </a:lnTo>
                <a:lnTo>
                  <a:pt x="5570" y="2758"/>
                </a:lnTo>
                <a:lnTo>
                  <a:pt x="5612" y="2530"/>
                </a:lnTo>
                <a:lnTo>
                  <a:pt x="5627" y="2296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C2D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71" name="AutoShape 130"/>
          <p:cNvSpPr>
            <a:spLocks noChangeArrowheads="1"/>
          </p:cNvSpPr>
          <p:nvPr/>
        </p:nvSpPr>
        <p:spPr bwMode="auto">
          <a:xfrm>
            <a:off x="2947988" y="908050"/>
            <a:ext cx="5727700" cy="730250"/>
          </a:xfrm>
          <a:prstGeom prst="rightArrow">
            <a:avLst>
              <a:gd name="adj1" fmla="val 50000"/>
              <a:gd name="adj2" fmla="val 1960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b="1">
                <a:solidFill>
                  <a:srgbClr val="0C2DFF"/>
                </a:solidFill>
              </a:rPr>
              <a:t>Unternehmen X mit Betrieb A, B, C</a:t>
            </a:r>
            <a:endParaRPr lang="de-DE" sz="3600"/>
          </a:p>
        </p:txBody>
      </p:sp>
      <p:sp>
        <p:nvSpPr>
          <p:cNvPr id="11272" name="Rectangle 131"/>
          <p:cNvSpPr>
            <a:spLocks noChangeArrowheads="1"/>
          </p:cNvSpPr>
          <p:nvPr/>
        </p:nvSpPr>
        <p:spPr bwMode="auto">
          <a:xfrm>
            <a:off x="1216025" y="1668463"/>
            <a:ext cx="676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Betrieb A</a:t>
            </a:r>
            <a:endParaRPr lang="de-DE" sz="3200"/>
          </a:p>
        </p:txBody>
      </p:sp>
      <p:sp>
        <p:nvSpPr>
          <p:cNvPr id="11273" name="Rectangle 132"/>
          <p:cNvSpPr>
            <a:spLocks noChangeArrowheads="1"/>
          </p:cNvSpPr>
          <p:nvPr/>
        </p:nvSpPr>
        <p:spPr bwMode="auto">
          <a:xfrm>
            <a:off x="530225" y="2278063"/>
            <a:ext cx="676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Betrieb B</a:t>
            </a:r>
            <a:endParaRPr lang="de-DE" sz="3200"/>
          </a:p>
        </p:txBody>
      </p:sp>
      <p:sp>
        <p:nvSpPr>
          <p:cNvPr id="11274" name="Rectangle 133"/>
          <p:cNvSpPr>
            <a:spLocks noChangeArrowheads="1"/>
          </p:cNvSpPr>
          <p:nvPr/>
        </p:nvSpPr>
        <p:spPr bwMode="auto">
          <a:xfrm>
            <a:off x="1292225" y="2430463"/>
            <a:ext cx="676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Betrieb C</a:t>
            </a:r>
            <a:endParaRPr lang="de-DE" sz="3200"/>
          </a:p>
        </p:txBody>
      </p:sp>
      <p:sp>
        <p:nvSpPr>
          <p:cNvPr id="11275" name="Rectangle 134"/>
          <p:cNvSpPr>
            <a:spLocks noChangeArrowheads="1"/>
          </p:cNvSpPr>
          <p:nvPr/>
        </p:nvSpPr>
        <p:spPr bwMode="auto">
          <a:xfrm>
            <a:off x="744538" y="3157538"/>
            <a:ext cx="13954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Betrieb A = 1 BR</a:t>
            </a:r>
          </a:p>
          <a:p>
            <a:r>
              <a:rPr lang="de-DE" sz="1400" b="1">
                <a:solidFill>
                  <a:srgbClr val="000000"/>
                </a:solidFill>
              </a:rPr>
              <a:t>Betrieb B = 1 BR</a:t>
            </a:r>
            <a:endParaRPr lang="de-DE" sz="1400"/>
          </a:p>
          <a:p>
            <a:r>
              <a:rPr lang="de-DE" sz="1400" b="1">
                <a:solidFill>
                  <a:srgbClr val="000000"/>
                </a:solidFill>
              </a:rPr>
              <a:t>Betrieb C = 1 BR</a:t>
            </a:r>
            <a:endParaRPr lang="de-DE" sz="1400"/>
          </a:p>
          <a:p>
            <a:r>
              <a:rPr lang="de-DE" sz="1400" b="1">
                <a:solidFill>
                  <a:srgbClr val="000000"/>
                </a:solidFill>
              </a:rPr>
              <a:t>Unternehmen X</a:t>
            </a:r>
            <a:endParaRPr lang="de-DE" sz="1400"/>
          </a:p>
          <a:p>
            <a:r>
              <a:rPr lang="de-DE" sz="1400" b="1">
                <a:solidFill>
                  <a:srgbClr val="000000"/>
                </a:solidFill>
              </a:rPr>
              <a:t>= 1 GBR</a:t>
            </a:r>
            <a:endParaRPr lang="de-DE" sz="1400"/>
          </a:p>
        </p:txBody>
      </p:sp>
      <p:sp>
        <p:nvSpPr>
          <p:cNvPr id="11276" name="Rectangle 138"/>
          <p:cNvSpPr>
            <a:spLocks noChangeArrowheads="1"/>
          </p:cNvSpPr>
          <p:nvPr/>
        </p:nvSpPr>
        <p:spPr bwMode="auto">
          <a:xfrm>
            <a:off x="2590800" y="3546475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>
                <a:solidFill>
                  <a:srgbClr val="000000"/>
                </a:solidFill>
                <a:latin typeface="Arial Narrow" pitchFamily="34" charset="0"/>
              </a:rPr>
              <a:t>    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1277" name="Rectangle 139"/>
          <p:cNvSpPr>
            <a:spLocks noChangeArrowheads="1"/>
          </p:cNvSpPr>
          <p:nvPr/>
        </p:nvSpPr>
        <p:spPr bwMode="auto">
          <a:xfrm>
            <a:off x="2971800" y="3870325"/>
            <a:ext cx="5476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Betriebe mit mindestens 5 ständig wahlberechtigten AN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(davon müssen 3 wählbar sein) können einen BR wählen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§ 1 BetrVG</a:t>
            </a:r>
            <a:endParaRPr lang="de-DE" sz="3600"/>
          </a:p>
          <a:p>
            <a:r>
              <a:rPr lang="de-DE" sz="1000" b="1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278" name="Rectangle 142"/>
          <p:cNvSpPr>
            <a:spLocks noChangeArrowheads="1"/>
          </p:cNvSpPr>
          <p:nvPr/>
        </p:nvSpPr>
        <p:spPr bwMode="auto">
          <a:xfrm>
            <a:off x="2971800" y="5029200"/>
            <a:ext cx="58039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Kennzeichen für Betriebe:</a:t>
            </a:r>
            <a:endParaRPr lang="de-DE" sz="3600"/>
          </a:p>
          <a:p>
            <a:r>
              <a:rPr lang="de-DE" sz="1600" b="1">
                <a:solidFill>
                  <a:srgbClr val="000000"/>
                </a:solidFill>
              </a:rPr>
              <a:t>A) "technisch-organisatorische" Einheiten</a:t>
            </a:r>
            <a:endParaRPr lang="de-DE" sz="3600"/>
          </a:p>
          <a:p>
            <a:r>
              <a:rPr lang="de-DE" sz="1600" b="1">
                <a:solidFill>
                  <a:srgbClr val="000000"/>
                </a:solidFill>
              </a:rPr>
              <a:t>B) mitbestimmungspflichtige Entscheidungen  </a:t>
            </a:r>
            <a:endParaRPr lang="de-DE" sz="3600"/>
          </a:p>
          <a:p>
            <a:r>
              <a:rPr lang="de-DE" sz="1600" b="1">
                <a:solidFill>
                  <a:srgbClr val="000000"/>
                </a:solidFill>
              </a:rPr>
              <a:t>     getroffen (mit sozialen, personellen und wirtschaftlichen </a:t>
            </a:r>
          </a:p>
          <a:p>
            <a:r>
              <a:rPr lang="de-DE" sz="1600" b="1">
                <a:solidFill>
                  <a:srgbClr val="000000"/>
                </a:solidFill>
              </a:rPr>
              <a:t>     Folgen für die Beschäftigten im Betrieb) </a:t>
            </a:r>
            <a:endParaRPr lang="de-DE" sz="3600"/>
          </a:p>
        </p:txBody>
      </p:sp>
      <p:sp>
        <p:nvSpPr>
          <p:cNvPr id="11279" name="Rectangle 145"/>
          <p:cNvSpPr>
            <a:spLocks noChangeArrowheads="1"/>
          </p:cNvSpPr>
          <p:nvPr/>
        </p:nvSpPr>
        <p:spPr bwMode="auto">
          <a:xfrm>
            <a:off x="2963863" y="6232525"/>
            <a:ext cx="171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>
                <a:solidFill>
                  <a:srgbClr val="000000"/>
                </a:solidFill>
                <a:latin typeface="Arial Narrow" pitchFamily="34" charset="0"/>
              </a:rPr>
              <a:t>     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1280" name="Rectangle 146"/>
          <p:cNvSpPr>
            <a:spLocks noChangeArrowheads="1"/>
          </p:cNvSpPr>
          <p:nvPr/>
        </p:nvSpPr>
        <p:spPr bwMode="auto">
          <a:xfrm>
            <a:off x="2811463" y="6272213"/>
            <a:ext cx="171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>
                <a:solidFill>
                  <a:srgbClr val="000000"/>
                </a:solidFill>
                <a:latin typeface="Arial Narrow" pitchFamily="34" charset="0"/>
              </a:rPr>
              <a:t>     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1281" name="Rectangle 149"/>
          <p:cNvSpPr>
            <a:spLocks noChangeArrowheads="1"/>
          </p:cNvSpPr>
          <p:nvPr/>
        </p:nvSpPr>
        <p:spPr bwMode="auto">
          <a:xfrm>
            <a:off x="3048000" y="2971800"/>
            <a:ext cx="5718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Ein Betriebsrat wird dort gewählt, "wo gearbeitet wird", die</a:t>
            </a:r>
          </a:p>
          <a:p>
            <a:r>
              <a:rPr lang="de-DE" sz="1600" b="1">
                <a:solidFill>
                  <a:srgbClr val="000000"/>
                </a:solidFill>
              </a:rPr>
              <a:t>Arbeitnehmer sollen ortsnah und effektiv vertreten werden </a:t>
            </a:r>
          </a:p>
        </p:txBody>
      </p:sp>
      <p:grpSp>
        <p:nvGrpSpPr>
          <p:cNvPr id="11282" name="Group 203"/>
          <p:cNvGrpSpPr>
            <a:grpSpLocks/>
          </p:cNvGrpSpPr>
          <p:nvPr/>
        </p:nvGrpSpPr>
        <p:grpSpPr bwMode="auto">
          <a:xfrm>
            <a:off x="2420938" y="3068638"/>
            <a:ext cx="422275" cy="360362"/>
            <a:chOff x="1152" y="2544"/>
            <a:chExt cx="156" cy="145"/>
          </a:xfrm>
        </p:grpSpPr>
        <p:sp>
          <p:nvSpPr>
            <p:cNvPr id="11353" name="Freeform 151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4"/>
                <a:gd name="T52" fmla="*/ 0 h 580"/>
                <a:gd name="T53" fmla="*/ 624 w 624"/>
                <a:gd name="T54" fmla="*/ 580 h 5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  <a:close/>
                </a:path>
              </a:pathLst>
            </a:custGeom>
            <a:solidFill>
              <a:srgbClr val="0C2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4" name="Freeform 152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w 624"/>
                <a:gd name="T35" fmla="*/ 0 h 5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4"/>
                <a:gd name="T55" fmla="*/ 0 h 580"/>
                <a:gd name="T56" fmla="*/ 624 w 624"/>
                <a:gd name="T57" fmla="*/ 580 h 5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</a:path>
              </a:pathLst>
            </a:custGeom>
            <a:noFill/>
            <a:ln w="15875">
              <a:solidFill>
                <a:srgbClr val="FF120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300" name="Rectangle 156"/>
          <p:cNvSpPr>
            <a:spLocks noChangeArrowheads="1"/>
          </p:cNvSpPr>
          <p:nvPr/>
        </p:nvSpPr>
        <p:spPr bwMode="auto">
          <a:xfrm>
            <a:off x="2916238" y="1773238"/>
            <a:ext cx="5472112" cy="558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de-DE" sz="1800" b="1">
                <a:solidFill>
                  <a:srgbClr val="000000"/>
                </a:solidFill>
              </a:rPr>
              <a:t> Unternehmen sind übergeordnete, </a:t>
            </a:r>
          </a:p>
          <a:p>
            <a:pPr algn="ctr">
              <a:defRPr/>
            </a:pPr>
            <a:r>
              <a:rPr lang="de-DE" sz="1800" b="1">
                <a:solidFill>
                  <a:srgbClr val="000000"/>
                </a:solidFill>
              </a:rPr>
              <a:t>wirtschaftliche Einheiten</a:t>
            </a:r>
            <a:endParaRPr lang="de-DE" sz="3600"/>
          </a:p>
        </p:txBody>
      </p:sp>
      <p:sp>
        <p:nvSpPr>
          <p:cNvPr id="11284" name="Rectangle 157"/>
          <p:cNvSpPr>
            <a:spLocks noChangeArrowheads="1"/>
          </p:cNvSpPr>
          <p:nvPr/>
        </p:nvSpPr>
        <p:spPr bwMode="auto">
          <a:xfrm>
            <a:off x="3508375" y="1106488"/>
            <a:ext cx="34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6303" name="Rectangle 15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04800"/>
            <a:ext cx="8610600" cy="531813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rgbClr val="0C2DFF"/>
                </a:solidFill>
                <a:latin typeface="Arial" charset="0"/>
              </a:rPr>
              <a:t>Einen Betriebsrat für einen "Betrieb" § 1 BetrVG</a:t>
            </a:r>
            <a:endParaRPr lang="de-DE" sz="32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1286" name="Group 160"/>
          <p:cNvGrpSpPr>
            <a:grpSpLocks/>
          </p:cNvGrpSpPr>
          <p:nvPr/>
        </p:nvGrpSpPr>
        <p:grpSpPr bwMode="auto">
          <a:xfrm>
            <a:off x="987425" y="1135063"/>
            <a:ext cx="641350" cy="511175"/>
            <a:chOff x="1370" y="3276"/>
            <a:chExt cx="404" cy="322"/>
          </a:xfrm>
        </p:grpSpPr>
        <p:sp>
          <p:nvSpPr>
            <p:cNvPr id="11340" name="Freeform 161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162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163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164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165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5" name="Freeform 166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6" name="Freeform 167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7" name="Rectangle 168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8" name="Rectangle 169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9" name="Rectangle 170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0" name="Rectangle 171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1" name="Rectangle 172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2" name="Rectangle 173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87" name="Group 174"/>
          <p:cNvGrpSpPr>
            <a:grpSpLocks/>
          </p:cNvGrpSpPr>
          <p:nvPr/>
        </p:nvGrpSpPr>
        <p:grpSpPr bwMode="auto">
          <a:xfrm>
            <a:off x="454025" y="1744663"/>
            <a:ext cx="641350" cy="511175"/>
            <a:chOff x="1370" y="3276"/>
            <a:chExt cx="404" cy="322"/>
          </a:xfrm>
        </p:grpSpPr>
        <p:sp>
          <p:nvSpPr>
            <p:cNvPr id="11327" name="Freeform 175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8" name="Freeform 176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9" name="Freeform 177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0" name="Freeform 178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1" name="Freeform 179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80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81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Rectangle 182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Rectangle 183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Rectangle 184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Rectangle 185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Rectangle 186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Rectangle 187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88" name="Group 188"/>
          <p:cNvGrpSpPr>
            <a:grpSpLocks/>
          </p:cNvGrpSpPr>
          <p:nvPr/>
        </p:nvGrpSpPr>
        <p:grpSpPr bwMode="auto">
          <a:xfrm>
            <a:off x="1597025" y="1897063"/>
            <a:ext cx="641350" cy="511175"/>
            <a:chOff x="1370" y="3276"/>
            <a:chExt cx="404" cy="322"/>
          </a:xfrm>
        </p:grpSpPr>
        <p:sp>
          <p:nvSpPr>
            <p:cNvPr id="11314" name="Freeform 189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5" name="Freeform 19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6" name="Freeform 191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7" name="Freeform 192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8" name="Freeform 193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Freeform 194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Freeform 19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1" name="Rectangle 196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2" name="Rectangle 197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3" name="Rectangle 198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Rectangle 199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5" name="Rectangle 200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6" name="Rectangle 201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89" name="Group 216"/>
          <p:cNvGrpSpPr>
            <a:grpSpLocks/>
          </p:cNvGrpSpPr>
          <p:nvPr/>
        </p:nvGrpSpPr>
        <p:grpSpPr bwMode="auto">
          <a:xfrm>
            <a:off x="684213" y="5156200"/>
            <a:ext cx="1260475" cy="1152525"/>
            <a:chOff x="823" y="311"/>
            <a:chExt cx="425" cy="415"/>
          </a:xfrm>
        </p:grpSpPr>
        <p:sp>
          <p:nvSpPr>
            <p:cNvPr id="11299" name="Rectangle 217"/>
            <p:cNvSpPr>
              <a:spLocks noChangeArrowheads="1"/>
            </p:cNvSpPr>
            <p:nvPr/>
          </p:nvSpPr>
          <p:spPr bwMode="auto">
            <a:xfrm>
              <a:off x="823" y="311"/>
              <a:ext cx="425" cy="41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0" name="Rectangle 218"/>
            <p:cNvSpPr>
              <a:spLocks noChangeArrowheads="1"/>
            </p:cNvSpPr>
            <p:nvPr/>
          </p:nvSpPr>
          <p:spPr bwMode="auto">
            <a:xfrm>
              <a:off x="828" y="316"/>
              <a:ext cx="415" cy="405"/>
            </a:xfrm>
            <a:prstGeom prst="rect">
              <a:avLst/>
            </a:prstGeom>
            <a:noFill/>
            <a:ln w="15875">
              <a:solidFill>
                <a:srgbClr val="FF120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1" name="Rectangle 219"/>
            <p:cNvSpPr>
              <a:spLocks noChangeArrowheads="1"/>
            </p:cNvSpPr>
            <p:nvPr/>
          </p:nvSpPr>
          <p:spPr bwMode="auto">
            <a:xfrm>
              <a:off x="892" y="341"/>
              <a:ext cx="29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2000" b="1">
                  <a:solidFill>
                    <a:srgbClr val="000000"/>
                  </a:solidFill>
                </a:rPr>
                <a:t>Betrieb</a:t>
              </a:r>
              <a:endParaRPr lang="de-DE" sz="2000"/>
            </a:p>
          </p:txBody>
        </p:sp>
        <p:sp>
          <p:nvSpPr>
            <p:cNvPr id="11302" name="Freeform 220"/>
            <p:cNvSpPr>
              <a:spLocks/>
            </p:cNvSpPr>
            <p:nvPr/>
          </p:nvSpPr>
          <p:spPr bwMode="auto">
            <a:xfrm>
              <a:off x="913" y="472"/>
              <a:ext cx="227" cy="232"/>
            </a:xfrm>
            <a:custGeom>
              <a:avLst/>
              <a:gdLst>
                <a:gd name="T0" fmla="*/ 0 w 908"/>
                <a:gd name="T1" fmla="*/ 0 h 926"/>
                <a:gd name="T2" fmla="*/ 0 w 908"/>
                <a:gd name="T3" fmla="*/ 0 h 926"/>
                <a:gd name="T4" fmla="*/ 0 w 908"/>
                <a:gd name="T5" fmla="*/ 0 h 926"/>
                <a:gd name="T6" fmla="*/ 0 w 908"/>
                <a:gd name="T7" fmla="*/ 0 h 926"/>
                <a:gd name="T8" fmla="*/ 0 w 908"/>
                <a:gd name="T9" fmla="*/ 0 h 926"/>
                <a:gd name="T10" fmla="*/ 0 w 908"/>
                <a:gd name="T11" fmla="*/ 0 h 926"/>
                <a:gd name="T12" fmla="*/ 0 w 908"/>
                <a:gd name="T13" fmla="*/ 0 h 926"/>
                <a:gd name="T14" fmla="*/ 0 w 908"/>
                <a:gd name="T15" fmla="*/ 0 h 926"/>
                <a:gd name="T16" fmla="*/ 0 w 908"/>
                <a:gd name="T17" fmla="*/ 0 h 926"/>
                <a:gd name="T18" fmla="*/ 0 w 908"/>
                <a:gd name="T19" fmla="*/ 0 h 926"/>
                <a:gd name="T20" fmla="*/ 0 w 908"/>
                <a:gd name="T21" fmla="*/ 0 h 926"/>
                <a:gd name="T22" fmla="*/ 0 w 908"/>
                <a:gd name="T23" fmla="*/ 0 h 926"/>
                <a:gd name="T24" fmla="*/ 0 w 908"/>
                <a:gd name="T25" fmla="*/ 0 h 926"/>
                <a:gd name="T26" fmla="*/ 0 w 908"/>
                <a:gd name="T27" fmla="*/ 0 h 926"/>
                <a:gd name="T28" fmla="*/ 0 w 908"/>
                <a:gd name="T29" fmla="*/ 0 h 926"/>
                <a:gd name="T30" fmla="*/ 0 w 908"/>
                <a:gd name="T31" fmla="*/ 0 h 926"/>
                <a:gd name="T32" fmla="*/ 0 w 908"/>
                <a:gd name="T33" fmla="*/ 0 h 926"/>
                <a:gd name="T34" fmla="*/ 0 w 908"/>
                <a:gd name="T35" fmla="*/ 0 h 926"/>
                <a:gd name="T36" fmla="*/ 0 w 908"/>
                <a:gd name="T37" fmla="*/ 0 h 926"/>
                <a:gd name="T38" fmla="*/ 0 w 908"/>
                <a:gd name="T39" fmla="*/ 0 h 926"/>
                <a:gd name="T40" fmla="*/ 0 w 908"/>
                <a:gd name="T41" fmla="*/ 0 h 926"/>
                <a:gd name="T42" fmla="*/ 0 w 908"/>
                <a:gd name="T43" fmla="*/ 0 h 926"/>
                <a:gd name="T44" fmla="*/ 0 w 908"/>
                <a:gd name="T45" fmla="*/ 0 h 926"/>
                <a:gd name="T46" fmla="*/ 0 w 908"/>
                <a:gd name="T47" fmla="*/ 0 h 926"/>
                <a:gd name="T48" fmla="*/ 0 w 908"/>
                <a:gd name="T49" fmla="*/ 0 h 926"/>
                <a:gd name="T50" fmla="*/ 0 w 908"/>
                <a:gd name="T51" fmla="*/ 0 h 926"/>
                <a:gd name="T52" fmla="*/ 0 w 908"/>
                <a:gd name="T53" fmla="*/ 0 h 9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8"/>
                <a:gd name="T82" fmla="*/ 0 h 926"/>
                <a:gd name="T83" fmla="*/ 908 w 908"/>
                <a:gd name="T84" fmla="*/ 926 h 9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8" h="926">
                  <a:moveTo>
                    <a:pt x="908" y="69"/>
                  </a:moveTo>
                  <a:lnTo>
                    <a:pt x="908" y="862"/>
                  </a:lnTo>
                  <a:lnTo>
                    <a:pt x="908" y="863"/>
                  </a:lnTo>
                  <a:lnTo>
                    <a:pt x="904" y="884"/>
                  </a:lnTo>
                  <a:lnTo>
                    <a:pt x="894" y="903"/>
                  </a:lnTo>
                  <a:lnTo>
                    <a:pt x="878" y="917"/>
                  </a:lnTo>
                  <a:lnTo>
                    <a:pt x="858" y="925"/>
                  </a:lnTo>
                  <a:lnTo>
                    <a:pt x="54" y="925"/>
                  </a:lnTo>
                  <a:lnTo>
                    <a:pt x="45" y="926"/>
                  </a:lnTo>
                  <a:lnTo>
                    <a:pt x="28" y="922"/>
                  </a:lnTo>
                  <a:lnTo>
                    <a:pt x="13" y="912"/>
                  </a:lnTo>
                  <a:lnTo>
                    <a:pt x="0" y="880"/>
                  </a:lnTo>
                  <a:lnTo>
                    <a:pt x="1" y="86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6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67" y="6"/>
                  </a:lnTo>
                  <a:lnTo>
                    <a:pt x="888" y="20"/>
                  </a:lnTo>
                  <a:lnTo>
                    <a:pt x="903" y="41"/>
                  </a:lnTo>
                  <a:lnTo>
                    <a:pt x="907" y="68"/>
                  </a:lnTo>
                  <a:lnTo>
                    <a:pt x="908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3" name="Freeform 221"/>
            <p:cNvSpPr>
              <a:spLocks/>
            </p:cNvSpPr>
            <p:nvPr/>
          </p:nvSpPr>
          <p:spPr bwMode="auto">
            <a:xfrm>
              <a:off x="923" y="482"/>
              <a:ext cx="207" cy="211"/>
            </a:xfrm>
            <a:custGeom>
              <a:avLst/>
              <a:gdLst>
                <a:gd name="T0" fmla="*/ 0 w 826"/>
                <a:gd name="T1" fmla="*/ 0 h 844"/>
                <a:gd name="T2" fmla="*/ 0 w 826"/>
                <a:gd name="T3" fmla="*/ 0 h 844"/>
                <a:gd name="T4" fmla="*/ 0 w 826"/>
                <a:gd name="T5" fmla="*/ 0 h 844"/>
                <a:gd name="T6" fmla="*/ 0 w 826"/>
                <a:gd name="T7" fmla="*/ 0 h 844"/>
                <a:gd name="T8" fmla="*/ 0 w 826"/>
                <a:gd name="T9" fmla="*/ 0 h 844"/>
                <a:gd name="T10" fmla="*/ 0 w 826"/>
                <a:gd name="T11" fmla="*/ 0 h 844"/>
                <a:gd name="T12" fmla="*/ 0 w 826"/>
                <a:gd name="T13" fmla="*/ 0 h 844"/>
                <a:gd name="T14" fmla="*/ 0 w 826"/>
                <a:gd name="T15" fmla="*/ 0 h 844"/>
                <a:gd name="T16" fmla="*/ 0 w 826"/>
                <a:gd name="T17" fmla="*/ 0 h 844"/>
                <a:gd name="T18" fmla="*/ 0 w 826"/>
                <a:gd name="T19" fmla="*/ 0 h 844"/>
                <a:gd name="T20" fmla="*/ 0 w 826"/>
                <a:gd name="T21" fmla="*/ 0 h 844"/>
                <a:gd name="T22" fmla="*/ 0 w 826"/>
                <a:gd name="T23" fmla="*/ 0 h 844"/>
                <a:gd name="T24" fmla="*/ 0 w 826"/>
                <a:gd name="T25" fmla="*/ 0 h 844"/>
                <a:gd name="T26" fmla="*/ 0 w 826"/>
                <a:gd name="T27" fmla="*/ 0 h 844"/>
                <a:gd name="T28" fmla="*/ 0 w 826"/>
                <a:gd name="T29" fmla="*/ 0 h 844"/>
                <a:gd name="T30" fmla="*/ 0 w 826"/>
                <a:gd name="T31" fmla="*/ 0 h 844"/>
                <a:gd name="T32" fmla="*/ 0 w 826"/>
                <a:gd name="T33" fmla="*/ 0 h 8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6"/>
                <a:gd name="T52" fmla="*/ 0 h 844"/>
                <a:gd name="T53" fmla="*/ 826 w 826"/>
                <a:gd name="T54" fmla="*/ 844 h 8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6" h="844">
                  <a:moveTo>
                    <a:pt x="826" y="28"/>
                  </a:moveTo>
                  <a:lnTo>
                    <a:pt x="826" y="824"/>
                  </a:lnTo>
                  <a:lnTo>
                    <a:pt x="818" y="839"/>
                  </a:lnTo>
                  <a:lnTo>
                    <a:pt x="804" y="844"/>
                  </a:lnTo>
                  <a:lnTo>
                    <a:pt x="802" y="843"/>
                  </a:lnTo>
                  <a:lnTo>
                    <a:pt x="24" y="843"/>
                  </a:lnTo>
                  <a:lnTo>
                    <a:pt x="9" y="838"/>
                  </a:lnTo>
                  <a:lnTo>
                    <a:pt x="0" y="82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803" y="1"/>
                  </a:lnTo>
                  <a:lnTo>
                    <a:pt x="820" y="10"/>
                  </a:lnTo>
                  <a:lnTo>
                    <a:pt x="82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4" name="Freeform 222"/>
            <p:cNvSpPr>
              <a:spLocks/>
            </p:cNvSpPr>
            <p:nvPr/>
          </p:nvSpPr>
          <p:spPr bwMode="auto">
            <a:xfrm>
              <a:off x="985" y="539"/>
              <a:ext cx="145" cy="154"/>
            </a:xfrm>
            <a:custGeom>
              <a:avLst/>
              <a:gdLst>
                <a:gd name="T0" fmla="*/ 0 w 581"/>
                <a:gd name="T1" fmla="*/ 0 h 618"/>
                <a:gd name="T2" fmla="*/ 0 w 581"/>
                <a:gd name="T3" fmla="*/ 0 h 618"/>
                <a:gd name="T4" fmla="*/ 0 w 581"/>
                <a:gd name="T5" fmla="*/ 0 h 618"/>
                <a:gd name="T6" fmla="*/ 0 w 581"/>
                <a:gd name="T7" fmla="*/ 0 h 618"/>
                <a:gd name="T8" fmla="*/ 0 w 581"/>
                <a:gd name="T9" fmla="*/ 0 h 618"/>
                <a:gd name="T10" fmla="*/ 0 w 581"/>
                <a:gd name="T11" fmla="*/ 0 h 618"/>
                <a:gd name="T12" fmla="*/ 0 w 581"/>
                <a:gd name="T13" fmla="*/ 0 h 618"/>
                <a:gd name="T14" fmla="*/ 0 w 581"/>
                <a:gd name="T15" fmla="*/ 0 h 618"/>
                <a:gd name="T16" fmla="*/ 0 w 581"/>
                <a:gd name="T17" fmla="*/ 0 h 618"/>
                <a:gd name="T18" fmla="*/ 0 w 581"/>
                <a:gd name="T19" fmla="*/ 0 h 618"/>
                <a:gd name="T20" fmla="*/ 0 w 581"/>
                <a:gd name="T21" fmla="*/ 0 h 618"/>
                <a:gd name="T22" fmla="*/ 0 w 581"/>
                <a:gd name="T23" fmla="*/ 0 h 618"/>
                <a:gd name="T24" fmla="*/ 0 w 581"/>
                <a:gd name="T25" fmla="*/ 0 h 618"/>
                <a:gd name="T26" fmla="*/ 0 w 581"/>
                <a:gd name="T27" fmla="*/ 0 h 618"/>
                <a:gd name="T28" fmla="*/ 0 w 581"/>
                <a:gd name="T29" fmla="*/ 0 h 618"/>
                <a:gd name="T30" fmla="*/ 0 w 581"/>
                <a:gd name="T31" fmla="*/ 0 h 618"/>
                <a:gd name="T32" fmla="*/ 0 w 581"/>
                <a:gd name="T33" fmla="*/ 0 h 618"/>
                <a:gd name="T34" fmla="*/ 0 w 581"/>
                <a:gd name="T35" fmla="*/ 0 h 618"/>
                <a:gd name="T36" fmla="*/ 0 w 581"/>
                <a:gd name="T37" fmla="*/ 0 h 618"/>
                <a:gd name="T38" fmla="*/ 0 w 581"/>
                <a:gd name="T39" fmla="*/ 0 h 618"/>
                <a:gd name="T40" fmla="*/ 0 w 581"/>
                <a:gd name="T41" fmla="*/ 0 h 618"/>
                <a:gd name="T42" fmla="*/ 0 w 581"/>
                <a:gd name="T43" fmla="*/ 0 h 618"/>
                <a:gd name="T44" fmla="*/ 0 w 581"/>
                <a:gd name="T45" fmla="*/ 0 h 618"/>
                <a:gd name="T46" fmla="*/ 0 w 581"/>
                <a:gd name="T47" fmla="*/ 0 h 618"/>
                <a:gd name="T48" fmla="*/ 0 w 581"/>
                <a:gd name="T49" fmla="*/ 0 h 618"/>
                <a:gd name="T50" fmla="*/ 0 w 581"/>
                <a:gd name="T51" fmla="*/ 0 h 618"/>
                <a:gd name="T52" fmla="*/ 0 w 581"/>
                <a:gd name="T53" fmla="*/ 0 h 618"/>
                <a:gd name="T54" fmla="*/ 0 w 581"/>
                <a:gd name="T55" fmla="*/ 0 h 618"/>
                <a:gd name="T56" fmla="*/ 0 w 581"/>
                <a:gd name="T57" fmla="*/ 0 h 618"/>
                <a:gd name="T58" fmla="*/ 0 w 581"/>
                <a:gd name="T59" fmla="*/ 0 h 618"/>
                <a:gd name="T60" fmla="*/ 0 w 581"/>
                <a:gd name="T61" fmla="*/ 0 h 618"/>
                <a:gd name="T62" fmla="*/ 0 w 581"/>
                <a:gd name="T63" fmla="*/ 0 h 618"/>
                <a:gd name="T64" fmla="*/ 0 w 581"/>
                <a:gd name="T65" fmla="*/ 0 h 618"/>
                <a:gd name="T66" fmla="*/ 0 w 581"/>
                <a:gd name="T67" fmla="*/ 0 h 618"/>
                <a:gd name="T68" fmla="*/ 0 w 581"/>
                <a:gd name="T69" fmla="*/ 0 h 618"/>
                <a:gd name="T70" fmla="*/ 0 w 581"/>
                <a:gd name="T71" fmla="*/ 0 h 618"/>
                <a:gd name="T72" fmla="*/ 0 w 581"/>
                <a:gd name="T73" fmla="*/ 0 h 618"/>
                <a:gd name="T74" fmla="*/ 0 w 581"/>
                <a:gd name="T75" fmla="*/ 0 h 618"/>
                <a:gd name="T76" fmla="*/ 0 w 581"/>
                <a:gd name="T77" fmla="*/ 0 h 618"/>
                <a:gd name="T78" fmla="*/ 0 w 581"/>
                <a:gd name="T79" fmla="*/ 0 h 618"/>
                <a:gd name="T80" fmla="*/ 0 w 581"/>
                <a:gd name="T81" fmla="*/ 0 h 618"/>
                <a:gd name="T82" fmla="*/ 0 w 581"/>
                <a:gd name="T83" fmla="*/ 0 h 618"/>
                <a:gd name="T84" fmla="*/ 0 w 581"/>
                <a:gd name="T85" fmla="*/ 0 h 618"/>
                <a:gd name="T86" fmla="*/ 0 w 581"/>
                <a:gd name="T87" fmla="*/ 0 h 618"/>
                <a:gd name="T88" fmla="*/ 0 w 581"/>
                <a:gd name="T89" fmla="*/ 0 h 618"/>
                <a:gd name="T90" fmla="*/ 0 w 581"/>
                <a:gd name="T91" fmla="*/ 0 h 618"/>
                <a:gd name="T92" fmla="*/ 0 w 581"/>
                <a:gd name="T93" fmla="*/ 0 h 618"/>
                <a:gd name="T94" fmla="*/ 0 w 581"/>
                <a:gd name="T95" fmla="*/ 0 h 618"/>
                <a:gd name="T96" fmla="*/ 0 w 581"/>
                <a:gd name="T97" fmla="*/ 0 h 618"/>
                <a:gd name="T98" fmla="*/ 0 w 581"/>
                <a:gd name="T99" fmla="*/ 0 h 618"/>
                <a:gd name="T100" fmla="*/ 0 w 581"/>
                <a:gd name="T101" fmla="*/ 0 h 618"/>
                <a:gd name="T102" fmla="*/ 0 w 581"/>
                <a:gd name="T103" fmla="*/ 0 h 618"/>
                <a:gd name="T104" fmla="*/ 0 w 581"/>
                <a:gd name="T105" fmla="*/ 0 h 618"/>
                <a:gd name="T106" fmla="*/ 0 w 581"/>
                <a:gd name="T107" fmla="*/ 0 h 618"/>
                <a:gd name="T108" fmla="*/ 0 w 581"/>
                <a:gd name="T109" fmla="*/ 0 h 618"/>
                <a:gd name="T110" fmla="*/ 0 w 581"/>
                <a:gd name="T111" fmla="*/ 0 h 6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1"/>
                <a:gd name="T169" fmla="*/ 0 h 618"/>
                <a:gd name="T170" fmla="*/ 581 w 581"/>
                <a:gd name="T171" fmla="*/ 618 h 6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1" h="618">
                  <a:moveTo>
                    <a:pt x="581" y="0"/>
                  </a:moveTo>
                  <a:lnTo>
                    <a:pt x="581" y="594"/>
                  </a:lnTo>
                  <a:lnTo>
                    <a:pt x="581" y="596"/>
                  </a:lnTo>
                  <a:lnTo>
                    <a:pt x="580" y="598"/>
                  </a:lnTo>
                  <a:lnTo>
                    <a:pt x="580" y="601"/>
                  </a:lnTo>
                  <a:lnTo>
                    <a:pt x="579" y="602"/>
                  </a:lnTo>
                  <a:lnTo>
                    <a:pt x="579" y="604"/>
                  </a:lnTo>
                  <a:lnTo>
                    <a:pt x="578" y="606"/>
                  </a:lnTo>
                  <a:lnTo>
                    <a:pt x="577" y="607"/>
                  </a:lnTo>
                  <a:lnTo>
                    <a:pt x="576" y="610"/>
                  </a:lnTo>
                  <a:lnTo>
                    <a:pt x="574" y="612"/>
                  </a:lnTo>
                  <a:lnTo>
                    <a:pt x="574" y="613"/>
                  </a:lnTo>
                  <a:lnTo>
                    <a:pt x="571" y="614"/>
                  </a:lnTo>
                  <a:lnTo>
                    <a:pt x="570" y="615"/>
                  </a:lnTo>
                  <a:lnTo>
                    <a:pt x="569" y="616"/>
                  </a:lnTo>
                  <a:lnTo>
                    <a:pt x="567" y="616"/>
                  </a:lnTo>
                  <a:lnTo>
                    <a:pt x="565" y="617"/>
                  </a:lnTo>
                  <a:lnTo>
                    <a:pt x="561" y="617"/>
                  </a:lnTo>
                  <a:lnTo>
                    <a:pt x="559" y="618"/>
                  </a:lnTo>
                  <a:lnTo>
                    <a:pt x="557" y="618"/>
                  </a:lnTo>
                  <a:lnTo>
                    <a:pt x="39" y="618"/>
                  </a:lnTo>
                  <a:lnTo>
                    <a:pt x="46" y="564"/>
                  </a:lnTo>
                  <a:lnTo>
                    <a:pt x="0" y="553"/>
                  </a:lnTo>
                  <a:lnTo>
                    <a:pt x="15" y="488"/>
                  </a:lnTo>
                  <a:lnTo>
                    <a:pt x="62" y="499"/>
                  </a:lnTo>
                  <a:lnTo>
                    <a:pt x="72" y="464"/>
                  </a:lnTo>
                  <a:lnTo>
                    <a:pt x="82" y="441"/>
                  </a:lnTo>
                  <a:lnTo>
                    <a:pt x="38" y="421"/>
                  </a:lnTo>
                  <a:lnTo>
                    <a:pt x="65" y="361"/>
                  </a:lnTo>
                  <a:lnTo>
                    <a:pt x="110" y="381"/>
                  </a:lnTo>
                  <a:lnTo>
                    <a:pt x="119" y="363"/>
                  </a:lnTo>
                  <a:lnTo>
                    <a:pt x="139" y="330"/>
                  </a:lnTo>
                  <a:lnTo>
                    <a:pt x="101" y="300"/>
                  </a:lnTo>
                  <a:lnTo>
                    <a:pt x="139" y="246"/>
                  </a:lnTo>
                  <a:lnTo>
                    <a:pt x="177" y="276"/>
                  </a:lnTo>
                  <a:lnTo>
                    <a:pt x="180" y="271"/>
                  </a:lnTo>
                  <a:lnTo>
                    <a:pt x="216" y="233"/>
                  </a:lnTo>
                  <a:lnTo>
                    <a:pt x="186" y="197"/>
                  </a:lnTo>
                  <a:lnTo>
                    <a:pt x="229" y="154"/>
                  </a:lnTo>
                  <a:lnTo>
                    <a:pt x="243" y="164"/>
                  </a:lnTo>
                  <a:lnTo>
                    <a:pt x="264" y="188"/>
                  </a:lnTo>
                  <a:lnTo>
                    <a:pt x="301" y="160"/>
                  </a:lnTo>
                  <a:lnTo>
                    <a:pt x="317" y="150"/>
                  </a:lnTo>
                  <a:lnTo>
                    <a:pt x="292" y="107"/>
                  </a:lnTo>
                  <a:lnTo>
                    <a:pt x="348" y="73"/>
                  </a:lnTo>
                  <a:lnTo>
                    <a:pt x="374" y="115"/>
                  </a:lnTo>
                  <a:lnTo>
                    <a:pt x="395" y="105"/>
                  </a:lnTo>
                  <a:lnTo>
                    <a:pt x="426" y="90"/>
                  </a:lnTo>
                  <a:lnTo>
                    <a:pt x="409" y="45"/>
                  </a:lnTo>
                  <a:lnTo>
                    <a:pt x="471" y="23"/>
                  </a:lnTo>
                  <a:lnTo>
                    <a:pt x="487" y="68"/>
                  </a:lnTo>
                  <a:lnTo>
                    <a:pt x="497" y="66"/>
                  </a:lnTo>
                  <a:lnTo>
                    <a:pt x="544" y="55"/>
                  </a:lnTo>
                  <a:lnTo>
                    <a:pt x="537" y="6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5" name="Freeform 223"/>
            <p:cNvSpPr>
              <a:spLocks/>
            </p:cNvSpPr>
            <p:nvPr/>
          </p:nvSpPr>
          <p:spPr bwMode="auto">
            <a:xfrm>
              <a:off x="924" y="575"/>
              <a:ext cx="122" cy="118"/>
            </a:xfrm>
            <a:custGeom>
              <a:avLst/>
              <a:gdLst>
                <a:gd name="T0" fmla="*/ 0 w 491"/>
                <a:gd name="T1" fmla="*/ 0 h 472"/>
                <a:gd name="T2" fmla="*/ 0 w 491"/>
                <a:gd name="T3" fmla="*/ 0 h 472"/>
                <a:gd name="T4" fmla="*/ 0 w 491"/>
                <a:gd name="T5" fmla="*/ 0 h 472"/>
                <a:gd name="T6" fmla="*/ 0 w 491"/>
                <a:gd name="T7" fmla="*/ 0 h 472"/>
                <a:gd name="T8" fmla="*/ 0 w 491"/>
                <a:gd name="T9" fmla="*/ 0 h 472"/>
                <a:gd name="T10" fmla="*/ 0 w 491"/>
                <a:gd name="T11" fmla="*/ 0 h 472"/>
                <a:gd name="T12" fmla="*/ 0 w 491"/>
                <a:gd name="T13" fmla="*/ 0 h 472"/>
                <a:gd name="T14" fmla="*/ 0 w 491"/>
                <a:gd name="T15" fmla="*/ 0 h 472"/>
                <a:gd name="T16" fmla="*/ 0 w 491"/>
                <a:gd name="T17" fmla="*/ 0 h 472"/>
                <a:gd name="T18" fmla="*/ 0 w 491"/>
                <a:gd name="T19" fmla="*/ 0 h 472"/>
                <a:gd name="T20" fmla="*/ 0 w 491"/>
                <a:gd name="T21" fmla="*/ 0 h 472"/>
                <a:gd name="T22" fmla="*/ 0 w 491"/>
                <a:gd name="T23" fmla="*/ 0 h 472"/>
                <a:gd name="T24" fmla="*/ 0 w 491"/>
                <a:gd name="T25" fmla="*/ 0 h 472"/>
                <a:gd name="T26" fmla="*/ 0 w 491"/>
                <a:gd name="T27" fmla="*/ 0 h 472"/>
                <a:gd name="T28" fmla="*/ 0 w 491"/>
                <a:gd name="T29" fmla="*/ 0 h 472"/>
                <a:gd name="T30" fmla="*/ 0 w 491"/>
                <a:gd name="T31" fmla="*/ 0 h 472"/>
                <a:gd name="T32" fmla="*/ 0 w 491"/>
                <a:gd name="T33" fmla="*/ 0 h 472"/>
                <a:gd name="T34" fmla="*/ 0 w 491"/>
                <a:gd name="T35" fmla="*/ 0 h 472"/>
                <a:gd name="T36" fmla="*/ 0 w 491"/>
                <a:gd name="T37" fmla="*/ 0 h 472"/>
                <a:gd name="T38" fmla="*/ 0 w 491"/>
                <a:gd name="T39" fmla="*/ 0 h 472"/>
                <a:gd name="T40" fmla="*/ 0 w 491"/>
                <a:gd name="T41" fmla="*/ 0 h 472"/>
                <a:gd name="T42" fmla="*/ 0 w 491"/>
                <a:gd name="T43" fmla="*/ 0 h 472"/>
                <a:gd name="T44" fmla="*/ 0 w 491"/>
                <a:gd name="T45" fmla="*/ 0 h 472"/>
                <a:gd name="T46" fmla="*/ 0 w 491"/>
                <a:gd name="T47" fmla="*/ 0 h 472"/>
                <a:gd name="T48" fmla="*/ 0 w 491"/>
                <a:gd name="T49" fmla="*/ 0 h 472"/>
                <a:gd name="T50" fmla="*/ 0 w 491"/>
                <a:gd name="T51" fmla="*/ 0 h 472"/>
                <a:gd name="T52" fmla="*/ 0 w 491"/>
                <a:gd name="T53" fmla="*/ 0 h 472"/>
                <a:gd name="T54" fmla="*/ 0 w 491"/>
                <a:gd name="T55" fmla="*/ 0 h 472"/>
                <a:gd name="T56" fmla="*/ 0 w 491"/>
                <a:gd name="T57" fmla="*/ 0 h 472"/>
                <a:gd name="T58" fmla="*/ 0 w 491"/>
                <a:gd name="T59" fmla="*/ 0 h 472"/>
                <a:gd name="T60" fmla="*/ 0 w 491"/>
                <a:gd name="T61" fmla="*/ 0 h 472"/>
                <a:gd name="T62" fmla="*/ 0 w 491"/>
                <a:gd name="T63" fmla="*/ 0 h 472"/>
                <a:gd name="T64" fmla="*/ 0 w 491"/>
                <a:gd name="T65" fmla="*/ 0 h 472"/>
                <a:gd name="T66" fmla="*/ 0 w 491"/>
                <a:gd name="T67" fmla="*/ 0 h 472"/>
                <a:gd name="T68" fmla="*/ 0 w 491"/>
                <a:gd name="T69" fmla="*/ 0 h 4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1"/>
                <a:gd name="T106" fmla="*/ 0 h 472"/>
                <a:gd name="T107" fmla="*/ 491 w 491"/>
                <a:gd name="T108" fmla="*/ 472 h 4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1" h="472">
                  <a:moveTo>
                    <a:pt x="0" y="128"/>
                  </a:moveTo>
                  <a:lnTo>
                    <a:pt x="0" y="448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1" y="455"/>
                  </a:lnTo>
                  <a:lnTo>
                    <a:pt x="1" y="456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2"/>
                  </a:lnTo>
                  <a:lnTo>
                    <a:pt x="6" y="464"/>
                  </a:lnTo>
                  <a:lnTo>
                    <a:pt x="7" y="466"/>
                  </a:lnTo>
                  <a:lnTo>
                    <a:pt x="9" y="467"/>
                  </a:lnTo>
                  <a:lnTo>
                    <a:pt x="10" y="468"/>
                  </a:lnTo>
                  <a:lnTo>
                    <a:pt x="12" y="469"/>
                  </a:lnTo>
                  <a:lnTo>
                    <a:pt x="13" y="470"/>
                  </a:lnTo>
                  <a:lnTo>
                    <a:pt x="16" y="471"/>
                  </a:lnTo>
                  <a:lnTo>
                    <a:pt x="18" y="471"/>
                  </a:lnTo>
                  <a:lnTo>
                    <a:pt x="20" y="472"/>
                  </a:lnTo>
                  <a:lnTo>
                    <a:pt x="22" y="472"/>
                  </a:lnTo>
                  <a:lnTo>
                    <a:pt x="23" y="472"/>
                  </a:lnTo>
                  <a:lnTo>
                    <a:pt x="285" y="472"/>
                  </a:lnTo>
                  <a:lnTo>
                    <a:pt x="284" y="472"/>
                  </a:lnTo>
                  <a:lnTo>
                    <a:pt x="291" y="418"/>
                  </a:lnTo>
                  <a:lnTo>
                    <a:pt x="246" y="407"/>
                  </a:lnTo>
                  <a:lnTo>
                    <a:pt x="261" y="342"/>
                  </a:lnTo>
                  <a:lnTo>
                    <a:pt x="307" y="353"/>
                  </a:lnTo>
                  <a:lnTo>
                    <a:pt x="317" y="318"/>
                  </a:lnTo>
                  <a:lnTo>
                    <a:pt x="327" y="295"/>
                  </a:lnTo>
                  <a:lnTo>
                    <a:pt x="284" y="275"/>
                  </a:lnTo>
                  <a:lnTo>
                    <a:pt x="312" y="215"/>
                  </a:lnTo>
                  <a:lnTo>
                    <a:pt x="356" y="235"/>
                  </a:lnTo>
                  <a:lnTo>
                    <a:pt x="364" y="217"/>
                  </a:lnTo>
                  <a:lnTo>
                    <a:pt x="384" y="184"/>
                  </a:lnTo>
                  <a:lnTo>
                    <a:pt x="347" y="154"/>
                  </a:lnTo>
                  <a:lnTo>
                    <a:pt x="384" y="101"/>
                  </a:lnTo>
                  <a:lnTo>
                    <a:pt x="423" y="130"/>
                  </a:lnTo>
                  <a:lnTo>
                    <a:pt x="426" y="125"/>
                  </a:lnTo>
                  <a:lnTo>
                    <a:pt x="462" y="87"/>
                  </a:lnTo>
                  <a:lnTo>
                    <a:pt x="432" y="51"/>
                  </a:lnTo>
                  <a:lnTo>
                    <a:pt x="474" y="9"/>
                  </a:lnTo>
                  <a:lnTo>
                    <a:pt x="491" y="19"/>
                  </a:lnTo>
                  <a:lnTo>
                    <a:pt x="479" y="13"/>
                  </a:lnTo>
                  <a:lnTo>
                    <a:pt x="461" y="0"/>
                  </a:lnTo>
                  <a:lnTo>
                    <a:pt x="445" y="19"/>
                  </a:lnTo>
                  <a:lnTo>
                    <a:pt x="424" y="43"/>
                  </a:lnTo>
                  <a:lnTo>
                    <a:pt x="454" y="78"/>
                  </a:lnTo>
                  <a:lnTo>
                    <a:pt x="411" y="116"/>
                  </a:lnTo>
                  <a:lnTo>
                    <a:pt x="382" y="80"/>
                  </a:lnTo>
                  <a:lnTo>
                    <a:pt x="371" y="88"/>
                  </a:lnTo>
                  <a:lnTo>
                    <a:pt x="343" y="107"/>
                  </a:lnTo>
                  <a:lnTo>
                    <a:pt x="329" y="114"/>
                  </a:lnTo>
                  <a:lnTo>
                    <a:pt x="347" y="160"/>
                  </a:lnTo>
                  <a:lnTo>
                    <a:pt x="295" y="182"/>
                  </a:lnTo>
                  <a:lnTo>
                    <a:pt x="277" y="138"/>
                  </a:lnTo>
                  <a:lnTo>
                    <a:pt x="251" y="145"/>
                  </a:lnTo>
                  <a:lnTo>
                    <a:pt x="221" y="152"/>
                  </a:lnTo>
                  <a:lnTo>
                    <a:pt x="225" y="199"/>
                  </a:lnTo>
                  <a:lnTo>
                    <a:pt x="170" y="206"/>
                  </a:lnTo>
                  <a:lnTo>
                    <a:pt x="165" y="159"/>
                  </a:lnTo>
                  <a:lnTo>
                    <a:pt x="151" y="159"/>
                  </a:lnTo>
                  <a:lnTo>
                    <a:pt x="118" y="158"/>
                  </a:lnTo>
                  <a:lnTo>
                    <a:pt x="100" y="155"/>
                  </a:lnTo>
                  <a:lnTo>
                    <a:pt x="91" y="203"/>
                  </a:lnTo>
                  <a:lnTo>
                    <a:pt x="35" y="192"/>
                  </a:lnTo>
                  <a:lnTo>
                    <a:pt x="44" y="143"/>
                  </a:lnTo>
                  <a:lnTo>
                    <a:pt x="20" y="135"/>
                  </a:lnTo>
                  <a:lnTo>
                    <a:pt x="2" y="128"/>
                  </a:lnTo>
                  <a:lnTo>
                    <a:pt x="0" y="127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6" name="Freeform 224"/>
            <p:cNvSpPr>
              <a:spLocks/>
            </p:cNvSpPr>
            <p:nvPr/>
          </p:nvSpPr>
          <p:spPr bwMode="auto">
            <a:xfrm>
              <a:off x="1043" y="483"/>
              <a:ext cx="87" cy="102"/>
            </a:xfrm>
            <a:custGeom>
              <a:avLst/>
              <a:gdLst>
                <a:gd name="T0" fmla="*/ 0 w 347"/>
                <a:gd name="T1" fmla="*/ 0 h 411"/>
                <a:gd name="T2" fmla="*/ 0 w 347"/>
                <a:gd name="T3" fmla="*/ 0 h 411"/>
                <a:gd name="T4" fmla="*/ 0 w 347"/>
                <a:gd name="T5" fmla="*/ 0 h 411"/>
                <a:gd name="T6" fmla="*/ 0 w 347"/>
                <a:gd name="T7" fmla="*/ 0 h 411"/>
                <a:gd name="T8" fmla="*/ 0 w 347"/>
                <a:gd name="T9" fmla="*/ 0 h 411"/>
                <a:gd name="T10" fmla="*/ 0 w 347"/>
                <a:gd name="T11" fmla="*/ 0 h 411"/>
                <a:gd name="T12" fmla="*/ 0 w 347"/>
                <a:gd name="T13" fmla="*/ 0 h 411"/>
                <a:gd name="T14" fmla="*/ 0 w 347"/>
                <a:gd name="T15" fmla="*/ 0 h 411"/>
                <a:gd name="T16" fmla="*/ 0 w 347"/>
                <a:gd name="T17" fmla="*/ 0 h 411"/>
                <a:gd name="T18" fmla="*/ 0 w 347"/>
                <a:gd name="T19" fmla="*/ 0 h 411"/>
                <a:gd name="T20" fmla="*/ 0 w 347"/>
                <a:gd name="T21" fmla="*/ 0 h 411"/>
                <a:gd name="T22" fmla="*/ 0 w 347"/>
                <a:gd name="T23" fmla="*/ 0 h 411"/>
                <a:gd name="T24" fmla="*/ 0 w 347"/>
                <a:gd name="T25" fmla="*/ 0 h 411"/>
                <a:gd name="T26" fmla="*/ 0 w 347"/>
                <a:gd name="T27" fmla="*/ 0 h 411"/>
                <a:gd name="T28" fmla="*/ 0 w 347"/>
                <a:gd name="T29" fmla="*/ 0 h 411"/>
                <a:gd name="T30" fmla="*/ 0 w 347"/>
                <a:gd name="T31" fmla="*/ 0 h 411"/>
                <a:gd name="T32" fmla="*/ 0 w 347"/>
                <a:gd name="T33" fmla="*/ 0 h 411"/>
                <a:gd name="T34" fmla="*/ 0 w 347"/>
                <a:gd name="T35" fmla="*/ 0 h 411"/>
                <a:gd name="T36" fmla="*/ 0 w 347"/>
                <a:gd name="T37" fmla="*/ 0 h 411"/>
                <a:gd name="T38" fmla="*/ 0 w 347"/>
                <a:gd name="T39" fmla="*/ 0 h 411"/>
                <a:gd name="T40" fmla="*/ 0 w 347"/>
                <a:gd name="T41" fmla="*/ 0 h 411"/>
                <a:gd name="T42" fmla="*/ 0 w 347"/>
                <a:gd name="T43" fmla="*/ 0 h 411"/>
                <a:gd name="T44" fmla="*/ 0 w 347"/>
                <a:gd name="T45" fmla="*/ 0 h 411"/>
                <a:gd name="T46" fmla="*/ 0 w 347"/>
                <a:gd name="T47" fmla="*/ 0 h 411"/>
                <a:gd name="T48" fmla="*/ 0 w 347"/>
                <a:gd name="T49" fmla="*/ 0 h 411"/>
                <a:gd name="T50" fmla="*/ 0 w 347"/>
                <a:gd name="T51" fmla="*/ 0 h 411"/>
                <a:gd name="T52" fmla="*/ 0 w 347"/>
                <a:gd name="T53" fmla="*/ 0 h 411"/>
                <a:gd name="T54" fmla="*/ 0 w 347"/>
                <a:gd name="T55" fmla="*/ 0 h 411"/>
                <a:gd name="T56" fmla="*/ 0 w 347"/>
                <a:gd name="T57" fmla="*/ 0 h 411"/>
                <a:gd name="T58" fmla="*/ 0 w 347"/>
                <a:gd name="T59" fmla="*/ 0 h 411"/>
                <a:gd name="T60" fmla="*/ 0 w 347"/>
                <a:gd name="T61" fmla="*/ 0 h 411"/>
                <a:gd name="T62" fmla="*/ 0 w 347"/>
                <a:gd name="T63" fmla="*/ 0 h 411"/>
                <a:gd name="T64" fmla="*/ 0 w 347"/>
                <a:gd name="T65" fmla="*/ 0 h 411"/>
                <a:gd name="T66" fmla="*/ 0 w 347"/>
                <a:gd name="T67" fmla="*/ 0 h 411"/>
                <a:gd name="T68" fmla="*/ 0 w 347"/>
                <a:gd name="T69" fmla="*/ 0 h 411"/>
                <a:gd name="T70" fmla="*/ 0 w 347"/>
                <a:gd name="T71" fmla="*/ 0 h 411"/>
                <a:gd name="T72" fmla="*/ 0 w 347"/>
                <a:gd name="T73" fmla="*/ 0 h 411"/>
                <a:gd name="T74" fmla="*/ 0 w 347"/>
                <a:gd name="T75" fmla="*/ 0 h 411"/>
                <a:gd name="T76" fmla="*/ 0 w 347"/>
                <a:gd name="T77" fmla="*/ 0 h 411"/>
                <a:gd name="T78" fmla="*/ 0 w 347"/>
                <a:gd name="T79" fmla="*/ 0 h 411"/>
                <a:gd name="T80" fmla="*/ 0 w 347"/>
                <a:gd name="T81" fmla="*/ 0 h 411"/>
                <a:gd name="T82" fmla="*/ 0 w 347"/>
                <a:gd name="T83" fmla="*/ 0 h 411"/>
                <a:gd name="T84" fmla="*/ 0 w 347"/>
                <a:gd name="T85" fmla="*/ 0 h 411"/>
                <a:gd name="T86" fmla="*/ 0 w 347"/>
                <a:gd name="T87" fmla="*/ 0 h 411"/>
                <a:gd name="T88" fmla="*/ 0 w 347"/>
                <a:gd name="T89" fmla="*/ 0 h 411"/>
                <a:gd name="T90" fmla="*/ 0 w 347"/>
                <a:gd name="T91" fmla="*/ 0 h 411"/>
                <a:gd name="T92" fmla="*/ 0 w 347"/>
                <a:gd name="T93" fmla="*/ 0 h 411"/>
                <a:gd name="T94" fmla="*/ 0 w 347"/>
                <a:gd name="T95" fmla="*/ 0 h 411"/>
                <a:gd name="T96" fmla="*/ 0 w 347"/>
                <a:gd name="T97" fmla="*/ 0 h 411"/>
                <a:gd name="T98" fmla="*/ 0 w 347"/>
                <a:gd name="T99" fmla="*/ 0 h 411"/>
                <a:gd name="T100" fmla="*/ 0 w 347"/>
                <a:gd name="T101" fmla="*/ 0 h 411"/>
                <a:gd name="T102" fmla="*/ 0 w 347"/>
                <a:gd name="T103" fmla="*/ 0 h 411"/>
                <a:gd name="T104" fmla="*/ 0 w 347"/>
                <a:gd name="T105" fmla="*/ 0 h 411"/>
                <a:gd name="T106" fmla="*/ 0 w 347"/>
                <a:gd name="T107" fmla="*/ 0 h 411"/>
                <a:gd name="T108" fmla="*/ 0 w 347"/>
                <a:gd name="T109" fmla="*/ 0 h 411"/>
                <a:gd name="T110" fmla="*/ 0 w 347"/>
                <a:gd name="T111" fmla="*/ 0 h 4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"/>
                <a:gd name="T169" fmla="*/ 0 h 411"/>
                <a:gd name="T170" fmla="*/ 347 w 347"/>
                <a:gd name="T171" fmla="*/ 411 h 4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" h="411">
                  <a:moveTo>
                    <a:pt x="81" y="0"/>
                  </a:moveTo>
                  <a:lnTo>
                    <a:pt x="83" y="9"/>
                  </a:lnTo>
                  <a:lnTo>
                    <a:pt x="40" y="26"/>
                  </a:lnTo>
                  <a:lnTo>
                    <a:pt x="42" y="36"/>
                  </a:lnTo>
                  <a:lnTo>
                    <a:pt x="50" y="69"/>
                  </a:lnTo>
                  <a:lnTo>
                    <a:pt x="52" y="89"/>
                  </a:lnTo>
                  <a:lnTo>
                    <a:pt x="100" y="88"/>
                  </a:lnTo>
                  <a:lnTo>
                    <a:pt x="103" y="145"/>
                  </a:lnTo>
                  <a:lnTo>
                    <a:pt x="56" y="146"/>
                  </a:lnTo>
                  <a:lnTo>
                    <a:pt x="55" y="172"/>
                  </a:lnTo>
                  <a:lnTo>
                    <a:pt x="50" y="205"/>
                  </a:lnTo>
                  <a:lnTo>
                    <a:pt x="95" y="218"/>
                  </a:lnTo>
                  <a:lnTo>
                    <a:pt x="81" y="272"/>
                  </a:lnTo>
                  <a:lnTo>
                    <a:pt x="37" y="260"/>
                  </a:lnTo>
                  <a:lnTo>
                    <a:pt x="33" y="271"/>
                  </a:lnTo>
                  <a:lnTo>
                    <a:pt x="19" y="303"/>
                  </a:lnTo>
                  <a:lnTo>
                    <a:pt x="10" y="321"/>
                  </a:lnTo>
                  <a:lnTo>
                    <a:pt x="50" y="347"/>
                  </a:lnTo>
                  <a:lnTo>
                    <a:pt x="19" y="396"/>
                  </a:lnTo>
                  <a:lnTo>
                    <a:pt x="0" y="382"/>
                  </a:lnTo>
                  <a:lnTo>
                    <a:pt x="9" y="388"/>
                  </a:lnTo>
                  <a:lnTo>
                    <a:pt x="31" y="411"/>
                  </a:lnTo>
                  <a:lnTo>
                    <a:pt x="67" y="384"/>
                  </a:lnTo>
                  <a:lnTo>
                    <a:pt x="83" y="374"/>
                  </a:lnTo>
                  <a:lnTo>
                    <a:pt x="58" y="332"/>
                  </a:lnTo>
                  <a:lnTo>
                    <a:pt x="114" y="298"/>
                  </a:lnTo>
                  <a:lnTo>
                    <a:pt x="140" y="340"/>
                  </a:lnTo>
                  <a:lnTo>
                    <a:pt x="161" y="329"/>
                  </a:lnTo>
                  <a:lnTo>
                    <a:pt x="192" y="315"/>
                  </a:lnTo>
                  <a:lnTo>
                    <a:pt x="175" y="269"/>
                  </a:lnTo>
                  <a:lnTo>
                    <a:pt x="237" y="247"/>
                  </a:lnTo>
                  <a:lnTo>
                    <a:pt x="253" y="293"/>
                  </a:lnTo>
                  <a:lnTo>
                    <a:pt x="263" y="290"/>
                  </a:lnTo>
                  <a:lnTo>
                    <a:pt x="311" y="279"/>
                  </a:lnTo>
                  <a:lnTo>
                    <a:pt x="304" y="231"/>
                  </a:lnTo>
                  <a:lnTo>
                    <a:pt x="347" y="224"/>
                  </a:lnTo>
                  <a:lnTo>
                    <a:pt x="347" y="26"/>
                  </a:lnTo>
                  <a:lnTo>
                    <a:pt x="347" y="24"/>
                  </a:lnTo>
                  <a:lnTo>
                    <a:pt x="347" y="21"/>
                  </a:lnTo>
                  <a:lnTo>
                    <a:pt x="346" y="19"/>
                  </a:lnTo>
                  <a:lnTo>
                    <a:pt x="346" y="17"/>
                  </a:lnTo>
                  <a:lnTo>
                    <a:pt x="345" y="15"/>
                  </a:lnTo>
                  <a:lnTo>
                    <a:pt x="344" y="13"/>
                  </a:lnTo>
                  <a:lnTo>
                    <a:pt x="343" y="11"/>
                  </a:lnTo>
                  <a:lnTo>
                    <a:pt x="342" y="9"/>
                  </a:lnTo>
                  <a:lnTo>
                    <a:pt x="340" y="8"/>
                  </a:lnTo>
                  <a:lnTo>
                    <a:pt x="338" y="6"/>
                  </a:lnTo>
                  <a:lnTo>
                    <a:pt x="337" y="5"/>
                  </a:lnTo>
                  <a:lnTo>
                    <a:pt x="335" y="4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0" y="2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7" name="Freeform 225"/>
            <p:cNvSpPr>
              <a:spLocks/>
            </p:cNvSpPr>
            <p:nvPr/>
          </p:nvSpPr>
          <p:spPr bwMode="auto">
            <a:xfrm>
              <a:off x="941" y="496"/>
              <a:ext cx="38" cy="40"/>
            </a:xfrm>
            <a:custGeom>
              <a:avLst/>
              <a:gdLst>
                <a:gd name="T0" fmla="*/ 0 w 153"/>
                <a:gd name="T1" fmla="*/ 0 h 157"/>
                <a:gd name="T2" fmla="*/ 0 w 153"/>
                <a:gd name="T3" fmla="*/ 0 h 157"/>
                <a:gd name="T4" fmla="*/ 0 w 153"/>
                <a:gd name="T5" fmla="*/ 0 h 157"/>
                <a:gd name="T6" fmla="*/ 0 w 153"/>
                <a:gd name="T7" fmla="*/ 0 h 157"/>
                <a:gd name="T8" fmla="*/ 0 w 153"/>
                <a:gd name="T9" fmla="*/ 0 h 157"/>
                <a:gd name="T10" fmla="*/ 0 w 153"/>
                <a:gd name="T11" fmla="*/ 0 h 157"/>
                <a:gd name="T12" fmla="*/ 0 w 153"/>
                <a:gd name="T13" fmla="*/ 0 h 157"/>
                <a:gd name="T14" fmla="*/ 0 w 153"/>
                <a:gd name="T15" fmla="*/ 0 h 157"/>
                <a:gd name="T16" fmla="*/ 0 w 153"/>
                <a:gd name="T17" fmla="*/ 0 h 157"/>
                <a:gd name="T18" fmla="*/ 0 w 153"/>
                <a:gd name="T19" fmla="*/ 0 h 157"/>
                <a:gd name="T20" fmla="*/ 0 w 153"/>
                <a:gd name="T21" fmla="*/ 0 h 157"/>
                <a:gd name="T22" fmla="*/ 0 w 153"/>
                <a:gd name="T23" fmla="*/ 0 h 157"/>
                <a:gd name="T24" fmla="*/ 0 w 153"/>
                <a:gd name="T25" fmla="*/ 0 h 157"/>
                <a:gd name="T26" fmla="*/ 0 w 153"/>
                <a:gd name="T27" fmla="*/ 0 h 157"/>
                <a:gd name="T28" fmla="*/ 0 w 153"/>
                <a:gd name="T29" fmla="*/ 0 h 157"/>
                <a:gd name="T30" fmla="*/ 0 w 153"/>
                <a:gd name="T31" fmla="*/ 0 h 157"/>
                <a:gd name="T32" fmla="*/ 0 w 153"/>
                <a:gd name="T33" fmla="*/ 0 h 157"/>
                <a:gd name="T34" fmla="*/ 0 w 153"/>
                <a:gd name="T35" fmla="*/ 0 h 157"/>
                <a:gd name="T36" fmla="*/ 0 w 153"/>
                <a:gd name="T37" fmla="*/ 0 h 157"/>
                <a:gd name="T38" fmla="*/ 0 w 153"/>
                <a:gd name="T39" fmla="*/ 0 h 157"/>
                <a:gd name="T40" fmla="*/ 0 w 153"/>
                <a:gd name="T41" fmla="*/ 0 h 157"/>
                <a:gd name="T42" fmla="*/ 0 w 153"/>
                <a:gd name="T43" fmla="*/ 0 h 157"/>
                <a:gd name="T44" fmla="*/ 0 w 153"/>
                <a:gd name="T45" fmla="*/ 0 h 157"/>
                <a:gd name="T46" fmla="*/ 0 w 153"/>
                <a:gd name="T47" fmla="*/ 0 h 157"/>
                <a:gd name="T48" fmla="*/ 0 w 153"/>
                <a:gd name="T49" fmla="*/ 0 h 157"/>
                <a:gd name="T50" fmla="*/ 0 w 153"/>
                <a:gd name="T51" fmla="*/ 0 h 157"/>
                <a:gd name="T52" fmla="*/ 0 w 153"/>
                <a:gd name="T53" fmla="*/ 0 h 157"/>
                <a:gd name="T54" fmla="*/ 0 w 153"/>
                <a:gd name="T55" fmla="*/ 0 h 157"/>
                <a:gd name="T56" fmla="*/ 0 w 153"/>
                <a:gd name="T57" fmla="*/ 0 h 157"/>
                <a:gd name="T58" fmla="*/ 0 w 153"/>
                <a:gd name="T59" fmla="*/ 0 h 157"/>
                <a:gd name="T60" fmla="*/ 0 w 153"/>
                <a:gd name="T61" fmla="*/ 0 h 157"/>
                <a:gd name="T62" fmla="*/ 0 w 153"/>
                <a:gd name="T63" fmla="*/ 0 h 157"/>
                <a:gd name="T64" fmla="*/ 0 w 153"/>
                <a:gd name="T65" fmla="*/ 0 h 157"/>
                <a:gd name="T66" fmla="*/ 0 w 153"/>
                <a:gd name="T67" fmla="*/ 0 h 157"/>
                <a:gd name="T68" fmla="*/ 0 w 153"/>
                <a:gd name="T69" fmla="*/ 0 h 157"/>
                <a:gd name="T70" fmla="*/ 0 w 153"/>
                <a:gd name="T71" fmla="*/ 0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3"/>
                <a:gd name="T109" fmla="*/ 0 h 157"/>
                <a:gd name="T110" fmla="*/ 153 w 153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3" h="157">
                  <a:moveTo>
                    <a:pt x="6" y="111"/>
                  </a:moveTo>
                  <a:lnTo>
                    <a:pt x="4" y="105"/>
                  </a:lnTo>
                  <a:lnTo>
                    <a:pt x="2" y="98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6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6" y="17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44" y="7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2" y="4"/>
                  </a:lnTo>
                  <a:lnTo>
                    <a:pt x="109" y="7"/>
                  </a:lnTo>
                  <a:lnTo>
                    <a:pt x="115" y="11"/>
                  </a:lnTo>
                  <a:lnTo>
                    <a:pt x="120" y="14"/>
                  </a:lnTo>
                  <a:lnTo>
                    <a:pt x="126" y="17"/>
                  </a:lnTo>
                  <a:lnTo>
                    <a:pt x="130" y="23"/>
                  </a:lnTo>
                  <a:lnTo>
                    <a:pt x="134" y="27"/>
                  </a:lnTo>
                  <a:lnTo>
                    <a:pt x="139" y="33"/>
                  </a:lnTo>
                  <a:lnTo>
                    <a:pt x="142" y="39"/>
                  </a:lnTo>
                  <a:lnTo>
                    <a:pt x="145" y="45"/>
                  </a:lnTo>
                  <a:lnTo>
                    <a:pt x="149" y="52"/>
                  </a:lnTo>
                  <a:lnTo>
                    <a:pt x="150" y="57"/>
                  </a:lnTo>
                  <a:lnTo>
                    <a:pt x="152" y="65"/>
                  </a:lnTo>
                  <a:lnTo>
                    <a:pt x="153" y="71"/>
                  </a:lnTo>
                  <a:lnTo>
                    <a:pt x="153" y="78"/>
                  </a:lnTo>
                  <a:lnTo>
                    <a:pt x="153" y="85"/>
                  </a:lnTo>
                  <a:lnTo>
                    <a:pt x="152" y="91"/>
                  </a:lnTo>
                  <a:lnTo>
                    <a:pt x="150" y="98"/>
                  </a:lnTo>
                  <a:lnTo>
                    <a:pt x="149" y="105"/>
                  </a:lnTo>
                  <a:lnTo>
                    <a:pt x="145" y="111"/>
                  </a:lnTo>
                  <a:lnTo>
                    <a:pt x="142" y="118"/>
                  </a:lnTo>
                  <a:lnTo>
                    <a:pt x="139" y="123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6" y="138"/>
                  </a:lnTo>
                  <a:lnTo>
                    <a:pt x="120" y="142"/>
                  </a:lnTo>
                  <a:lnTo>
                    <a:pt x="115" y="146"/>
                  </a:lnTo>
                  <a:lnTo>
                    <a:pt x="109" y="149"/>
                  </a:lnTo>
                  <a:lnTo>
                    <a:pt x="102" y="152"/>
                  </a:lnTo>
                  <a:lnTo>
                    <a:pt x="96" y="153"/>
                  </a:lnTo>
                  <a:lnTo>
                    <a:pt x="89" y="155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9" y="157"/>
                  </a:lnTo>
                  <a:lnTo>
                    <a:pt x="63" y="155"/>
                  </a:lnTo>
                  <a:lnTo>
                    <a:pt x="56" y="153"/>
                  </a:lnTo>
                  <a:lnTo>
                    <a:pt x="49" y="152"/>
                  </a:lnTo>
                  <a:lnTo>
                    <a:pt x="44" y="149"/>
                  </a:lnTo>
                  <a:lnTo>
                    <a:pt x="37" y="146"/>
                  </a:lnTo>
                  <a:lnTo>
                    <a:pt x="32" y="142"/>
                  </a:lnTo>
                  <a:lnTo>
                    <a:pt x="26" y="138"/>
                  </a:lnTo>
                  <a:lnTo>
                    <a:pt x="22" y="133"/>
                  </a:lnTo>
                  <a:lnTo>
                    <a:pt x="17" y="129"/>
                  </a:lnTo>
                  <a:lnTo>
                    <a:pt x="13" y="123"/>
                  </a:lnTo>
                  <a:lnTo>
                    <a:pt x="10" y="118"/>
                  </a:lnTo>
                  <a:lnTo>
                    <a:pt x="6" y="111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8" name="Freeform 226"/>
            <p:cNvSpPr>
              <a:spLocks/>
            </p:cNvSpPr>
            <p:nvPr/>
          </p:nvSpPr>
          <p:spPr bwMode="auto">
            <a:xfrm>
              <a:off x="924" y="483"/>
              <a:ext cx="145" cy="144"/>
            </a:xfrm>
            <a:custGeom>
              <a:avLst/>
              <a:gdLst>
                <a:gd name="T0" fmla="*/ 0 w 583"/>
                <a:gd name="T1" fmla="*/ 0 h 577"/>
                <a:gd name="T2" fmla="*/ 0 w 583"/>
                <a:gd name="T3" fmla="*/ 0 h 577"/>
                <a:gd name="T4" fmla="*/ 0 w 583"/>
                <a:gd name="T5" fmla="*/ 0 h 577"/>
                <a:gd name="T6" fmla="*/ 0 w 583"/>
                <a:gd name="T7" fmla="*/ 0 h 577"/>
                <a:gd name="T8" fmla="*/ 0 w 583"/>
                <a:gd name="T9" fmla="*/ 0 h 577"/>
                <a:gd name="T10" fmla="*/ 0 w 583"/>
                <a:gd name="T11" fmla="*/ 0 h 577"/>
                <a:gd name="T12" fmla="*/ 0 w 583"/>
                <a:gd name="T13" fmla="*/ 0 h 577"/>
                <a:gd name="T14" fmla="*/ 0 w 583"/>
                <a:gd name="T15" fmla="*/ 0 h 577"/>
                <a:gd name="T16" fmla="*/ 0 w 583"/>
                <a:gd name="T17" fmla="*/ 0 h 577"/>
                <a:gd name="T18" fmla="*/ 0 w 583"/>
                <a:gd name="T19" fmla="*/ 0 h 577"/>
                <a:gd name="T20" fmla="*/ 0 w 583"/>
                <a:gd name="T21" fmla="*/ 0 h 577"/>
                <a:gd name="T22" fmla="*/ 0 w 583"/>
                <a:gd name="T23" fmla="*/ 0 h 577"/>
                <a:gd name="T24" fmla="*/ 0 w 583"/>
                <a:gd name="T25" fmla="*/ 0 h 577"/>
                <a:gd name="T26" fmla="*/ 0 w 583"/>
                <a:gd name="T27" fmla="*/ 0 h 577"/>
                <a:gd name="T28" fmla="*/ 0 w 583"/>
                <a:gd name="T29" fmla="*/ 0 h 577"/>
                <a:gd name="T30" fmla="*/ 0 w 583"/>
                <a:gd name="T31" fmla="*/ 0 h 577"/>
                <a:gd name="T32" fmla="*/ 0 w 583"/>
                <a:gd name="T33" fmla="*/ 0 h 577"/>
                <a:gd name="T34" fmla="*/ 0 w 583"/>
                <a:gd name="T35" fmla="*/ 0 h 577"/>
                <a:gd name="T36" fmla="*/ 0 w 583"/>
                <a:gd name="T37" fmla="*/ 0 h 577"/>
                <a:gd name="T38" fmla="*/ 0 w 583"/>
                <a:gd name="T39" fmla="*/ 0 h 577"/>
                <a:gd name="T40" fmla="*/ 0 w 583"/>
                <a:gd name="T41" fmla="*/ 0 h 577"/>
                <a:gd name="T42" fmla="*/ 0 w 583"/>
                <a:gd name="T43" fmla="*/ 0 h 577"/>
                <a:gd name="T44" fmla="*/ 0 w 583"/>
                <a:gd name="T45" fmla="*/ 0 h 577"/>
                <a:gd name="T46" fmla="*/ 0 w 583"/>
                <a:gd name="T47" fmla="*/ 0 h 577"/>
                <a:gd name="T48" fmla="*/ 0 w 583"/>
                <a:gd name="T49" fmla="*/ 0 h 577"/>
                <a:gd name="T50" fmla="*/ 0 w 583"/>
                <a:gd name="T51" fmla="*/ 0 h 577"/>
                <a:gd name="T52" fmla="*/ 0 w 583"/>
                <a:gd name="T53" fmla="*/ 0 h 577"/>
                <a:gd name="T54" fmla="*/ 0 w 583"/>
                <a:gd name="T55" fmla="*/ 0 h 577"/>
                <a:gd name="T56" fmla="*/ 0 w 583"/>
                <a:gd name="T57" fmla="*/ 0 h 577"/>
                <a:gd name="T58" fmla="*/ 0 w 583"/>
                <a:gd name="T59" fmla="*/ 0 h 577"/>
                <a:gd name="T60" fmla="*/ 0 w 583"/>
                <a:gd name="T61" fmla="*/ 0 h 577"/>
                <a:gd name="T62" fmla="*/ 0 w 583"/>
                <a:gd name="T63" fmla="*/ 0 h 577"/>
                <a:gd name="T64" fmla="*/ 0 w 583"/>
                <a:gd name="T65" fmla="*/ 0 h 5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3"/>
                <a:gd name="T100" fmla="*/ 0 h 577"/>
                <a:gd name="T101" fmla="*/ 583 w 583"/>
                <a:gd name="T102" fmla="*/ 577 h 5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3" h="577">
                  <a:moveTo>
                    <a:pt x="0" y="26"/>
                  </a:moveTo>
                  <a:lnTo>
                    <a:pt x="0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60" y="0"/>
                  </a:lnTo>
                  <a:lnTo>
                    <a:pt x="563" y="9"/>
                  </a:lnTo>
                  <a:lnTo>
                    <a:pt x="520" y="26"/>
                  </a:lnTo>
                  <a:lnTo>
                    <a:pt x="523" y="37"/>
                  </a:lnTo>
                  <a:lnTo>
                    <a:pt x="530" y="69"/>
                  </a:lnTo>
                  <a:lnTo>
                    <a:pt x="533" y="89"/>
                  </a:lnTo>
                  <a:lnTo>
                    <a:pt x="580" y="88"/>
                  </a:lnTo>
                  <a:lnTo>
                    <a:pt x="583" y="145"/>
                  </a:lnTo>
                  <a:lnTo>
                    <a:pt x="536" y="147"/>
                  </a:lnTo>
                  <a:lnTo>
                    <a:pt x="535" y="172"/>
                  </a:lnTo>
                  <a:lnTo>
                    <a:pt x="530" y="205"/>
                  </a:lnTo>
                  <a:lnTo>
                    <a:pt x="576" y="218"/>
                  </a:lnTo>
                  <a:lnTo>
                    <a:pt x="561" y="273"/>
                  </a:lnTo>
                  <a:lnTo>
                    <a:pt x="516" y="261"/>
                  </a:lnTo>
                  <a:lnTo>
                    <a:pt x="513" y="272"/>
                  </a:lnTo>
                  <a:lnTo>
                    <a:pt x="499" y="303"/>
                  </a:lnTo>
                  <a:lnTo>
                    <a:pt x="491" y="322"/>
                  </a:lnTo>
                  <a:lnTo>
                    <a:pt x="530" y="348"/>
                  </a:lnTo>
                  <a:lnTo>
                    <a:pt x="499" y="396"/>
                  </a:lnTo>
                  <a:lnTo>
                    <a:pt x="481" y="383"/>
                  </a:lnTo>
                  <a:lnTo>
                    <a:pt x="461" y="369"/>
                  </a:lnTo>
                  <a:lnTo>
                    <a:pt x="446" y="389"/>
                  </a:lnTo>
                  <a:lnTo>
                    <a:pt x="424" y="413"/>
                  </a:lnTo>
                  <a:lnTo>
                    <a:pt x="454" y="449"/>
                  </a:lnTo>
                  <a:lnTo>
                    <a:pt x="412" y="487"/>
                  </a:lnTo>
                  <a:lnTo>
                    <a:pt x="382" y="450"/>
                  </a:lnTo>
                  <a:lnTo>
                    <a:pt x="372" y="459"/>
                  </a:lnTo>
                  <a:lnTo>
                    <a:pt x="344" y="477"/>
                  </a:lnTo>
                  <a:lnTo>
                    <a:pt x="329" y="484"/>
                  </a:lnTo>
                  <a:lnTo>
                    <a:pt x="347" y="530"/>
                  </a:lnTo>
                  <a:lnTo>
                    <a:pt x="295" y="553"/>
                  </a:lnTo>
                  <a:lnTo>
                    <a:pt x="277" y="508"/>
                  </a:lnTo>
                  <a:lnTo>
                    <a:pt x="251" y="516"/>
                  </a:lnTo>
                  <a:lnTo>
                    <a:pt x="221" y="523"/>
                  </a:lnTo>
                  <a:lnTo>
                    <a:pt x="227" y="570"/>
                  </a:lnTo>
                  <a:lnTo>
                    <a:pt x="170" y="577"/>
                  </a:lnTo>
                  <a:lnTo>
                    <a:pt x="166" y="529"/>
                  </a:lnTo>
                  <a:lnTo>
                    <a:pt x="151" y="530"/>
                  </a:lnTo>
                  <a:lnTo>
                    <a:pt x="118" y="529"/>
                  </a:lnTo>
                  <a:lnTo>
                    <a:pt x="100" y="525"/>
                  </a:lnTo>
                  <a:lnTo>
                    <a:pt x="92" y="573"/>
                  </a:lnTo>
                  <a:lnTo>
                    <a:pt x="37" y="562"/>
                  </a:lnTo>
                  <a:lnTo>
                    <a:pt x="45" y="514"/>
                  </a:lnTo>
                  <a:lnTo>
                    <a:pt x="20" y="506"/>
                  </a:lnTo>
                  <a:lnTo>
                    <a:pt x="0" y="498"/>
                  </a:lnTo>
                  <a:lnTo>
                    <a:pt x="2" y="499"/>
                  </a:lnTo>
                  <a:lnTo>
                    <a:pt x="0" y="49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9" name="Freeform 227"/>
            <p:cNvSpPr>
              <a:spLocks/>
            </p:cNvSpPr>
            <p:nvPr/>
          </p:nvSpPr>
          <p:spPr bwMode="auto">
            <a:xfrm>
              <a:off x="935" y="494"/>
              <a:ext cx="50" cy="44"/>
            </a:xfrm>
            <a:custGeom>
              <a:avLst/>
              <a:gdLst>
                <a:gd name="T0" fmla="*/ 0 w 199"/>
                <a:gd name="T1" fmla="*/ 0 h 179"/>
                <a:gd name="T2" fmla="*/ 0 w 199"/>
                <a:gd name="T3" fmla="*/ 0 h 179"/>
                <a:gd name="T4" fmla="*/ 0 w 199"/>
                <a:gd name="T5" fmla="*/ 0 h 179"/>
                <a:gd name="T6" fmla="*/ 0 w 199"/>
                <a:gd name="T7" fmla="*/ 0 h 179"/>
                <a:gd name="T8" fmla="*/ 0 w 199"/>
                <a:gd name="T9" fmla="*/ 0 h 179"/>
                <a:gd name="T10" fmla="*/ 0 w 199"/>
                <a:gd name="T11" fmla="*/ 0 h 179"/>
                <a:gd name="T12" fmla="*/ 0 w 199"/>
                <a:gd name="T13" fmla="*/ 0 h 179"/>
                <a:gd name="T14" fmla="*/ 0 w 199"/>
                <a:gd name="T15" fmla="*/ 0 h 179"/>
                <a:gd name="T16" fmla="*/ 0 w 199"/>
                <a:gd name="T17" fmla="*/ 0 h 179"/>
                <a:gd name="T18" fmla="*/ 0 w 199"/>
                <a:gd name="T19" fmla="*/ 0 h 179"/>
                <a:gd name="T20" fmla="*/ 0 w 199"/>
                <a:gd name="T21" fmla="*/ 0 h 179"/>
                <a:gd name="T22" fmla="*/ 0 w 199"/>
                <a:gd name="T23" fmla="*/ 0 h 179"/>
                <a:gd name="T24" fmla="*/ 0 w 199"/>
                <a:gd name="T25" fmla="*/ 0 h 179"/>
                <a:gd name="T26" fmla="*/ 0 w 199"/>
                <a:gd name="T27" fmla="*/ 0 h 179"/>
                <a:gd name="T28" fmla="*/ 0 w 199"/>
                <a:gd name="T29" fmla="*/ 0 h 179"/>
                <a:gd name="T30" fmla="*/ 0 w 199"/>
                <a:gd name="T31" fmla="*/ 0 h 179"/>
                <a:gd name="T32" fmla="*/ 0 w 199"/>
                <a:gd name="T33" fmla="*/ 0 h 179"/>
                <a:gd name="T34" fmla="*/ 0 w 199"/>
                <a:gd name="T35" fmla="*/ 0 h 179"/>
                <a:gd name="T36" fmla="*/ 0 w 199"/>
                <a:gd name="T37" fmla="*/ 0 h 179"/>
                <a:gd name="T38" fmla="*/ 0 w 199"/>
                <a:gd name="T39" fmla="*/ 0 h 179"/>
                <a:gd name="T40" fmla="*/ 0 w 199"/>
                <a:gd name="T41" fmla="*/ 0 h 179"/>
                <a:gd name="T42" fmla="*/ 0 w 199"/>
                <a:gd name="T43" fmla="*/ 0 h 179"/>
                <a:gd name="T44" fmla="*/ 0 w 199"/>
                <a:gd name="T45" fmla="*/ 0 h 179"/>
                <a:gd name="T46" fmla="*/ 0 w 199"/>
                <a:gd name="T47" fmla="*/ 0 h 179"/>
                <a:gd name="T48" fmla="*/ 0 w 199"/>
                <a:gd name="T49" fmla="*/ 0 h 179"/>
                <a:gd name="T50" fmla="*/ 0 w 199"/>
                <a:gd name="T51" fmla="*/ 0 h 179"/>
                <a:gd name="T52" fmla="*/ 0 w 199"/>
                <a:gd name="T53" fmla="*/ 0 h 179"/>
                <a:gd name="T54" fmla="*/ 0 w 199"/>
                <a:gd name="T55" fmla="*/ 0 h 179"/>
                <a:gd name="T56" fmla="*/ 0 w 199"/>
                <a:gd name="T57" fmla="*/ 0 h 179"/>
                <a:gd name="T58" fmla="*/ 0 w 199"/>
                <a:gd name="T59" fmla="*/ 0 h 179"/>
                <a:gd name="T60" fmla="*/ 0 w 199"/>
                <a:gd name="T61" fmla="*/ 0 h 179"/>
                <a:gd name="T62" fmla="*/ 0 w 199"/>
                <a:gd name="T63" fmla="*/ 0 h 179"/>
                <a:gd name="T64" fmla="*/ 0 w 199"/>
                <a:gd name="T65" fmla="*/ 0 h 179"/>
                <a:gd name="T66" fmla="*/ 0 w 199"/>
                <a:gd name="T67" fmla="*/ 0 h 179"/>
                <a:gd name="T68" fmla="*/ 0 w 199"/>
                <a:gd name="T69" fmla="*/ 0 h 179"/>
                <a:gd name="T70" fmla="*/ 0 w 199"/>
                <a:gd name="T71" fmla="*/ 0 h 179"/>
                <a:gd name="T72" fmla="*/ 0 w 199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9"/>
                <a:gd name="T112" fmla="*/ 0 h 179"/>
                <a:gd name="T113" fmla="*/ 199 w 199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9" h="179">
                  <a:moveTo>
                    <a:pt x="18" y="122"/>
                  </a:moveTo>
                  <a:lnTo>
                    <a:pt x="17" y="120"/>
                  </a:lnTo>
                  <a:lnTo>
                    <a:pt x="15" y="112"/>
                  </a:lnTo>
                  <a:lnTo>
                    <a:pt x="13" y="105"/>
                  </a:lnTo>
                  <a:lnTo>
                    <a:pt x="12" y="97"/>
                  </a:lnTo>
                  <a:lnTo>
                    <a:pt x="12" y="89"/>
                  </a:lnTo>
                  <a:lnTo>
                    <a:pt x="12" y="81"/>
                  </a:lnTo>
                  <a:lnTo>
                    <a:pt x="13" y="74"/>
                  </a:lnTo>
                  <a:lnTo>
                    <a:pt x="15" y="66"/>
                  </a:lnTo>
                  <a:lnTo>
                    <a:pt x="17" y="58"/>
                  </a:lnTo>
                  <a:lnTo>
                    <a:pt x="20" y="52"/>
                  </a:lnTo>
                  <a:lnTo>
                    <a:pt x="24" y="44"/>
                  </a:lnTo>
                  <a:lnTo>
                    <a:pt x="27" y="37"/>
                  </a:lnTo>
                  <a:lnTo>
                    <a:pt x="33" y="32"/>
                  </a:lnTo>
                  <a:lnTo>
                    <a:pt x="37" y="25"/>
                  </a:lnTo>
                  <a:lnTo>
                    <a:pt x="42" y="21"/>
                  </a:lnTo>
                  <a:lnTo>
                    <a:pt x="49" y="15"/>
                  </a:lnTo>
                  <a:lnTo>
                    <a:pt x="56" y="12"/>
                  </a:lnTo>
                  <a:lnTo>
                    <a:pt x="62" y="7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84" y="1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0" y="5"/>
                  </a:lnTo>
                  <a:lnTo>
                    <a:pt x="137" y="7"/>
                  </a:lnTo>
                  <a:lnTo>
                    <a:pt x="144" y="12"/>
                  </a:lnTo>
                  <a:lnTo>
                    <a:pt x="151" y="15"/>
                  </a:lnTo>
                  <a:lnTo>
                    <a:pt x="156" y="21"/>
                  </a:lnTo>
                  <a:lnTo>
                    <a:pt x="163" y="25"/>
                  </a:lnTo>
                  <a:lnTo>
                    <a:pt x="167" y="32"/>
                  </a:lnTo>
                  <a:lnTo>
                    <a:pt x="169" y="34"/>
                  </a:lnTo>
                  <a:lnTo>
                    <a:pt x="187" y="23"/>
                  </a:lnTo>
                  <a:lnTo>
                    <a:pt x="199" y="45"/>
                  </a:lnTo>
                  <a:lnTo>
                    <a:pt x="182" y="56"/>
                  </a:lnTo>
                  <a:lnTo>
                    <a:pt x="183" y="58"/>
                  </a:lnTo>
                  <a:lnTo>
                    <a:pt x="185" y="66"/>
                  </a:lnTo>
                  <a:lnTo>
                    <a:pt x="187" y="74"/>
                  </a:lnTo>
                  <a:lnTo>
                    <a:pt x="187" y="81"/>
                  </a:lnTo>
                  <a:lnTo>
                    <a:pt x="188" y="89"/>
                  </a:lnTo>
                  <a:lnTo>
                    <a:pt x="187" y="97"/>
                  </a:lnTo>
                  <a:lnTo>
                    <a:pt x="187" y="105"/>
                  </a:lnTo>
                  <a:lnTo>
                    <a:pt x="185" y="112"/>
                  </a:lnTo>
                  <a:lnTo>
                    <a:pt x="183" y="120"/>
                  </a:lnTo>
                  <a:lnTo>
                    <a:pt x="179" y="128"/>
                  </a:lnTo>
                  <a:lnTo>
                    <a:pt x="176" y="134"/>
                  </a:lnTo>
                  <a:lnTo>
                    <a:pt x="172" y="141"/>
                  </a:lnTo>
                  <a:lnTo>
                    <a:pt x="167" y="147"/>
                  </a:lnTo>
                  <a:lnTo>
                    <a:pt x="163" y="153"/>
                  </a:lnTo>
                  <a:lnTo>
                    <a:pt x="156" y="158"/>
                  </a:lnTo>
                  <a:lnTo>
                    <a:pt x="151" y="163"/>
                  </a:lnTo>
                  <a:lnTo>
                    <a:pt x="144" y="168"/>
                  </a:lnTo>
                  <a:lnTo>
                    <a:pt x="137" y="171"/>
                  </a:lnTo>
                  <a:lnTo>
                    <a:pt x="130" y="174"/>
                  </a:lnTo>
                  <a:lnTo>
                    <a:pt x="123" y="176"/>
                  </a:lnTo>
                  <a:lnTo>
                    <a:pt x="115" y="177"/>
                  </a:lnTo>
                  <a:lnTo>
                    <a:pt x="108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4" y="177"/>
                  </a:lnTo>
                  <a:lnTo>
                    <a:pt x="77" y="176"/>
                  </a:lnTo>
                  <a:lnTo>
                    <a:pt x="70" y="174"/>
                  </a:lnTo>
                  <a:lnTo>
                    <a:pt x="62" y="171"/>
                  </a:lnTo>
                  <a:lnTo>
                    <a:pt x="56" y="168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7" y="153"/>
                  </a:lnTo>
                  <a:lnTo>
                    <a:pt x="33" y="147"/>
                  </a:lnTo>
                  <a:lnTo>
                    <a:pt x="30" y="145"/>
                  </a:lnTo>
                  <a:lnTo>
                    <a:pt x="13" y="155"/>
                  </a:lnTo>
                  <a:lnTo>
                    <a:pt x="0" y="133"/>
                  </a:lnTo>
                  <a:lnTo>
                    <a:pt x="18" y="122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0" name="Freeform 228"/>
            <p:cNvSpPr>
              <a:spLocks/>
            </p:cNvSpPr>
            <p:nvPr/>
          </p:nvSpPr>
          <p:spPr bwMode="auto">
            <a:xfrm>
              <a:off x="941" y="497"/>
              <a:ext cx="38" cy="39"/>
            </a:xfrm>
            <a:custGeom>
              <a:avLst/>
              <a:gdLst>
                <a:gd name="T0" fmla="*/ 0 w 152"/>
                <a:gd name="T1" fmla="*/ 0 h 157"/>
                <a:gd name="T2" fmla="*/ 0 w 152"/>
                <a:gd name="T3" fmla="*/ 0 h 157"/>
                <a:gd name="T4" fmla="*/ 0 w 152"/>
                <a:gd name="T5" fmla="*/ 0 h 157"/>
                <a:gd name="T6" fmla="*/ 0 w 152"/>
                <a:gd name="T7" fmla="*/ 0 h 157"/>
                <a:gd name="T8" fmla="*/ 0 w 152"/>
                <a:gd name="T9" fmla="*/ 0 h 157"/>
                <a:gd name="T10" fmla="*/ 0 w 152"/>
                <a:gd name="T11" fmla="*/ 0 h 157"/>
                <a:gd name="T12" fmla="*/ 0 w 152"/>
                <a:gd name="T13" fmla="*/ 0 h 157"/>
                <a:gd name="T14" fmla="*/ 0 w 152"/>
                <a:gd name="T15" fmla="*/ 0 h 157"/>
                <a:gd name="T16" fmla="*/ 0 w 152"/>
                <a:gd name="T17" fmla="*/ 0 h 157"/>
                <a:gd name="T18" fmla="*/ 0 w 152"/>
                <a:gd name="T19" fmla="*/ 0 h 157"/>
                <a:gd name="T20" fmla="*/ 0 w 152"/>
                <a:gd name="T21" fmla="*/ 0 h 157"/>
                <a:gd name="T22" fmla="*/ 0 w 152"/>
                <a:gd name="T23" fmla="*/ 0 h 157"/>
                <a:gd name="T24" fmla="*/ 0 w 152"/>
                <a:gd name="T25" fmla="*/ 0 h 157"/>
                <a:gd name="T26" fmla="*/ 0 w 152"/>
                <a:gd name="T27" fmla="*/ 0 h 157"/>
                <a:gd name="T28" fmla="*/ 0 w 152"/>
                <a:gd name="T29" fmla="*/ 0 h 157"/>
                <a:gd name="T30" fmla="*/ 0 w 152"/>
                <a:gd name="T31" fmla="*/ 0 h 157"/>
                <a:gd name="T32" fmla="*/ 0 w 152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157"/>
                <a:gd name="T53" fmla="*/ 152 w 152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157">
                  <a:moveTo>
                    <a:pt x="152" y="78"/>
                  </a:moveTo>
                  <a:lnTo>
                    <a:pt x="147" y="47"/>
                  </a:lnTo>
                  <a:lnTo>
                    <a:pt x="130" y="23"/>
                  </a:lnTo>
                  <a:lnTo>
                    <a:pt x="106" y="5"/>
                  </a:lnTo>
                  <a:lnTo>
                    <a:pt x="76" y="0"/>
                  </a:lnTo>
                  <a:lnTo>
                    <a:pt x="46" y="5"/>
                  </a:lnTo>
                  <a:lnTo>
                    <a:pt x="22" y="23"/>
                  </a:lnTo>
                  <a:lnTo>
                    <a:pt x="5" y="47"/>
                  </a:lnTo>
                  <a:lnTo>
                    <a:pt x="0" y="78"/>
                  </a:lnTo>
                  <a:lnTo>
                    <a:pt x="5" y="109"/>
                  </a:lnTo>
                  <a:lnTo>
                    <a:pt x="22" y="133"/>
                  </a:lnTo>
                  <a:lnTo>
                    <a:pt x="46" y="151"/>
                  </a:lnTo>
                  <a:lnTo>
                    <a:pt x="76" y="157"/>
                  </a:lnTo>
                  <a:lnTo>
                    <a:pt x="106" y="151"/>
                  </a:lnTo>
                  <a:lnTo>
                    <a:pt x="130" y="133"/>
                  </a:lnTo>
                  <a:lnTo>
                    <a:pt x="147" y="109"/>
                  </a:lnTo>
                  <a:lnTo>
                    <a:pt x="152" y="78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1" name="Freeform 229"/>
            <p:cNvSpPr>
              <a:spLocks/>
            </p:cNvSpPr>
            <p:nvPr/>
          </p:nvSpPr>
          <p:spPr bwMode="auto">
            <a:xfrm>
              <a:off x="947" y="503"/>
              <a:ext cx="26" cy="27"/>
            </a:xfrm>
            <a:custGeom>
              <a:avLst/>
              <a:gdLst>
                <a:gd name="T0" fmla="*/ 0 w 106"/>
                <a:gd name="T1" fmla="*/ 0 h 108"/>
                <a:gd name="T2" fmla="*/ 0 w 106"/>
                <a:gd name="T3" fmla="*/ 0 h 108"/>
                <a:gd name="T4" fmla="*/ 0 w 106"/>
                <a:gd name="T5" fmla="*/ 0 h 108"/>
                <a:gd name="T6" fmla="*/ 0 w 106"/>
                <a:gd name="T7" fmla="*/ 0 h 108"/>
                <a:gd name="T8" fmla="*/ 0 w 106"/>
                <a:gd name="T9" fmla="*/ 0 h 108"/>
                <a:gd name="T10" fmla="*/ 0 w 106"/>
                <a:gd name="T11" fmla="*/ 0 h 108"/>
                <a:gd name="T12" fmla="*/ 0 w 106"/>
                <a:gd name="T13" fmla="*/ 0 h 108"/>
                <a:gd name="T14" fmla="*/ 0 w 106"/>
                <a:gd name="T15" fmla="*/ 0 h 108"/>
                <a:gd name="T16" fmla="*/ 0 w 106"/>
                <a:gd name="T17" fmla="*/ 0 h 108"/>
                <a:gd name="T18" fmla="*/ 0 w 106"/>
                <a:gd name="T19" fmla="*/ 0 h 108"/>
                <a:gd name="T20" fmla="*/ 0 w 106"/>
                <a:gd name="T21" fmla="*/ 0 h 108"/>
                <a:gd name="T22" fmla="*/ 0 w 106"/>
                <a:gd name="T23" fmla="*/ 0 h 108"/>
                <a:gd name="T24" fmla="*/ 0 w 106"/>
                <a:gd name="T25" fmla="*/ 0 h 108"/>
                <a:gd name="T26" fmla="*/ 0 w 106"/>
                <a:gd name="T27" fmla="*/ 0 h 108"/>
                <a:gd name="T28" fmla="*/ 0 w 106"/>
                <a:gd name="T29" fmla="*/ 0 h 108"/>
                <a:gd name="T30" fmla="*/ 0 w 106"/>
                <a:gd name="T31" fmla="*/ 0 h 108"/>
                <a:gd name="T32" fmla="*/ 0 w 106"/>
                <a:gd name="T33" fmla="*/ 0 h 108"/>
                <a:gd name="T34" fmla="*/ 0 w 106"/>
                <a:gd name="T35" fmla="*/ 0 h 108"/>
                <a:gd name="T36" fmla="*/ 0 w 106"/>
                <a:gd name="T37" fmla="*/ 0 h 108"/>
                <a:gd name="T38" fmla="*/ 0 w 106"/>
                <a:gd name="T39" fmla="*/ 0 h 108"/>
                <a:gd name="T40" fmla="*/ 0 w 106"/>
                <a:gd name="T41" fmla="*/ 0 h 108"/>
                <a:gd name="T42" fmla="*/ 0 w 106"/>
                <a:gd name="T43" fmla="*/ 0 h 108"/>
                <a:gd name="T44" fmla="*/ 0 w 106"/>
                <a:gd name="T45" fmla="*/ 0 h 108"/>
                <a:gd name="T46" fmla="*/ 0 w 106"/>
                <a:gd name="T47" fmla="*/ 0 h 108"/>
                <a:gd name="T48" fmla="*/ 0 w 106"/>
                <a:gd name="T49" fmla="*/ 0 h 108"/>
                <a:gd name="T50" fmla="*/ 0 w 106"/>
                <a:gd name="T51" fmla="*/ 0 h 108"/>
                <a:gd name="T52" fmla="*/ 0 w 106"/>
                <a:gd name="T53" fmla="*/ 0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"/>
                <a:gd name="T82" fmla="*/ 0 h 108"/>
                <a:gd name="T83" fmla="*/ 106 w 106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" h="108">
                  <a:moveTo>
                    <a:pt x="106" y="54"/>
                  </a:moveTo>
                  <a:lnTo>
                    <a:pt x="102" y="33"/>
                  </a:lnTo>
                  <a:lnTo>
                    <a:pt x="90" y="16"/>
                  </a:lnTo>
                  <a:lnTo>
                    <a:pt x="74" y="5"/>
                  </a:lnTo>
                  <a:lnTo>
                    <a:pt x="53" y="0"/>
                  </a:lnTo>
                  <a:lnTo>
                    <a:pt x="32" y="5"/>
                  </a:lnTo>
                  <a:lnTo>
                    <a:pt x="15" y="16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5" y="93"/>
                  </a:lnTo>
                  <a:lnTo>
                    <a:pt x="32" y="104"/>
                  </a:lnTo>
                  <a:lnTo>
                    <a:pt x="53" y="108"/>
                  </a:lnTo>
                  <a:lnTo>
                    <a:pt x="74" y="104"/>
                  </a:lnTo>
                  <a:lnTo>
                    <a:pt x="90" y="93"/>
                  </a:lnTo>
                  <a:lnTo>
                    <a:pt x="102" y="75"/>
                  </a:lnTo>
                  <a:lnTo>
                    <a:pt x="106" y="54"/>
                  </a:lnTo>
                  <a:lnTo>
                    <a:pt x="97" y="54"/>
                  </a:lnTo>
                  <a:lnTo>
                    <a:pt x="84" y="23"/>
                  </a:lnTo>
                  <a:lnTo>
                    <a:pt x="54" y="10"/>
                  </a:lnTo>
                  <a:lnTo>
                    <a:pt x="23" y="23"/>
                  </a:lnTo>
                  <a:lnTo>
                    <a:pt x="11" y="54"/>
                  </a:lnTo>
                  <a:lnTo>
                    <a:pt x="23" y="85"/>
                  </a:lnTo>
                  <a:lnTo>
                    <a:pt x="54" y="98"/>
                  </a:lnTo>
                  <a:lnTo>
                    <a:pt x="84" y="85"/>
                  </a:lnTo>
                  <a:lnTo>
                    <a:pt x="97" y="54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2" name="Freeform 230"/>
            <p:cNvSpPr>
              <a:spLocks/>
            </p:cNvSpPr>
            <p:nvPr/>
          </p:nvSpPr>
          <p:spPr bwMode="auto">
            <a:xfrm>
              <a:off x="947" y="503"/>
              <a:ext cx="26" cy="27"/>
            </a:xfrm>
            <a:custGeom>
              <a:avLst/>
              <a:gdLst>
                <a:gd name="T0" fmla="*/ 0 w 106"/>
                <a:gd name="T1" fmla="*/ 0 h 108"/>
                <a:gd name="T2" fmla="*/ 0 w 106"/>
                <a:gd name="T3" fmla="*/ 0 h 108"/>
                <a:gd name="T4" fmla="*/ 0 w 106"/>
                <a:gd name="T5" fmla="*/ 0 h 108"/>
                <a:gd name="T6" fmla="*/ 0 w 106"/>
                <a:gd name="T7" fmla="*/ 0 h 108"/>
                <a:gd name="T8" fmla="*/ 0 w 106"/>
                <a:gd name="T9" fmla="*/ 0 h 108"/>
                <a:gd name="T10" fmla="*/ 0 w 106"/>
                <a:gd name="T11" fmla="*/ 0 h 108"/>
                <a:gd name="T12" fmla="*/ 0 w 106"/>
                <a:gd name="T13" fmla="*/ 0 h 108"/>
                <a:gd name="T14" fmla="*/ 0 w 106"/>
                <a:gd name="T15" fmla="*/ 0 h 108"/>
                <a:gd name="T16" fmla="*/ 0 w 106"/>
                <a:gd name="T17" fmla="*/ 0 h 108"/>
                <a:gd name="T18" fmla="*/ 0 w 106"/>
                <a:gd name="T19" fmla="*/ 0 h 108"/>
                <a:gd name="T20" fmla="*/ 0 w 106"/>
                <a:gd name="T21" fmla="*/ 0 h 108"/>
                <a:gd name="T22" fmla="*/ 0 w 106"/>
                <a:gd name="T23" fmla="*/ 0 h 108"/>
                <a:gd name="T24" fmla="*/ 0 w 106"/>
                <a:gd name="T25" fmla="*/ 0 h 108"/>
                <a:gd name="T26" fmla="*/ 0 w 106"/>
                <a:gd name="T27" fmla="*/ 0 h 108"/>
                <a:gd name="T28" fmla="*/ 0 w 106"/>
                <a:gd name="T29" fmla="*/ 0 h 108"/>
                <a:gd name="T30" fmla="*/ 0 w 106"/>
                <a:gd name="T31" fmla="*/ 0 h 108"/>
                <a:gd name="T32" fmla="*/ 0 w 106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8"/>
                <a:gd name="T53" fmla="*/ 106 w 106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8">
                  <a:moveTo>
                    <a:pt x="106" y="54"/>
                  </a:moveTo>
                  <a:lnTo>
                    <a:pt x="102" y="33"/>
                  </a:lnTo>
                  <a:lnTo>
                    <a:pt x="90" y="16"/>
                  </a:lnTo>
                  <a:lnTo>
                    <a:pt x="74" y="5"/>
                  </a:lnTo>
                  <a:lnTo>
                    <a:pt x="53" y="0"/>
                  </a:lnTo>
                  <a:lnTo>
                    <a:pt x="32" y="5"/>
                  </a:lnTo>
                  <a:lnTo>
                    <a:pt x="15" y="16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5" y="93"/>
                  </a:lnTo>
                  <a:lnTo>
                    <a:pt x="32" y="104"/>
                  </a:lnTo>
                  <a:lnTo>
                    <a:pt x="53" y="108"/>
                  </a:lnTo>
                  <a:lnTo>
                    <a:pt x="74" y="104"/>
                  </a:lnTo>
                  <a:lnTo>
                    <a:pt x="90" y="93"/>
                  </a:lnTo>
                  <a:lnTo>
                    <a:pt x="102" y="75"/>
                  </a:lnTo>
                  <a:lnTo>
                    <a:pt x="106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3" name="Freeform 231"/>
            <p:cNvSpPr>
              <a:spLocks/>
            </p:cNvSpPr>
            <p:nvPr/>
          </p:nvSpPr>
          <p:spPr bwMode="auto">
            <a:xfrm>
              <a:off x="949" y="505"/>
              <a:ext cx="22" cy="22"/>
            </a:xfrm>
            <a:custGeom>
              <a:avLst/>
              <a:gdLst>
                <a:gd name="T0" fmla="*/ 0 w 86"/>
                <a:gd name="T1" fmla="*/ 0 h 88"/>
                <a:gd name="T2" fmla="*/ 0 w 86"/>
                <a:gd name="T3" fmla="*/ 0 h 88"/>
                <a:gd name="T4" fmla="*/ 0 w 86"/>
                <a:gd name="T5" fmla="*/ 0 h 88"/>
                <a:gd name="T6" fmla="*/ 0 w 86"/>
                <a:gd name="T7" fmla="*/ 0 h 88"/>
                <a:gd name="T8" fmla="*/ 0 w 86"/>
                <a:gd name="T9" fmla="*/ 0 h 88"/>
                <a:gd name="T10" fmla="*/ 0 w 86"/>
                <a:gd name="T11" fmla="*/ 0 h 88"/>
                <a:gd name="T12" fmla="*/ 0 w 86"/>
                <a:gd name="T13" fmla="*/ 0 h 88"/>
                <a:gd name="T14" fmla="*/ 0 w 86"/>
                <a:gd name="T15" fmla="*/ 0 h 88"/>
                <a:gd name="T16" fmla="*/ 0 w 86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8"/>
                <a:gd name="T29" fmla="*/ 86 w 8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8">
                  <a:moveTo>
                    <a:pt x="86" y="44"/>
                  </a:moveTo>
                  <a:lnTo>
                    <a:pt x="73" y="13"/>
                  </a:lnTo>
                  <a:lnTo>
                    <a:pt x="43" y="0"/>
                  </a:lnTo>
                  <a:lnTo>
                    <a:pt x="13" y="13"/>
                  </a:lnTo>
                  <a:lnTo>
                    <a:pt x="0" y="44"/>
                  </a:lnTo>
                  <a:lnTo>
                    <a:pt x="13" y="75"/>
                  </a:lnTo>
                  <a:lnTo>
                    <a:pt x="43" y="88"/>
                  </a:lnTo>
                  <a:lnTo>
                    <a:pt x="73" y="75"/>
                  </a:lnTo>
                  <a:lnTo>
                    <a:pt x="86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90" name="AutoShape 232"/>
          <p:cNvSpPr>
            <a:spLocks noChangeArrowheads="1"/>
          </p:cNvSpPr>
          <p:nvPr/>
        </p:nvSpPr>
        <p:spPr bwMode="auto">
          <a:xfrm>
            <a:off x="2268538" y="1125538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91" name="Group 233"/>
          <p:cNvGrpSpPr>
            <a:grpSpLocks/>
          </p:cNvGrpSpPr>
          <p:nvPr/>
        </p:nvGrpSpPr>
        <p:grpSpPr bwMode="auto">
          <a:xfrm>
            <a:off x="2411413" y="4076700"/>
            <a:ext cx="422275" cy="360363"/>
            <a:chOff x="1152" y="2544"/>
            <a:chExt cx="156" cy="145"/>
          </a:xfrm>
        </p:grpSpPr>
        <p:sp>
          <p:nvSpPr>
            <p:cNvPr id="11297" name="Freeform 234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4"/>
                <a:gd name="T52" fmla="*/ 0 h 580"/>
                <a:gd name="T53" fmla="*/ 624 w 624"/>
                <a:gd name="T54" fmla="*/ 580 h 5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  <a:close/>
                </a:path>
              </a:pathLst>
            </a:custGeom>
            <a:solidFill>
              <a:srgbClr val="0C2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8" name="Freeform 235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w 624"/>
                <a:gd name="T35" fmla="*/ 0 h 5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4"/>
                <a:gd name="T55" fmla="*/ 0 h 580"/>
                <a:gd name="T56" fmla="*/ 624 w 624"/>
                <a:gd name="T57" fmla="*/ 580 h 5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</a:path>
              </a:pathLst>
            </a:custGeom>
            <a:noFill/>
            <a:ln w="15875">
              <a:solidFill>
                <a:srgbClr val="FF120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92" name="Group 236"/>
          <p:cNvGrpSpPr>
            <a:grpSpLocks/>
          </p:cNvGrpSpPr>
          <p:nvPr/>
        </p:nvGrpSpPr>
        <p:grpSpPr bwMode="auto">
          <a:xfrm>
            <a:off x="2411413" y="5445125"/>
            <a:ext cx="422275" cy="360363"/>
            <a:chOff x="1152" y="2544"/>
            <a:chExt cx="156" cy="145"/>
          </a:xfrm>
        </p:grpSpPr>
        <p:sp>
          <p:nvSpPr>
            <p:cNvPr id="11295" name="Freeform 237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4"/>
                <a:gd name="T52" fmla="*/ 0 h 580"/>
                <a:gd name="T53" fmla="*/ 624 w 624"/>
                <a:gd name="T54" fmla="*/ 580 h 5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  <a:close/>
                </a:path>
              </a:pathLst>
            </a:custGeom>
            <a:solidFill>
              <a:srgbClr val="0C2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Freeform 238"/>
            <p:cNvSpPr>
              <a:spLocks/>
            </p:cNvSpPr>
            <p:nvPr/>
          </p:nvSpPr>
          <p:spPr bwMode="auto">
            <a:xfrm>
              <a:off x="1152" y="2544"/>
              <a:ext cx="156" cy="145"/>
            </a:xfrm>
            <a:custGeom>
              <a:avLst/>
              <a:gdLst>
                <a:gd name="T0" fmla="*/ 0 w 624"/>
                <a:gd name="T1" fmla="*/ 0 h 580"/>
                <a:gd name="T2" fmla="*/ 0 w 624"/>
                <a:gd name="T3" fmla="*/ 0 h 580"/>
                <a:gd name="T4" fmla="*/ 0 w 624"/>
                <a:gd name="T5" fmla="*/ 0 h 580"/>
                <a:gd name="T6" fmla="*/ 0 w 624"/>
                <a:gd name="T7" fmla="*/ 0 h 580"/>
                <a:gd name="T8" fmla="*/ 0 w 624"/>
                <a:gd name="T9" fmla="*/ 0 h 580"/>
                <a:gd name="T10" fmla="*/ 0 w 624"/>
                <a:gd name="T11" fmla="*/ 0 h 580"/>
                <a:gd name="T12" fmla="*/ 0 w 624"/>
                <a:gd name="T13" fmla="*/ 0 h 580"/>
                <a:gd name="T14" fmla="*/ 0 w 624"/>
                <a:gd name="T15" fmla="*/ 0 h 580"/>
                <a:gd name="T16" fmla="*/ 0 w 624"/>
                <a:gd name="T17" fmla="*/ 0 h 580"/>
                <a:gd name="T18" fmla="*/ 0 w 624"/>
                <a:gd name="T19" fmla="*/ 0 h 580"/>
                <a:gd name="T20" fmla="*/ 0 w 624"/>
                <a:gd name="T21" fmla="*/ 0 h 580"/>
                <a:gd name="T22" fmla="*/ 0 w 624"/>
                <a:gd name="T23" fmla="*/ 0 h 580"/>
                <a:gd name="T24" fmla="*/ 0 w 624"/>
                <a:gd name="T25" fmla="*/ 0 h 580"/>
                <a:gd name="T26" fmla="*/ 0 w 624"/>
                <a:gd name="T27" fmla="*/ 0 h 580"/>
                <a:gd name="T28" fmla="*/ 0 w 624"/>
                <a:gd name="T29" fmla="*/ 0 h 580"/>
                <a:gd name="T30" fmla="*/ 0 w 624"/>
                <a:gd name="T31" fmla="*/ 0 h 580"/>
                <a:gd name="T32" fmla="*/ 0 w 624"/>
                <a:gd name="T33" fmla="*/ 0 h 580"/>
                <a:gd name="T34" fmla="*/ 0 w 624"/>
                <a:gd name="T35" fmla="*/ 0 h 5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4"/>
                <a:gd name="T55" fmla="*/ 0 h 580"/>
                <a:gd name="T56" fmla="*/ 624 w 624"/>
                <a:gd name="T57" fmla="*/ 580 h 5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4" h="580">
                  <a:moveTo>
                    <a:pt x="624" y="290"/>
                  </a:moveTo>
                  <a:lnTo>
                    <a:pt x="599" y="177"/>
                  </a:lnTo>
                  <a:lnTo>
                    <a:pt x="532" y="85"/>
                  </a:lnTo>
                  <a:lnTo>
                    <a:pt x="433" y="22"/>
                  </a:lnTo>
                  <a:lnTo>
                    <a:pt x="312" y="0"/>
                  </a:lnTo>
                  <a:lnTo>
                    <a:pt x="190" y="22"/>
                  </a:lnTo>
                  <a:lnTo>
                    <a:pt x="92" y="85"/>
                  </a:lnTo>
                  <a:lnTo>
                    <a:pt x="24" y="177"/>
                  </a:lnTo>
                  <a:lnTo>
                    <a:pt x="0" y="290"/>
                  </a:lnTo>
                  <a:lnTo>
                    <a:pt x="24" y="403"/>
                  </a:lnTo>
                  <a:lnTo>
                    <a:pt x="92" y="494"/>
                  </a:lnTo>
                  <a:lnTo>
                    <a:pt x="190" y="557"/>
                  </a:lnTo>
                  <a:lnTo>
                    <a:pt x="312" y="580"/>
                  </a:lnTo>
                  <a:lnTo>
                    <a:pt x="433" y="557"/>
                  </a:lnTo>
                  <a:lnTo>
                    <a:pt x="532" y="494"/>
                  </a:lnTo>
                  <a:lnTo>
                    <a:pt x="599" y="403"/>
                  </a:lnTo>
                  <a:lnTo>
                    <a:pt x="624" y="290"/>
                  </a:lnTo>
                </a:path>
              </a:pathLst>
            </a:custGeom>
            <a:noFill/>
            <a:ln w="15875">
              <a:solidFill>
                <a:srgbClr val="FF120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6"/>
          <p:cNvSpPr>
            <a:spLocks noChangeArrowheads="1"/>
          </p:cNvSpPr>
          <p:nvPr/>
        </p:nvSpPr>
        <p:spPr bwMode="auto">
          <a:xfrm>
            <a:off x="2012950" y="2466975"/>
            <a:ext cx="792163" cy="5762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1" name="Rectangle 375"/>
          <p:cNvSpPr>
            <a:spLocks noChangeArrowheads="1"/>
          </p:cNvSpPr>
          <p:nvPr/>
        </p:nvSpPr>
        <p:spPr bwMode="auto">
          <a:xfrm>
            <a:off x="250825" y="1196975"/>
            <a:ext cx="1441450" cy="13684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23850" y="4419600"/>
            <a:ext cx="3486150" cy="1295400"/>
          </a:xfrm>
          <a:prstGeom prst="rect">
            <a:avLst/>
          </a:prstGeom>
          <a:solidFill>
            <a:srgbClr val="D9FFFF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730750" y="838200"/>
            <a:ext cx="3873500" cy="609600"/>
          </a:xfrm>
          <a:prstGeom prst="rect">
            <a:avLst/>
          </a:prstGeom>
          <a:solidFill>
            <a:srgbClr val="FFFF00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752850" y="865188"/>
            <a:ext cx="5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000" b="1">
                <a:solidFill>
                  <a:srgbClr val="0C2DFF"/>
                </a:solidFill>
                <a:latin typeface="Arial Narrow" pitchFamily="34" charset="0"/>
              </a:rPr>
              <a:t> </a:t>
            </a:r>
            <a:endParaRPr lang="de-DE">
              <a:latin typeface="Times New Roman" pitchFamily="18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81000" y="4495800"/>
            <a:ext cx="3390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101600"/>
            <a:r>
              <a:rPr lang="de-DE" sz="1800" b="1">
                <a:solidFill>
                  <a:srgbClr val="000000"/>
                </a:solidFill>
              </a:rPr>
              <a:t>Wenn diese Voraussetzungen</a:t>
            </a:r>
          </a:p>
          <a:p>
            <a:pPr indent="101600"/>
            <a:r>
              <a:rPr lang="de-DE" sz="1800" b="1">
                <a:solidFill>
                  <a:srgbClr val="000000"/>
                </a:solidFill>
              </a:rPr>
              <a:t>nicht vorliegen = Betriebsteil:</a:t>
            </a:r>
            <a:endParaRPr lang="de-DE" sz="1800" b="1"/>
          </a:p>
          <a:p>
            <a:pPr indent="101600"/>
            <a:r>
              <a:rPr lang="de-DE" sz="1800" b="1">
                <a:solidFill>
                  <a:srgbClr val="000000"/>
                </a:solidFill>
              </a:rPr>
              <a:t>Teilnahme an der BR-Wahl im </a:t>
            </a:r>
            <a:endParaRPr lang="de-DE" sz="1800" b="1"/>
          </a:p>
          <a:p>
            <a:pPr indent="101600"/>
            <a:r>
              <a:rPr lang="de-DE" sz="1800" b="1">
                <a:solidFill>
                  <a:srgbClr val="000000"/>
                </a:solidFill>
              </a:rPr>
              <a:t>Hauptbetrieb !</a:t>
            </a:r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457200" y="1219200"/>
            <a:ext cx="917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100" b="1">
                <a:solidFill>
                  <a:srgbClr val="000000"/>
                </a:solidFill>
              </a:rPr>
              <a:t>Betrieb</a:t>
            </a:r>
            <a:endParaRPr lang="de-DE"/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683375" y="1676400"/>
            <a:ext cx="1920875" cy="7429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  betriebsratsfähiger 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Betriebsteil mit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mind. 5 AN</a:t>
            </a:r>
            <a:endParaRPr lang="de-DE" sz="1600"/>
          </a:p>
        </p:txBody>
      </p:sp>
      <p:sp>
        <p:nvSpPr>
          <p:cNvPr id="12298" name="Rectangle 27"/>
          <p:cNvSpPr>
            <a:spLocks noChangeArrowheads="1"/>
          </p:cNvSpPr>
          <p:nvPr/>
        </p:nvSpPr>
        <p:spPr bwMode="auto">
          <a:xfrm>
            <a:off x="457200" y="2819400"/>
            <a:ext cx="3302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Betriebsteil A</a:t>
            </a:r>
          </a:p>
          <a:p>
            <a:endParaRPr lang="de-DE" sz="1800"/>
          </a:p>
          <a:p>
            <a:r>
              <a:rPr lang="de-DE" sz="1800" b="1">
                <a:solidFill>
                  <a:srgbClr val="000000"/>
                </a:solidFill>
              </a:rPr>
              <a:t>	Betriebsteil B</a:t>
            </a:r>
          </a:p>
          <a:p>
            <a:endParaRPr lang="de-DE" sz="1800"/>
          </a:p>
          <a:p>
            <a:r>
              <a:rPr lang="de-DE" sz="1800" b="1">
                <a:solidFill>
                  <a:srgbClr val="000000"/>
                </a:solidFill>
              </a:rPr>
              <a:t>		Betriebsteil C</a:t>
            </a:r>
            <a:endParaRPr lang="de-DE" sz="1800"/>
          </a:p>
          <a:p>
            <a:endParaRPr lang="de-DE" sz="1800"/>
          </a:p>
        </p:txBody>
      </p:sp>
      <p:sp>
        <p:nvSpPr>
          <p:cNvPr id="12299" name="Rectangle 43"/>
          <p:cNvSpPr>
            <a:spLocks noChangeArrowheads="1"/>
          </p:cNvSpPr>
          <p:nvPr/>
        </p:nvSpPr>
        <p:spPr bwMode="auto">
          <a:xfrm>
            <a:off x="6732588" y="2590800"/>
            <a:ext cx="1871662" cy="7429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 eigenständig durch 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Aufgabenbereich </a:t>
            </a:r>
            <a:endParaRPr lang="de-DE" sz="3600"/>
          </a:p>
          <a:p>
            <a:pPr algn="ctr"/>
            <a:r>
              <a:rPr lang="de-DE" sz="1600">
                <a:solidFill>
                  <a:srgbClr val="000000"/>
                </a:solidFill>
              </a:rPr>
              <a:t> und Organisation</a:t>
            </a:r>
          </a:p>
        </p:txBody>
      </p:sp>
      <p:sp>
        <p:nvSpPr>
          <p:cNvPr id="12300" name="Rectangle 46"/>
          <p:cNvSpPr>
            <a:spLocks noChangeArrowheads="1"/>
          </p:cNvSpPr>
          <p:nvPr/>
        </p:nvSpPr>
        <p:spPr bwMode="auto">
          <a:xfrm>
            <a:off x="6227763" y="4114800"/>
            <a:ext cx="2413000" cy="742950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räumlich weit entfernt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 vom Hauptbetrieb</a:t>
            </a:r>
            <a:r>
              <a:rPr lang="de-DE" sz="1600"/>
              <a:t> </a:t>
            </a:r>
          </a:p>
          <a:p>
            <a:pPr algn="ctr"/>
            <a:r>
              <a:rPr lang="de-DE" sz="1600">
                <a:solidFill>
                  <a:srgbClr val="000000"/>
                </a:solidFill>
              </a:rPr>
              <a:t>(50-60 KM)</a:t>
            </a:r>
            <a:endParaRPr lang="de-DE" sz="1600"/>
          </a:p>
        </p:txBody>
      </p:sp>
      <p:sp>
        <p:nvSpPr>
          <p:cNvPr id="12301" name="Rectangle 53"/>
          <p:cNvSpPr>
            <a:spLocks noChangeArrowheads="1"/>
          </p:cNvSpPr>
          <p:nvPr/>
        </p:nvSpPr>
        <p:spPr bwMode="auto">
          <a:xfrm>
            <a:off x="7236296" y="3572217"/>
            <a:ext cx="5370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100" dirty="0">
                <a:solidFill>
                  <a:srgbClr val="000000"/>
                </a:solidFill>
              </a:rPr>
              <a:t>oder</a:t>
            </a:r>
            <a:endParaRPr lang="de-DE" sz="4000" dirty="0"/>
          </a:p>
        </p:txBody>
      </p:sp>
      <p:sp>
        <p:nvSpPr>
          <p:cNvPr id="12302" name="Rectangle 93"/>
          <p:cNvSpPr>
            <a:spLocks noChangeArrowheads="1"/>
          </p:cNvSpPr>
          <p:nvPr/>
        </p:nvSpPr>
        <p:spPr bwMode="auto">
          <a:xfrm>
            <a:off x="4441825" y="914400"/>
            <a:ext cx="4105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rgbClr val="000000"/>
                </a:solidFill>
              </a:rPr>
              <a:t>Wenn die Voraussetzungen vorliegen: eigenen Betriebsrat bilden </a:t>
            </a:r>
            <a:endParaRPr lang="de-DE" sz="3200" b="1"/>
          </a:p>
        </p:txBody>
      </p:sp>
      <p:sp>
        <p:nvSpPr>
          <p:cNvPr id="12303" name="Freeform 115"/>
          <p:cNvSpPr>
            <a:spLocks/>
          </p:cNvSpPr>
          <p:nvPr/>
        </p:nvSpPr>
        <p:spPr bwMode="auto">
          <a:xfrm rot="-5387331">
            <a:off x="5263357" y="4337843"/>
            <a:ext cx="450850" cy="157163"/>
          </a:xfrm>
          <a:custGeom>
            <a:avLst/>
            <a:gdLst>
              <a:gd name="T0" fmla="*/ 2147483647 w 2099"/>
              <a:gd name="T1" fmla="*/ 2147483647 h 396"/>
              <a:gd name="T2" fmla="*/ 2147483647 w 2099"/>
              <a:gd name="T3" fmla="*/ 2147483647 h 396"/>
              <a:gd name="T4" fmla="*/ 2147483647 w 2099"/>
              <a:gd name="T5" fmla="*/ 0 h 396"/>
              <a:gd name="T6" fmla="*/ 2147483647 w 2099"/>
              <a:gd name="T7" fmla="*/ 2147483647 h 396"/>
              <a:gd name="T8" fmla="*/ 2147483647 w 2099"/>
              <a:gd name="T9" fmla="*/ 2147483647 h 396"/>
              <a:gd name="T10" fmla="*/ 2147483647 w 2099"/>
              <a:gd name="T11" fmla="*/ 2147483647 h 396"/>
              <a:gd name="T12" fmla="*/ 2147483647 w 2099"/>
              <a:gd name="T13" fmla="*/ 2147483647 h 396"/>
              <a:gd name="T14" fmla="*/ 2147483647 w 2099"/>
              <a:gd name="T15" fmla="*/ 2147483647 h 396"/>
              <a:gd name="T16" fmla="*/ 2147483647 w 2099"/>
              <a:gd name="T17" fmla="*/ 2147483647 h 396"/>
              <a:gd name="T18" fmla="*/ 0 w 2099"/>
              <a:gd name="T19" fmla="*/ 2147483647 h 396"/>
              <a:gd name="T20" fmla="*/ 2147483647 w 2099"/>
              <a:gd name="T21" fmla="*/ 0 h 396"/>
              <a:gd name="T22" fmla="*/ 2147483647 w 2099"/>
              <a:gd name="T23" fmla="*/ 2147483647 h 396"/>
              <a:gd name="T24" fmla="*/ 2147483647 w 2099"/>
              <a:gd name="T25" fmla="*/ 2147483647 h 3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99"/>
              <a:gd name="T40" fmla="*/ 0 h 396"/>
              <a:gd name="T41" fmla="*/ 2099 w 2099"/>
              <a:gd name="T42" fmla="*/ 396 h 3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99" h="396">
                <a:moveTo>
                  <a:pt x="1049" y="101"/>
                </a:moveTo>
                <a:lnTo>
                  <a:pt x="1770" y="99"/>
                </a:lnTo>
                <a:lnTo>
                  <a:pt x="1770" y="0"/>
                </a:lnTo>
                <a:lnTo>
                  <a:pt x="2099" y="198"/>
                </a:lnTo>
                <a:lnTo>
                  <a:pt x="1770" y="396"/>
                </a:lnTo>
                <a:lnTo>
                  <a:pt x="1770" y="297"/>
                </a:lnTo>
                <a:lnTo>
                  <a:pt x="1049" y="299"/>
                </a:lnTo>
                <a:lnTo>
                  <a:pt x="328" y="297"/>
                </a:lnTo>
                <a:lnTo>
                  <a:pt x="328" y="396"/>
                </a:lnTo>
                <a:lnTo>
                  <a:pt x="0" y="198"/>
                </a:lnTo>
                <a:lnTo>
                  <a:pt x="328" y="0"/>
                </a:lnTo>
                <a:lnTo>
                  <a:pt x="328" y="99"/>
                </a:lnTo>
                <a:lnTo>
                  <a:pt x="1049" y="101"/>
                </a:lnTo>
                <a:close/>
              </a:path>
            </a:pathLst>
          </a:custGeom>
          <a:solidFill>
            <a:srgbClr val="FF01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92" name="Rectangle 2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152400"/>
            <a:ext cx="77724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rgbClr val="0C2DFF"/>
                </a:solidFill>
                <a:latin typeface="Arial" charset="0"/>
              </a:rPr>
              <a:t>Betriebe, Betriebsteile, Kleinstbetriebe § 4 BetrVG</a:t>
            </a:r>
            <a:endParaRPr lang="de-DE" sz="28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2305" name="Group 225"/>
          <p:cNvGrpSpPr>
            <a:grpSpLocks/>
          </p:cNvGrpSpPr>
          <p:nvPr/>
        </p:nvGrpSpPr>
        <p:grpSpPr bwMode="auto">
          <a:xfrm>
            <a:off x="381000" y="1600200"/>
            <a:ext cx="1143000" cy="815975"/>
            <a:chOff x="1370" y="3276"/>
            <a:chExt cx="404" cy="322"/>
          </a:xfrm>
        </p:grpSpPr>
        <p:sp>
          <p:nvSpPr>
            <p:cNvPr id="12441" name="Freeform 226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2" name="Freeform 227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3" name="Freeform 228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4" name="Freeform 229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5" name="Freeform 230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6" name="Freeform 231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7" name="Freeform 232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8" name="Rectangle 233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9" name="Rectangle 234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50" name="Rectangle 235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51" name="Rectangle 236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52" name="Rectangle 237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53" name="Rectangle 238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06" name="Group 239"/>
          <p:cNvGrpSpPr>
            <a:grpSpLocks/>
          </p:cNvGrpSpPr>
          <p:nvPr/>
        </p:nvGrpSpPr>
        <p:grpSpPr bwMode="auto">
          <a:xfrm>
            <a:off x="5181600" y="2667000"/>
            <a:ext cx="674688" cy="658813"/>
            <a:chOff x="823" y="311"/>
            <a:chExt cx="425" cy="415"/>
          </a:xfrm>
        </p:grpSpPr>
        <p:sp>
          <p:nvSpPr>
            <p:cNvPr id="12426" name="Rectangle 240"/>
            <p:cNvSpPr>
              <a:spLocks noChangeArrowheads="1"/>
            </p:cNvSpPr>
            <p:nvPr/>
          </p:nvSpPr>
          <p:spPr bwMode="auto">
            <a:xfrm>
              <a:off x="823" y="311"/>
              <a:ext cx="425" cy="41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7" name="Rectangle 241"/>
            <p:cNvSpPr>
              <a:spLocks noChangeArrowheads="1"/>
            </p:cNvSpPr>
            <p:nvPr/>
          </p:nvSpPr>
          <p:spPr bwMode="auto">
            <a:xfrm>
              <a:off x="828" y="316"/>
              <a:ext cx="415" cy="405"/>
            </a:xfrm>
            <a:prstGeom prst="rect">
              <a:avLst/>
            </a:prstGeom>
            <a:noFill/>
            <a:ln w="15875">
              <a:solidFill>
                <a:srgbClr val="FF120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8" name="Rectangle 242"/>
            <p:cNvSpPr>
              <a:spLocks noChangeArrowheads="1"/>
            </p:cNvSpPr>
            <p:nvPr/>
          </p:nvSpPr>
          <p:spPr bwMode="auto">
            <a:xfrm>
              <a:off x="892" y="341"/>
              <a:ext cx="3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b="1">
                  <a:solidFill>
                    <a:srgbClr val="000000"/>
                  </a:solidFill>
                </a:rPr>
                <a:t>Betrieb</a:t>
              </a:r>
              <a:endParaRPr lang="de-DE"/>
            </a:p>
          </p:txBody>
        </p:sp>
        <p:sp>
          <p:nvSpPr>
            <p:cNvPr id="12429" name="Freeform 243"/>
            <p:cNvSpPr>
              <a:spLocks/>
            </p:cNvSpPr>
            <p:nvPr/>
          </p:nvSpPr>
          <p:spPr bwMode="auto">
            <a:xfrm>
              <a:off x="913" y="472"/>
              <a:ext cx="227" cy="232"/>
            </a:xfrm>
            <a:custGeom>
              <a:avLst/>
              <a:gdLst>
                <a:gd name="T0" fmla="*/ 0 w 908"/>
                <a:gd name="T1" fmla="*/ 0 h 926"/>
                <a:gd name="T2" fmla="*/ 0 w 908"/>
                <a:gd name="T3" fmla="*/ 0 h 926"/>
                <a:gd name="T4" fmla="*/ 0 w 908"/>
                <a:gd name="T5" fmla="*/ 0 h 926"/>
                <a:gd name="T6" fmla="*/ 0 w 908"/>
                <a:gd name="T7" fmla="*/ 0 h 926"/>
                <a:gd name="T8" fmla="*/ 0 w 908"/>
                <a:gd name="T9" fmla="*/ 0 h 926"/>
                <a:gd name="T10" fmla="*/ 0 w 908"/>
                <a:gd name="T11" fmla="*/ 0 h 926"/>
                <a:gd name="T12" fmla="*/ 0 w 908"/>
                <a:gd name="T13" fmla="*/ 0 h 926"/>
                <a:gd name="T14" fmla="*/ 0 w 908"/>
                <a:gd name="T15" fmla="*/ 0 h 926"/>
                <a:gd name="T16" fmla="*/ 0 w 908"/>
                <a:gd name="T17" fmla="*/ 0 h 926"/>
                <a:gd name="T18" fmla="*/ 0 w 908"/>
                <a:gd name="T19" fmla="*/ 0 h 926"/>
                <a:gd name="T20" fmla="*/ 0 w 908"/>
                <a:gd name="T21" fmla="*/ 0 h 926"/>
                <a:gd name="T22" fmla="*/ 0 w 908"/>
                <a:gd name="T23" fmla="*/ 0 h 926"/>
                <a:gd name="T24" fmla="*/ 0 w 908"/>
                <a:gd name="T25" fmla="*/ 0 h 926"/>
                <a:gd name="T26" fmla="*/ 0 w 908"/>
                <a:gd name="T27" fmla="*/ 0 h 926"/>
                <a:gd name="T28" fmla="*/ 0 w 908"/>
                <a:gd name="T29" fmla="*/ 0 h 926"/>
                <a:gd name="T30" fmla="*/ 0 w 908"/>
                <a:gd name="T31" fmla="*/ 0 h 926"/>
                <a:gd name="T32" fmla="*/ 0 w 908"/>
                <a:gd name="T33" fmla="*/ 0 h 926"/>
                <a:gd name="T34" fmla="*/ 0 w 908"/>
                <a:gd name="T35" fmla="*/ 0 h 926"/>
                <a:gd name="T36" fmla="*/ 0 w 908"/>
                <a:gd name="T37" fmla="*/ 0 h 926"/>
                <a:gd name="T38" fmla="*/ 0 w 908"/>
                <a:gd name="T39" fmla="*/ 0 h 926"/>
                <a:gd name="T40" fmla="*/ 0 w 908"/>
                <a:gd name="T41" fmla="*/ 0 h 926"/>
                <a:gd name="T42" fmla="*/ 0 w 908"/>
                <a:gd name="T43" fmla="*/ 0 h 926"/>
                <a:gd name="T44" fmla="*/ 0 w 908"/>
                <a:gd name="T45" fmla="*/ 0 h 926"/>
                <a:gd name="T46" fmla="*/ 0 w 908"/>
                <a:gd name="T47" fmla="*/ 0 h 926"/>
                <a:gd name="T48" fmla="*/ 0 w 908"/>
                <a:gd name="T49" fmla="*/ 0 h 926"/>
                <a:gd name="T50" fmla="*/ 0 w 908"/>
                <a:gd name="T51" fmla="*/ 0 h 926"/>
                <a:gd name="T52" fmla="*/ 0 w 908"/>
                <a:gd name="T53" fmla="*/ 0 h 9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8"/>
                <a:gd name="T82" fmla="*/ 0 h 926"/>
                <a:gd name="T83" fmla="*/ 908 w 908"/>
                <a:gd name="T84" fmla="*/ 926 h 9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8" h="926">
                  <a:moveTo>
                    <a:pt x="908" y="69"/>
                  </a:moveTo>
                  <a:lnTo>
                    <a:pt x="908" y="862"/>
                  </a:lnTo>
                  <a:lnTo>
                    <a:pt x="908" y="863"/>
                  </a:lnTo>
                  <a:lnTo>
                    <a:pt x="904" y="884"/>
                  </a:lnTo>
                  <a:lnTo>
                    <a:pt x="894" y="903"/>
                  </a:lnTo>
                  <a:lnTo>
                    <a:pt x="878" y="917"/>
                  </a:lnTo>
                  <a:lnTo>
                    <a:pt x="858" y="925"/>
                  </a:lnTo>
                  <a:lnTo>
                    <a:pt x="54" y="925"/>
                  </a:lnTo>
                  <a:lnTo>
                    <a:pt x="45" y="926"/>
                  </a:lnTo>
                  <a:lnTo>
                    <a:pt x="28" y="922"/>
                  </a:lnTo>
                  <a:lnTo>
                    <a:pt x="13" y="912"/>
                  </a:lnTo>
                  <a:lnTo>
                    <a:pt x="0" y="880"/>
                  </a:lnTo>
                  <a:lnTo>
                    <a:pt x="1" y="869"/>
                  </a:lnTo>
                  <a:lnTo>
                    <a:pt x="1" y="72"/>
                  </a:lnTo>
                  <a:lnTo>
                    <a:pt x="1" y="65"/>
                  </a:lnTo>
                  <a:lnTo>
                    <a:pt x="6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67" y="6"/>
                  </a:lnTo>
                  <a:lnTo>
                    <a:pt x="888" y="20"/>
                  </a:lnTo>
                  <a:lnTo>
                    <a:pt x="903" y="41"/>
                  </a:lnTo>
                  <a:lnTo>
                    <a:pt x="907" y="68"/>
                  </a:lnTo>
                  <a:lnTo>
                    <a:pt x="908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0" name="Freeform 244"/>
            <p:cNvSpPr>
              <a:spLocks/>
            </p:cNvSpPr>
            <p:nvPr/>
          </p:nvSpPr>
          <p:spPr bwMode="auto">
            <a:xfrm>
              <a:off x="923" y="482"/>
              <a:ext cx="207" cy="211"/>
            </a:xfrm>
            <a:custGeom>
              <a:avLst/>
              <a:gdLst>
                <a:gd name="T0" fmla="*/ 0 w 826"/>
                <a:gd name="T1" fmla="*/ 0 h 844"/>
                <a:gd name="T2" fmla="*/ 0 w 826"/>
                <a:gd name="T3" fmla="*/ 0 h 844"/>
                <a:gd name="T4" fmla="*/ 0 w 826"/>
                <a:gd name="T5" fmla="*/ 0 h 844"/>
                <a:gd name="T6" fmla="*/ 0 w 826"/>
                <a:gd name="T7" fmla="*/ 0 h 844"/>
                <a:gd name="T8" fmla="*/ 0 w 826"/>
                <a:gd name="T9" fmla="*/ 0 h 844"/>
                <a:gd name="T10" fmla="*/ 0 w 826"/>
                <a:gd name="T11" fmla="*/ 0 h 844"/>
                <a:gd name="T12" fmla="*/ 0 w 826"/>
                <a:gd name="T13" fmla="*/ 0 h 844"/>
                <a:gd name="T14" fmla="*/ 0 w 826"/>
                <a:gd name="T15" fmla="*/ 0 h 844"/>
                <a:gd name="T16" fmla="*/ 0 w 826"/>
                <a:gd name="T17" fmla="*/ 0 h 844"/>
                <a:gd name="T18" fmla="*/ 0 w 826"/>
                <a:gd name="T19" fmla="*/ 0 h 844"/>
                <a:gd name="T20" fmla="*/ 0 w 826"/>
                <a:gd name="T21" fmla="*/ 0 h 844"/>
                <a:gd name="T22" fmla="*/ 0 w 826"/>
                <a:gd name="T23" fmla="*/ 0 h 844"/>
                <a:gd name="T24" fmla="*/ 0 w 826"/>
                <a:gd name="T25" fmla="*/ 0 h 844"/>
                <a:gd name="T26" fmla="*/ 0 w 826"/>
                <a:gd name="T27" fmla="*/ 0 h 844"/>
                <a:gd name="T28" fmla="*/ 0 w 826"/>
                <a:gd name="T29" fmla="*/ 0 h 844"/>
                <a:gd name="T30" fmla="*/ 0 w 826"/>
                <a:gd name="T31" fmla="*/ 0 h 844"/>
                <a:gd name="T32" fmla="*/ 0 w 826"/>
                <a:gd name="T33" fmla="*/ 0 h 8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6"/>
                <a:gd name="T52" fmla="*/ 0 h 844"/>
                <a:gd name="T53" fmla="*/ 826 w 826"/>
                <a:gd name="T54" fmla="*/ 844 h 8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6" h="844">
                  <a:moveTo>
                    <a:pt x="826" y="28"/>
                  </a:moveTo>
                  <a:lnTo>
                    <a:pt x="826" y="824"/>
                  </a:lnTo>
                  <a:lnTo>
                    <a:pt x="818" y="839"/>
                  </a:lnTo>
                  <a:lnTo>
                    <a:pt x="804" y="844"/>
                  </a:lnTo>
                  <a:lnTo>
                    <a:pt x="802" y="843"/>
                  </a:lnTo>
                  <a:lnTo>
                    <a:pt x="24" y="843"/>
                  </a:lnTo>
                  <a:lnTo>
                    <a:pt x="9" y="838"/>
                  </a:lnTo>
                  <a:lnTo>
                    <a:pt x="0" y="82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803" y="1"/>
                  </a:lnTo>
                  <a:lnTo>
                    <a:pt x="820" y="10"/>
                  </a:lnTo>
                  <a:lnTo>
                    <a:pt x="82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1" name="Freeform 245"/>
            <p:cNvSpPr>
              <a:spLocks/>
            </p:cNvSpPr>
            <p:nvPr/>
          </p:nvSpPr>
          <p:spPr bwMode="auto">
            <a:xfrm>
              <a:off x="985" y="539"/>
              <a:ext cx="145" cy="154"/>
            </a:xfrm>
            <a:custGeom>
              <a:avLst/>
              <a:gdLst>
                <a:gd name="T0" fmla="*/ 0 w 581"/>
                <a:gd name="T1" fmla="*/ 0 h 618"/>
                <a:gd name="T2" fmla="*/ 0 w 581"/>
                <a:gd name="T3" fmla="*/ 0 h 618"/>
                <a:gd name="T4" fmla="*/ 0 w 581"/>
                <a:gd name="T5" fmla="*/ 0 h 618"/>
                <a:gd name="T6" fmla="*/ 0 w 581"/>
                <a:gd name="T7" fmla="*/ 0 h 618"/>
                <a:gd name="T8" fmla="*/ 0 w 581"/>
                <a:gd name="T9" fmla="*/ 0 h 618"/>
                <a:gd name="T10" fmla="*/ 0 w 581"/>
                <a:gd name="T11" fmla="*/ 0 h 618"/>
                <a:gd name="T12" fmla="*/ 0 w 581"/>
                <a:gd name="T13" fmla="*/ 0 h 618"/>
                <a:gd name="T14" fmla="*/ 0 w 581"/>
                <a:gd name="T15" fmla="*/ 0 h 618"/>
                <a:gd name="T16" fmla="*/ 0 w 581"/>
                <a:gd name="T17" fmla="*/ 0 h 618"/>
                <a:gd name="T18" fmla="*/ 0 w 581"/>
                <a:gd name="T19" fmla="*/ 0 h 618"/>
                <a:gd name="T20" fmla="*/ 0 w 581"/>
                <a:gd name="T21" fmla="*/ 0 h 618"/>
                <a:gd name="T22" fmla="*/ 0 w 581"/>
                <a:gd name="T23" fmla="*/ 0 h 618"/>
                <a:gd name="T24" fmla="*/ 0 w 581"/>
                <a:gd name="T25" fmla="*/ 0 h 618"/>
                <a:gd name="T26" fmla="*/ 0 w 581"/>
                <a:gd name="T27" fmla="*/ 0 h 618"/>
                <a:gd name="T28" fmla="*/ 0 w 581"/>
                <a:gd name="T29" fmla="*/ 0 h 618"/>
                <a:gd name="T30" fmla="*/ 0 w 581"/>
                <a:gd name="T31" fmla="*/ 0 h 618"/>
                <a:gd name="T32" fmla="*/ 0 w 581"/>
                <a:gd name="T33" fmla="*/ 0 h 618"/>
                <a:gd name="T34" fmla="*/ 0 w 581"/>
                <a:gd name="T35" fmla="*/ 0 h 618"/>
                <a:gd name="T36" fmla="*/ 0 w 581"/>
                <a:gd name="T37" fmla="*/ 0 h 618"/>
                <a:gd name="T38" fmla="*/ 0 w 581"/>
                <a:gd name="T39" fmla="*/ 0 h 618"/>
                <a:gd name="T40" fmla="*/ 0 w 581"/>
                <a:gd name="T41" fmla="*/ 0 h 618"/>
                <a:gd name="T42" fmla="*/ 0 w 581"/>
                <a:gd name="T43" fmla="*/ 0 h 618"/>
                <a:gd name="T44" fmla="*/ 0 w 581"/>
                <a:gd name="T45" fmla="*/ 0 h 618"/>
                <a:gd name="T46" fmla="*/ 0 w 581"/>
                <a:gd name="T47" fmla="*/ 0 h 618"/>
                <a:gd name="T48" fmla="*/ 0 w 581"/>
                <a:gd name="T49" fmla="*/ 0 h 618"/>
                <a:gd name="T50" fmla="*/ 0 w 581"/>
                <a:gd name="T51" fmla="*/ 0 h 618"/>
                <a:gd name="T52" fmla="*/ 0 w 581"/>
                <a:gd name="T53" fmla="*/ 0 h 618"/>
                <a:gd name="T54" fmla="*/ 0 w 581"/>
                <a:gd name="T55" fmla="*/ 0 h 618"/>
                <a:gd name="T56" fmla="*/ 0 w 581"/>
                <a:gd name="T57" fmla="*/ 0 h 618"/>
                <a:gd name="T58" fmla="*/ 0 w 581"/>
                <a:gd name="T59" fmla="*/ 0 h 618"/>
                <a:gd name="T60" fmla="*/ 0 w 581"/>
                <a:gd name="T61" fmla="*/ 0 h 618"/>
                <a:gd name="T62" fmla="*/ 0 w 581"/>
                <a:gd name="T63" fmla="*/ 0 h 618"/>
                <a:gd name="T64" fmla="*/ 0 w 581"/>
                <a:gd name="T65" fmla="*/ 0 h 618"/>
                <a:gd name="T66" fmla="*/ 0 w 581"/>
                <a:gd name="T67" fmla="*/ 0 h 618"/>
                <a:gd name="T68" fmla="*/ 0 w 581"/>
                <a:gd name="T69" fmla="*/ 0 h 618"/>
                <a:gd name="T70" fmla="*/ 0 w 581"/>
                <a:gd name="T71" fmla="*/ 0 h 618"/>
                <a:gd name="T72" fmla="*/ 0 w 581"/>
                <a:gd name="T73" fmla="*/ 0 h 618"/>
                <a:gd name="T74" fmla="*/ 0 w 581"/>
                <a:gd name="T75" fmla="*/ 0 h 618"/>
                <a:gd name="T76" fmla="*/ 0 w 581"/>
                <a:gd name="T77" fmla="*/ 0 h 618"/>
                <a:gd name="T78" fmla="*/ 0 w 581"/>
                <a:gd name="T79" fmla="*/ 0 h 618"/>
                <a:gd name="T80" fmla="*/ 0 w 581"/>
                <a:gd name="T81" fmla="*/ 0 h 618"/>
                <a:gd name="T82" fmla="*/ 0 w 581"/>
                <a:gd name="T83" fmla="*/ 0 h 618"/>
                <a:gd name="T84" fmla="*/ 0 w 581"/>
                <a:gd name="T85" fmla="*/ 0 h 618"/>
                <a:gd name="T86" fmla="*/ 0 w 581"/>
                <a:gd name="T87" fmla="*/ 0 h 618"/>
                <a:gd name="T88" fmla="*/ 0 w 581"/>
                <a:gd name="T89" fmla="*/ 0 h 618"/>
                <a:gd name="T90" fmla="*/ 0 w 581"/>
                <a:gd name="T91" fmla="*/ 0 h 618"/>
                <a:gd name="T92" fmla="*/ 0 w 581"/>
                <a:gd name="T93" fmla="*/ 0 h 618"/>
                <a:gd name="T94" fmla="*/ 0 w 581"/>
                <a:gd name="T95" fmla="*/ 0 h 618"/>
                <a:gd name="T96" fmla="*/ 0 w 581"/>
                <a:gd name="T97" fmla="*/ 0 h 618"/>
                <a:gd name="T98" fmla="*/ 0 w 581"/>
                <a:gd name="T99" fmla="*/ 0 h 618"/>
                <a:gd name="T100" fmla="*/ 0 w 581"/>
                <a:gd name="T101" fmla="*/ 0 h 618"/>
                <a:gd name="T102" fmla="*/ 0 w 581"/>
                <a:gd name="T103" fmla="*/ 0 h 618"/>
                <a:gd name="T104" fmla="*/ 0 w 581"/>
                <a:gd name="T105" fmla="*/ 0 h 618"/>
                <a:gd name="T106" fmla="*/ 0 w 581"/>
                <a:gd name="T107" fmla="*/ 0 h 618"/>
                <a:gd name="T108" fmla="*/ 0 w 581"/>
                <a:gd name="T109" fmla="*/ 0 h 618"/>
                <a:gd name="T110" fmla="*/ 0 w 581"/>
                <a:gd name="T111" fmla="*/ 0 h 6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1"/>
                <a:gd name="T169" fmla="*/ 0 h 618"/>
                <a:gd name="T170" fmla="*/ 581 w 581"/>
                <a:gd name="T171" fmla="*/ 618 h 6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1" h="618">
                  <a:moveTo>
                    <a:pt x="581" y="0"/>
                  </a:moveTo>
                  <a:lnTo>
                    <a:pt x="581" y="594"/>
                  </a:lnTo>
                  <a:lnTo>
                    <a:pt x="581" y="596"/>
                  </a:lnTo>
                  <a:lnTo>
                    <a:pt x="580" y="598"/>
                  </a:lnTo>
                  <a:lnTo>
                    <a:pt x="580" y="601"/>
                  </a:lnTo>
                  <a:lnTo>
                    <a:pt x="579" y="602"/>
                  </a:lnTo>
                  <a:lnTo>
                    <a:pt x="579" y="604"/>
                  </a:lnTo>
                  <a:lnTo>
                    <a:pt x="578" y="606"/>
                  </a:lnTo>
                  <a:lnTo>
                    <a:pt x="577" y="607"/>
                  </a:lnTo>
                  <a:lnTo>
                    <a:pt x="576" y="610"/>
                  </a:lnTo>
                  <a:lnTo>
                    <a:pt x="574" y="612"/>
                  </a:lnTo>
                  <a:lnTo>
                    <a:pt x="574" y="613"/>
                  </a:lnTo>
                  <a:lnTo>
                    <a:pt x="571" y="614"/>
                  </a:lnTo>
                  <a:lnTo>
                    <a:pt x="570" y="615"/>
                  </a:lnTo>
                  <a:lnTo>
                    <a:pt x="569" y="616"/>
                  </a:lnTo>
                  <a:lnTo>
                    <a:pt x="567" y="616"/>
                  </a:lnTo>
                  <a:lnTo>
                    <a:pt x="565" y="617"/>
                  </a:lnTo>
                  <a:lnTo>
                    <a:pt x="561" y="617"/>
                  </a:lnTo>
                  <a:lnTo>
                    <a:pt x="559" y="618"/>
                  </a:lnTo>
                  <a:lnTo>
                    <a:pt x="557" y="618"/>
                  </a:lnTo>
                  <a:lnTo>
                    <a:pt x="39" y="618"/>
                  </a:lnTo>
                  <a:lnTo>
                    <a:pt x="46" y="564"/>
                  </a:lnTo>
                  <a:lnTo>
                    <a:pt x="0" y="553"/>
                  </a:lnTo>
                  <a:lnTo>
                    <a:pt x="15" y="488"/>
                  </a:lnTo>
                  <a:lnTo>
                    <a:pt x="62" y="499"/>
                  </a:lnTo>
                  <a:lnTo>
                    <a:pt x="72" y="464"/>
                  </a:lnTo>
                  <a:lnTo>
                    <a:pt x="82" y="441"/>
                  </a:lnTo>
                  <a:lnTo>
                    <a:pt x="38" y="421"/>
                  </a:lnTo>
                  <a:lnTo>
                    <a:pt x="65" y="361"/>
                  </a:lnTo>
                  <a:lnTo>
                    <a:pt x="110" y="381"/>
                  </a:lnTo>
                  <a:lnTo>
                    <a:pt x="119" y="363"/>
                  </a:lnTo>
                  <a:lnTo>
                    <a:pt x="139" y="330"/>
                  </a:lnTo>
                  <a:lnTo>
                    <a:pt x="101" y="300"/>
                  </a:lnTo>
                  <a:lnTo>
                    <a:pt x="139" y="246"/>
                  </a:lnTo>
                  <a:lnTo>
                    <a:pt x="177" y="276"/>
                  </a:lnTo>
                  <a:lnTo>
                    <a:pt x="180" y="271"/>
                  </a:lnTo>
                  <a:lnTo>
                    <a:pt x="216" y="233"/>
                  </a:lnTo>
                  <a:lnTo>
                    <a:pt x="186" y="197"/>
                  </a:lnTo>
                  <a:lnTo>
                    <a:pt x="229" y="154"/>
                  </a:lnTo>
                  <a:lnTo>
                    <a:pt x="243" y="164"/>
                  </a:lnTo>
                  <a:lnTo>
                    <a:pt x="264" y="188"/>
                  </a:lnTo>
                  <a:lnTo>
                    <a:pt x="301" y="160"/>
                  </a:lnTo>
                  <a:lnTo>
                    <a:pt x="317" y="150"/>
                  </a:lnTo>
                  <a:lnTo>
                    <a:pt x="292" y="107"/>
                  </a:lnTo>
                  <a:lnTo>
                    <a:pt x="348" y="73"/>
                  </a:lnTo>
                  <a:lnTo>
                    <a:pt x="374" y="115"/>
                  </a:lnTo>
                  <a:lnTo>
                    <a:pt x="395" y="105"/>
                  </a:lnTo>
                  <a:lnTo>
                    <a:pt x="426" y="90"/>
                  </a:lnTo>
                  <a:lnTo>
                    <a:pt x="409" y="45"/>
                  </a:lnTo>
                  <a:lnTo>
                    <a:pt x="471" y="23"/>
                  </a:lnTo>
                  <a:lnTo>
                    <a:pt x="487" y="68"/>
                  </a:lnTo>
                  <a:lnTo>
                    <a:pt x="497" y="66"/>
                  </a:lnTo>
                  <a:lnTo>
                    <a:pt x="544" y="55"/>
                  </a:lnTo>
                  <a:lnTo>
                    <a:pt x="537" y="6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2" name="Freeform 246"/>
            <p:cNvSpPr>
              <a:spLocks/>
            </p:cNvSpPr>
            <p:nvPr/>
          </p:nvSpPr>
          <p:spPr bwMode="auto">
            <a:xfrm>
              <a:off x="924" y="575"/>
              <a:ext cx="122" cy="118"/>
            </a:xfrm>
            <a:custGeom>
              <a:avLst/>
              <a:gdLst>
                <a:gd name="T0" fmla="*/ 0 w 491"/>
                <a:gd name="T1" fmla="*/ 0 h 472"/>
                <a:gd name="T2" fmla="*/ 0 w 491"/>
                <a:gd name="T3" fmla="*/ 0 h 472"/>
                <a:gd name="T4" fmla="*/ 0 w 491"/>
                <a:gd name="T5" fmla="*/ 0 h 472"/>
                <a:gd name="T6" fmla="*/ 0 w 491"/>
                <a:gd name="T7" fmla="*/ 0 h 472"/>
                <a:gd name="T8" fmla="*/ 0 w 491"/>
                <a:gd name="T9" fmla="*/ 0 h 472"/>
                <a:gd name="T10" fmla="*/ 0 w 491"/>
                <a:gd name="T11" fmla="*/ 0 h 472"/>
                <a:gd name="T12" fmla="*/ 0 w 491"/>
                <a:gd name="T13" fmla="*/ 0 h 472"/>
                <a:gd name="T14" fmla="*/ 0 w 491"/>
                <a:gd name="T15" fmla="*/ 0 h 472"/>
                <a:gd name="T16" fmla="*/ 0 w 491"/>
                <a:gd name="T17" fmla="*/ 0 h 472"/>
                <a:gd name="T18" fmla="*/ 0 w 491"/>
                <a:gd name="T19" fmla="*/ 0 h 472"/>
                <a:gd name="T20" fmla="*/ 0 w 491"/>
                <a:gd name="T21" fmla="*/ 0 h 472"/>
                <a:gd name="T22" fmla="*/ 0 w 491"/>
                <a:gd name="T23" fmla="*/ 0 h 472"/>
                <a:gd name="T24" fmla="*/ 0 w 491"/>
                <a:gd name="T25" fmla="*/ 0 h 472"/>
                <a:gd name="T26" fmla="*/ 0 w 491"/>
                <a:gd name="T27" fmla="*/ 0 h 472"/>
                <a:gd name="T28" fmla="*/ 0 w 491"/>
                <a:gd name="T29" fmla="*/ 0 h 472"/>
                <a:gd name="T30" fmla="*/ 0 w 491"/>
                <a:gd name="T31" fmla="*/ 0 h 472"/>
                <a:gd name="T32" fmla="*/ 0 w 491"/>
                <a:gd name="T33" fmla="*/ 0 h 472"/>
                <a:gd name="T34" fmla="*/ 0 w 491"/>
                <a:gd name="T35" fmla="*/ 0 h 472"/>
                <a:gd name="T36" fmla="*/ 0 w 491"/>
                <a:gd name="T37" fmla="*/ 0 h 472"/>
                <a:gd name="T38" fmla="*/ 0 w 491"/>
                <a:gd name="T39" fmla="*/ 0 h 472"/>
                <a:gd name="T40" fmla="*/ 0 w 491"/>
                <a:gd name="T41" fmla="*/ 0 h 472"/>
                <a:gd name="T42" fmla="*/ 0 w 491"/>
                <a:gd name="T43" fmla="*/ 0 h 472"/>
                <a:gd name="T44" fmla="*/ 0 w 491"/>
                <a:gd name="T45" fmla="*/ 0 h 472"/>
                <a:gd name="T46" fmla="*/ 0 w 491"/>
                <a:gd name="T47" fmla="*/ 0 h 472"/>
                <a:gd name="T48" fmla="*/ 0 w 491"/>
                <a:gd name="T49" fmla="*/ 0 h 472"/>
                <a:gd name="T50" fmla="*/ 0 w 491"/>
                <a:gd name="T51" fmla="*/ 0 h 472"/>
                <a:gd name="T52" fmla="*/ 0 w 491"/>
                <a:gd name="T53" fmla="*/ 0 h 472"/>
                <a:gd name="T54" fmla="*/ 0 w 491"/>
                <a:gd name="T55" fmla="*/ 0 h 472"/>
                <a:gd name="T56" fmla="*/ 0 w 491"/>
                <a:gd name="T57" fmla="*/ 0 h 472"/>
                <a:gd name="T58" fmla="*/ 0 w 491"/>
                <a:gd name="T59" fmla="*/ 0 h 472"/>
                <a:gd name="T60" fmla="*/ 0 w 491"/>
                <a:gd name="T61" fmla="*/ 0 h 472"/>
                <a:gd name="T62" fmla="*/ 0 w 491"/>
                <a:gd name="T63" fmla="*/ 0 h 472"/>
                <a:gd name="T64" fmla="*/ 0 w 491"/>
                <a:gd name="T65" fmla="*/ 0 h 472"/>
                <a:gd name="T66" fmla="*/ 0 w 491"/>
                <a:gd name="T67" fmla="*/ 0 h 472"/>
                <a:gd name="T68" fmla="*/ 0 w 491"/>
                <a:gd name="T69" fmla="*/ 0 h 4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1"/>
                <a:gd name="T106" fmla="*/ 0 h 472"/>
                <a:gd name="T107" fmla="*/ 491 w 491"/>
                <a:gd name="T108" fmla="*/ 472 h 4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1" h="472">
                  <a:moveTo>
                    <a:pt x="0" y="128"/>
                  </a:moveTo>
                  <a:lnTo>
                    <a:pt x="0" y="448"/>
                  </a:lnTo>
                  <a:lnTo>
                    <a:pt x="0" y="450"/>
                  </a:lnTo>
                  <a:lnTo>
                    <a:pt x="0" y="452"/>
                  </a:lnTo>
                  <a:lnTo>
                    <a:pt x="1" y="455"/>
                  </a:lnTo>
                  <a:lnTo>
                    <a:pt x="1" y="456"/>
                  </a:lnTo>
                  <a:lnTo>
                    <a:pt x="2" y="458"/>
                  </a:lnTo>
                  <a:lnTo>
                    <a:pt x="3" y="460"/>
                  </a:lnTo>
                  <a:lnTo>
                    <a:pt x="5" y="462"/>
                  </a:lnTo>
                  <a:lnTo>
                    <a:pt x="6" y="464"/>
                  </a:lnTo>
                  <a:lnTo>
                    <a:pt x="7" y="466"/>
                  </a:lnTo>
                  <a:lnTo>
                    <a:pt x="9" y="467"/>
                  </a:lnTo>
                  <a:lnTo>
                    <a:pt x="10" y="468"/>
                  </a:lnTo>
                  <a:lnTo>
                    <a:pt x="12" y="469"/>
                  </a:lnTo>
                  <a:lnTo>
                    <a:pt x="13" y="470"/>
                  </a:lnTo>
                  <a:lnTo>
                    <a:pt x="16" y="471"/>
                  </a:lnTo>
                  <a:lnTo>
                    <a:pt x="18" y="471"/>
                  </a:lnTo>
                  <a:lnTo>
                    <a:pt x="20" y="472"/>
                  </a:lnTo>
                  <a:lnTo>
                    <a:pt x="22" y="472"/>
                  </a:lnTo>
                  <a:lnTo>
                    <a:pt x="23" y="472"/>
                  </a:lnTo>
                  <a:lnTo>
                    <a:pt x="285" y="472"/>
                  </a:lnTo>
                  <a:lnTo>
                    <a:pt x="284" y="472"/>
                  </a:lnTo>
                  <a:lnTo>
                    <a:pt x="291" y="418"/>
                  </a:lnTo>
                  <a:lnTo>
                    <a:pt x="246" y="407"/>
                  </a:lnTo>
                  <a:lnTo>
                    <a:pt x="261" y="342"/>
                  </a:lnTo>
                  <a:lnTo>
                    <a:pt x="307" y="353"/>
                  </a:lnTo>
                  <a:lnTo>
                    <a:pt x="317" y="318"/>
                  </a:lnTo>
                  <a:lnTo>
                    <a:pt x="327" y="295"/>
                  </a:lnTo>
                  <a:lnTo>
                    <a:pt x="284" y="275"/>
                  </a:lnTo>
                  <a:lnTo>
                    <a:pt x="312" y="215"/>
                  </a:lnTo>
                  <a:lnTo>
                    <a:pt x="356" y="235"/>
                  </a:lnTo>
                  <a:lnTo>
                    <a:pt x="364" y="217"/>
                  </a:lnTo>
                  <a:lnTo>
                    <a:pt x="384" y="184"/>
                  </a:lnTo>
                  <a:lnTo>
                    <a:pt x="347" y="154"/>
                  </a:lnTo>
                  <a:lnTo>
                    <a:pt x="384" y="101"/>
                  </a:lnTo>
                  <a:lnTo>
                    <a:pt x="423" y="130"/>
                  </a:lnTo>
                  <a:lnTo>
                    <a:pt x="426" y="125"/>
                  </a:lnTo>
                  <a:lnTo>
                    <a:pt x="462" y="87"/>
                  </a:lnTo>
                  <a:lnTo>
                    <a:pt x="432" y="51"/>
                  </a:lnTo>
                  <a:lnTo>
                    <a:pt x="474" y="9"/>
                  </a:lnTo>
                  <a:lnTo>
                    <a:pt x="491" y="19"/>
                  </a:lnTo>
                  <a:lnTo>
                    <a:pt x="479" y="13"/>
                  </a:lnTo>
                  <a:lnTo>
                    <a:pt x="461" y="0"/>
                  </a:lnTo>
                  <a:lnTo>
                    <a:pt x="445" y="19"/>
                  </a:lnTo>
                  <a:lnTo>
                    <a:pt x="424" y="43"/>
                  </a:lnTo>
                  <a:lnTo>
                    <a:pt x="454" y="78"/>
                  </a:lnTo>
                  <a:lnTo>
                    <a:pt x="411" y="116"/>
                  </a:lnTo>
                  <a:lnTo>
                    <a:pt x="382" y="80"/>
                  </a:lnTo>
                  <a:lnTo>
                    <a:pt x="371" y="88"/>
                  </a:lnTo>
                  <a:lnTo>
                    <a:pt x="343" y="107"/>
                  </a:lnTo>
                  <a:lnTo>
                    <a:pt x="329" y="114"/>
                  </a:lnTo>
                  <a:lnTo>
                    <a:pt x="347" y="160"/>
                  </a:lnTo>
                  <a:lnTo>
                    <a:pt x="295" y="182"/>
                  </a:lnTo>
                  <a:lnTo>
                    <a:pt x="277" y="138"/>
                  </a:lnTo>
                  <a:lnTo>
                    <a:pt x="251" y="145"/>
                  </a:lnTo>
                  <a:lnTo>
                    <a:pt x="221" y="152"/>
                  </a:lnTo>
                  <a:lnTo>
                    <a:pt x="225" y="199"/>
                  </a:lnTo>
                  <a:lnTo>
                    <a:pt x="170" y="206"/>
                  </a:lnTo>
                  <a:lnTo>
                    <a:pt x="165" y="159"/>
                  </a:lnTo>
                  <a:lnTo>
                    <a:pt x="151" y="159"/>
                  </a:lnTo>
                  <a:lnTo>
                    <a:pt x="118" y="158"/>
                  </a:lnTo>
                  <a:lnTo>
                    <a:pt x="100" y="155"/>
                  </a:lnTo>
                  <a:lnTo>
                    <a:pt x="91" y="203"/>
                  </a:lnTo>
                  <a:lnTo>
                    <a:pt x="35" y="192"/>
                  </a:lnTo>
                  <a:lnTo>
                    <a:pt x="44" y="143"/>
                  </a:lnTo>
                  <a:lnTo>
                    <a:pt x="20" y="135"/>
                  </a:lnTo>
                  <a:lnTo>
                    <a:pt x="2" y="128"/>
                  </a:lnTo>
                  <a:lnTo>
                    <a:pt x="0" y="127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3" name="Freeform 247"/>
            <p:cNvSpPr>
              <a:spLocks/>
            </p:cNvSpPr>
            <p:nvPr/>
          </p:nvSpPr>
          <p:spPr bwMode="auto">
            <a:xfrm>
              <a:off x="1043" y="483"/>
              <a:ext cx="87" cy="102"/>
            </a:xfrm>
            <a:custGeom>
              <a:avLst/>
              <a:gdLst>
                <a:gd name="T0" fmla="*/ 0 w 347"/>
                <a:gd name="T1" fmla="*/ 0 h 411"/>
                <a:gd name="T2" fmla="*/ 0 w 347"/>
                <a:gd name="T3" fmla="*/ 0 h 411"/>
                <a:gd name="T4" fmla="*/ 0 w 347"/>
                <a:gd name="T5" fmla="*/ 0 h 411"/>
                <a:gd name="T6" fmla="*/ 0 w 347"/>
                <a:gd name="T7" fmla="*/ 0 h 411"/>
                <a:gd name="T8" fmla="*/ 0 w 347"/>
                <a:gd name="T9" fmla="*/ 0 h 411"/>
                <a:gd name="T10" fmla="*/ 0 w 347"/>
                <a:gd name="T11" fmla="*/ 0 h 411"/>
                <a:gd name="T12" fmla="*/ 0 w 347"/>
                <a:gd name="T13" fmla="*/ 0 h 411"/>
                <a:gd name="T14" fmla="*/ 0 w 347"/>
                <a:gd name="T15" fmla="*/ 0 h 411"/>
                <a:gd name="T16" fmla="*/ 0 w 347"/>
                <a:gd name="T17" fmla="*/ 0 h 411"/>
                <a:gd name="T18" fmla="*/ 0 w 347"/>
                <a:gd name="T19" fmla="*/ 0 h 411"/>
                <a:gd name="T20" fmla="*/ 0 w 347"/>
                <a:gd name="T21" fmla="*/ 0 h 411"/>
                <a:gd name="T22" fmla="*/ 0 w 347"/>
                <a:gd name="T23" fmla="*/ 0 h 411"/>
                <a:gd name="T24" fmla="*/ 0 w 347"/>
                <a:gd name="T25" fmla="*/ 0 h 411"/>
                <a:gd name="T26" fmla="*/ 0 w 347"/>
                <a:gd name="T27" fmla="*/ 0 h 411"/>
                <a:gd name="T28" fmla="*/ 0 w 347"/>
                <a:gd name="T29" fmla="*/ 0 h 411"/>
                <a:gd name="T30" fmla="*/ 0 w 347"/>
                <a:gd name="T31" fmla="*/ 0 h 411"/>
                <a:gd name="T32" fmla="*/ 0 w 347"/>
                <a:gd name="T33" fmla="*/ 0 h 411"/>
                <a:gd name="T34" fmla="*/ 0 w 347"/>
                <a:gd name="T35" fmla="*/ 0 h 411"/>
                <a:gd name="T36" fmla="*/ 0 w 347"/>
                <a:gd name="T37" fmla="*/ 0 h 411"/>
                <a:gd name="T38" fmla="*/ 0 w 347"/>
                <a:gd name="T39" fmla="*/ 0 h 411"/>
                <a:gd name="T40" fmla="*/ 0 w 347"/>
                <a:gd name="T41" fmla="*/ 0 h 411"/>
                <a:gd name="T42" fmla="*/ 0 w 347"/>
                <a:gd name="T43" fmla="*/ 0 h 411"/>
                <a:gd name="T44" fmla="*/ 0 w 347"/>
                <a:gd name="T45" fmla="*/ 0 h 411"/>
                <a:gd name="T46" fmla="*/ 0 w 347"/>
                <a:gd name="T47" fmla="*/ 0 h 411"/>
                <a:gd name="T48" fmla="*/ 0 w 347"/>
                <a:gd name="T49" fmla="*/ 0 h 411"/>
                <a:gd name="T50" fmla="*/ 0 w 347"/>
                <a:gd name="T51" fmla="*/ 0 h 411"/>
                <a:gd name="T52" fmla="*/ 0 w 347"/>
                <a:gd name="T53" fmla="*/ 0 h 411"/>
                <a:gd name="T54" fmla="*/ 0 w 347"/>
                <a:gd name="T55" fmla="*/ 0 h 411"/>
                <a:gd name="T56" fmla="*/ 0 w 347"/>
                <a:gd name="T57" fmla="*/ 0 h 411"/>
                <a:gd name="T58" fmla="*/ 0 w 347"/>
                <a:gd name="T59" fmla="*/ 0 h 411"/>
                <a:gd name="T60" fmla="*/ 0 w 347"/>
                <a:gd name="T61" fmla="*/ 0 h 411"/>
                <a:gd name="T62" fmla="*/ 0 w 347"/>
                <a:gd name="T63" fmla="*/ 0 h 411"/>
                <a:gd name="T64" fmla="*/ 0 w 347"/>
                <a:gd name="T65" fmla="*/ 0 h 411"/>
                <a:gd name="T66" fmla="*/ 0 w 347"/>
                <a:gd name="T67" fmla="*/ 0 h 411"/>
                <a:gd name="T68" fmla="*/ 0 w 347"/>
                <a:gd name="T69" fmla="*/ 0 h 411"/>
                <a:gd name="T70" fmla="*/ 0 w 347"/>
                <a:gd name="T71" fmla="*/ 0 h 411"/>
                <a:gd name="T72" fmla="*/ 0 w 347"/>
                <a:gd name="T73" fmla="*/ 0 h 411"/>
                <a:gd name="T74" fmla="*/ 0 w 347"/>
                <a:gd name="T75" fmla="*/ 0 h 411"/>
                <a:gd name="T76" fmla="*/ 0 w 347"/>
                <a:gd name="T77" fmla="*/ 0 h 411"/>
                <a:gd name="T78" fmla="*/ 0 w 347"/>
                <a:gd name="T79" fmla="*/ 0 h 411"/>
                <a:gd name="T80" fmla="*/ 0 w 347"/>
                <a:gd name="T81" fmla="*/ 0 h 411"/>
                <a:gd name="T82" fmla="*/ 0 w 347"/>
                <a:gd name="T83" fmla="*/ 0 h 411"/>
                <a:gd name="T84" fmla="*/ 0 w 347"/>
                <a:gd name="T85" fmla="*/ 0 h 411"/>
                <a:gd name="T86" fmla="*/ 0 w 347"/>
                <a:gd name="T87" fmla="*/ 0 h 411"/>
                <a:gd name="T88" fmla="*/ 0 w 347"/>
                <a:gd name="T89" fmla="*/ 0 h 411"/>
                <a:gd name="T90" fmla="*/ 0 w 347"/>
                <a:gd name="T91" fmla="*/ 0 h 411"/>
                <a:gd name="T92" fmla="*/ 0 w 347"/>
                <a:gd name="T93" fmla="*/ 0 h 411"/>
                <a:gd name="T94" fmla="*/ 0 w 347"/>
                <a:gd name="T95" fmla="*/ 0 h 411"/>
                <a:gd name="T96" fmla="*/ 0 w 347"/>
                <a:gd name="T97" fmla="*/ 0 h 411"/>
                <a:gd name="T98" fmla="*/ 0 w 347"/>
                <a:gd name="T99" fmla="*/ 0 h 411"/>
                <a:gd name="T100" fmla="*/ 0 w 347"/>
                <a:gd name="T101" fmla="*/ 0 h 411"/>
                <a:gd name="T102" fmla="*/ 0 w 347"/>
                <a:gd name="T103" fmla="*/ 0 h 411"/>
                <a:gd name="T104" fmla="*/ 0 w 347"/>
                <a:gd name="T105" fmla="*/ 0 h 411"/>
                <a:gd name="T106" fmla="*/ 0 w 347"/>
                <a:gd name="T107" fmla="*/ 0 h 411"/>
                <a:gd name="T108" fmla="*/ 0 w 347"/>
                <a:gd name="T109" fmla="*/ 0 h 411"/>
                <a:gd name="T110" fmla="*/ 0 w 347"/>
                <a:gd name="T111" fmla="*/ 0 h 4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"/>
                <a:gd name="T169" fmla="*/ 0 h 411"/>
                <a:gd name="T170" fmla="*/ 347 w 347"/>
                <a:gd name="T171" fmla="*/ 411 h 4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" h="411">
                  <a:moveTo>
                    <a:pt x="81" y="0"/>
                  </a:moveTo>
                  <a:lnTo>
                    <a:pt x="83" y="9"/>
                  </a:lnTo>
                  <a:lnTo>
                    <a:pt x="40" y="26"/>
                  </a:lnTo>
                  <a:lnTo>
                    <a:pt x="42" y="36"/>
                  </a:lnTo>
                  <a:lnTo>
                    <a:pt x="50" y="69"/>
                  </a:lnTo>
                  <a:lnTo>
                    <a:pt x="52" y="89"/>
                  </a:lnTo>
                  <a:lnTo>
                    <a:pt x="100" y="88"/>
                  </a:lnTo>
                  <a:lnTo>
                    <a:pt x="103" y="145"/>
                  </a:lnTo>
                  <a:lnTo>
                    <a:pt x="56" y="146"/>
                  </a:lnTo>
                  <a:lnTo>
                    <a:pt x="55" y="172"/>
                  </a:lnTo>
                  <a:lnTo>
                    <a:pt x="50" y="205"/>
                  </a:lnTo>
                  <a:lnTo>
                    <a:pt x="95" y="218"/>
                  </a:lnTo>
                  <a:lnTo>
                    <a:pt x="81" y="272"/>
                  </a:lnTo>
                  <a:lnTo>
                    <a:pt x="37" y="260"/>
                  </a:lnTo>
                  <a:lnTo>
                    <a:pt x="33" y="271"/>
                  </a:lnTo>
                  <a:lnTo>
                    <a:pt x="19" y="303"/>
                  </a:lnTo>
                  <a:lnTo>
                    <a:pt x="10" y="321"/>
                  </a:lnTo>
                  <a:lnTo>
                    <a:pt x="50" y="347"/>
                  </a:lnTo>
                  <a:lnTo>
                    <a:pt x="19" y="396"/>
                  </a:lnTo>
                  <a:lnTo>
                    <a:pt x="0" y="382"/>
                  </a:lnTo>
                  <a:lnTo>
                    <a:pt x="9" y="388"/>
                  </a:lnTo>
                  <a:lnTo>
                    <a:pt x="31" y="411"/>
                  </a:lnTo>
                  <a:lnTo>
                    <a:pt x="67" y="384"/>
                  </a:lnTo>
                  <a:lnTo>
                    <a:pt x="83" y="374"/>
                  </a:lnTo>
                  <a:lnTo>
                    <a:pt x="58" y="332"/>
                  </a:lnTo>
                  <a:lnTo>
                    <a:pt x="114" y="298"/>
                  </a:lnTo>
                  <a:lnTo>
                    <a:pt x="140" y="340"/>
                  </a:lnTo>
                  <a:lnTo>
                    <a:pt x="161" y="329"/>
                  </a:lnTo>
                  <a:lnTo>
                    <a:pt x="192" y="315"/>
                  </a:lnTo>
                  <a:lnTo>
                    <a:pt x="175" y="269"/>
                  </a:lnTo>
                  <a:lnTo>
                    <a:pt x="237" y="247"/>
                  </a:lnTo>
                  <a:lnTo>
                    <a:pt x="253" y="293"/>
                  </a:lnTo>
                  <a:lnTo>
                    <a:pt x="263" y="290"/>
                  </a:lnTo>
                  <a:lnTo>
                    <a:pt x="311" y="279"/>
                  </a:lnTo>
                  <a:lnTo>
                    <a:pt x="304" y="231"/>
                  </a:lnTo>
                  <a:lnTo>
                    <a:pt x="347" y="224"/>
                  </a:lnTo>
                  <a:lnTo>
                    <a:pt x="347" y="26"/>
                  </a:lnTo>
                  <a:lnTo>
                    <a:pt x="347" y="24"/>
                  </a:lnTo>
                  <a:lnTo>
                    <a:pt x="347" y="21"/>
                  </a:lnTo>
                  <a:lnTo>
                    <a:pt x="346" y="19"/>
                  </a:lnTo>
                  <a:lnTo>
                    <a:pt x="346" y="17"/>
                  </a:lnTo>
                  <a:lnTo>
                    <a:pt x="345" y="15"/>
                  </a:lnTo>
                  <a:lnTo>
                    <a:pt x="344" y="13"/>
                  </a:lnTo>
                  <a:lnTo>
                    <a:pt x="343" y="11"/>
                  </a:lnTo>
                  <a:lnTo>
                    <a:pt x="342" y="9"/>
                  </a:lnTo>
                  <a:lnTo>
                    <a:pt x="340" y="8"/>
                  </a:lnTo>
                  <a:lnTo>
                    <a:pt x="338" y="6"/>
                  </a:lnTo>
                  <a:lnTo>
                    <a:pt x="337" y="5"/>
                  </a:lnTo>
                  <a:lnTo>
                    <a:pt x="335" y="4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0" y="2"/>
                  </a:lnTo>
                  <a:lnTo>
                    <a:pt x="327" y="2"/>
                  </a:lnTo>
                  <a:lnTo>
                    <a:pt x="325" y="0"/>
                  </a:lnTo>
                  <a:lnTo>
                    <a:pt x="323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4" name="Freeform 248"/>
            <p:cNvSpPr>
              <a:spLocks/>
            </p:cNvSpPr>
            <p:nvPr/>
          </p:nvSpPr>
          <p:spPr bwMode="auto">
            <a:xfrm>
              <a:off x="941" y="496"/>
              <a:ext cx="38" cy="40"/>
            </a:xfrm>
            <a:custGeom>
              <a:avLst/>
              <a:gdLst>
                <a:gd name="T0" fmla="*/ 0 w 153"/>
                <a:gd name="T1" fmla="*/ 0 h 157"/>
                <a:gd name="T2" fmla="*/ 0 w 153"/>
                <a:gd name="T3" fmla="*/ 0 h 157"/>
                <a:gd name="T4" fmla="*/ 0 w 153"/>
                <a:gd name="T5" fmla="*/ 0 h 157"/>
                <a:gd name="T6" fmla="*/ 0 w 153"/>
                <a:gd name="T7" fmla="*/ 0 h 157"/>
                <a:gd name="T8" fmla="*/ 0 w 153"/>
                <a:gd name="T9" fmla="*/ 0 h 157"/>
                <a:gd name="T10" fmla="*/ 0 w 153"/>
                <a:gd name="T11" fmla="*/ 0 h 157"/>
                <a:gd name="T12" fmla="*/ 0 w 153"/>
                <a:gd name="T13" fmla="*/ 0 h 157"/>
                <a:gd name="T14" fmla="*/ 0 w 153"/>
                <a:gd name="T15" fmla="*/ 0 h 157"/>
                <a:gd name="T16" fmla="*/ 0 w 153"/>
                <a:gd name="T17" fmla="*/ 0 h 157"/>
                <a:gd name="T18" fmla="*/ 0 w 153"/>
                <a:gd name="T19" fmla="*/ 0 h 157"/>
                <a:gd name="T20" fmla="*/ 0 w 153"/>
                <a:gd name="T21" fmla="*/ 0 h 157"/>
                <a:gd name="T22" fmla="*/ 0 w 153"/>
                <a:gd name="T23" fmla="*/ 0 h 157"/>
                <a:gd name="T24" fmla="*/ 0 w 153"/>
                <a:gd name="T25" fmla="*/ 0 h 157"/>
                <a:gd name="T26" fmla="*/ 0 w 153"/>
                <a:gd name="T27" fmla="*/ 0 h 157"/>
                <a:gd name="T28" fmla="*/ 0 w 153"/>
                <a:gd name="T29" fmla="*/ 0 h 157"/>
                <a:gd name="T30" fmla="*/ 0 w 153"/>
                <a:gd name="T31" fmla="*/ 0 h 157"/>
                <a:gd name="T32" fmla="*/ 0 w 153"/>
                <a:gd name="T33" fmla="*/ 0 h 157"/>
                <a:gd name="T34" fmla="*/ 0 w 153"/>
                <a:gd name="T35" fmla="*/ 0 h 157"/>
                <a:gd name="T36" fmla="*/ 0 w 153"/>
                <a:gd name="T37" fmla="*/ 0 h 157"/>
                <a:gd name="T38" fmla="*/ 0 w 153"/>
                <a:gd name="T39" fmla="*/ 0 h 157"/>
                <a:gd name="T40" fmla="*/ 0 w 153"/>
                <a:gd name="T41" fmla="*/ 0 h 157"/>
                <a:gd name="T42" fmla="*/ 0 w 153"/>
                <a:gd name="T43" fmla="*/ 0 h 157"/>
                <a:gd name="T44" fmla="*/ 0 w 153"/>
                <a:gd name="T45" fmla="*/ 0 h 157"/>
                <a:gd name="T46" fmla="*/ 0 w 153"/>
                <a:gd name="T47" fmla="*/ 0 h 157"/>
                <a:gd name="T48" fmla="*/ 0 w 153"/>
                <a:gd name="T49" fmla="*/ 0 h 157"/>
                <a:gd name="T50" fmla="*/ 0 w 153"/>
                <a:gd name="T51" fmla="*/ 0 h 157"/>
                <a:gd name="T52" fmla="*/ 0 w 153"/>
                <a:gd name="T53" fmla="*/ 0 h 157"/>
                <a:gd name="T54" fmla="*/ 0 w 153"/>
                <a:gd name="T55" fmla="*/ 0 h 157"/>
                <a:gd name="T56" fmla="*/ 0 w 153"/>
                <a:gd name="T57" fmla="*/ 0 h 157"/>
                <a:gd name="T58" fmla="*/ 0 w 153"/>
                <a:gd name="T59" fmla="*/ 0 h 157"/>
                <a:gd name="T60" fmla="*/ 0 w 153"/>
                <a:gd name="T61" fmla="*/ 0 h 157"/>
                <a:gd name="T62" fmla="*/ 0 w 153"/>
                <a:gd name="T63" fmla="*/ 0 h 157"/>
                <a:gd name="T64" fmla="*/ 0 w 153"/>
                <a:gd name="T65" fmla="*/ 0 h 157"/>
                <a:gd name="T66" fmla="*/ 0 w 153"/>
                <a:gd name="T67" fmla="*/ 0 h 157"/>
                <a:gd name="T68" fmla="*/ 0 w 153"/>
                <a:gd name="T69" fmla="*/ 0 h 157"/>
                <a:gd name="T70" fmla="*/ 0 w 153"/>
                <a:gd name="T71" fmla="*/ 0 h 1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3"/>
                <a:gd name="T109" fmla="*/ 0 h 157"/>
                <a:gd name="T110" fmla="*/ 153 w 153"/>
                <a:gd name="T111" fmla="*/ 157 h 1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3" h="157">
                  <a:moveTo>
                    <a:pt x="6" y="111"/>
                  </a:moveTo>
                  <a:lnTo>
                    <a:pt x="4" y="105"/>
                  </a:lnTo>
                  <a:lnTo>
                    <a:pt x="2" y="98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6" y="45"/>
                  </a:lnTo>
                  <a:lnTo>
                    <a:pt x="10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6" y="17"/>
                  </a:lnTo>
                  <a:lnTo>
                    <a:pt x="32" y="14"/>
                  </a:lnTo>
                  <a:lnTo>
                    <a:pt x="37" y="11"/>
                  </a:lnTo>
                  <a:lnTo>
                    <a:pt x="44" y="7"/>
                  </a:lnTo>
                  <a:lnTo>
                    <a:pt x="49" y="4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2" y="4"/>
                  </a:lnTo>
                  <a:lnTo>
                    <a:pt x="109" y="7"/>
                  </a:lnTo>
                  <a:lnTo>
                    <a:pt x="115" y="11"/>
                  </a:lnTo>
                  <a:lnTo>
                    <a:pt x="120" y="14"/>
                  </a:lnTo>
                  <a:lnTo>
                    <a:pt x="126" y="17"/>
                  </a:lnTo>
                  <a:lnTo>
                    <a:pt x="130" y="23"/>
                  </a:lnTo>
                  <a:lnTo>
                    <a:pt x="134" y="27"/>
                  </a:lnTo>
                  <a:lnTo>
                    <a:pt x="139" y="33"/>
                  </a:lnTo>
                  <a:lnTo>
                    <a:pt x="142" y="39"/>
                  </a:lnTo>
                  <a:lnTo>
                    <a:pt x="145" y="45"/>
                  </a:lnTo>
                  <a:lnTo>
                    <a:pt x="149" y="52"/>
                  </a:lnTo>
                  <a:lnTo>
                    <a:pt x="150" y="57"/>
                  </a:lnTo>
                  <a:lnTo>
                    <a:pt x="152" y="65"/>
                  </a:lnTo>
                  <a:lnTo>
                    <a:pt x="153" y="71"/>
                  </a:lnTo>
                  <a:lnTo>
                    <a:pt x="153" y="78"/>
                  </a:lnTo>
                  <a:lnTo>
                    <a:pt x="153" y="85"/>
                  </a:lnTo>
                  <a:lnTo>
                    <a:pt x="152" y="91"/>
                  </a:lnTo>
                  <a:lnTo>
                    <a:pt x="150" y="98"/>
                  </a:lnTo>
                  <a:lnTo>
                    <a:pt x="149" y="105"/>
                  </a:lnTo>
                  <a:lnTo>
                    <a:pt x="145" y="111"/>
                  </a:lnTo>
                  <a:lnTo>
                    <a:pt x="142" y="118"/>
                  </a:lnTo>
                  <a:lnTo>
                    <a:pt x="139" y="123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6" y="138"/>
                  </a:lnTo>
                  <a:lnTo>
                    <a:pt x="120" y="142"/>
                  </a:lnTo>
                  <a:lnTo>
                    <a:pt x="115" y="146"/>
                  </a:lnTo>
                  <a:lnTo>
                    <a:pt x="109" y="149"/>
                  </a:lnTo>
                  <a:lnTo>
                    <a:pt x="102" y="152"/>
                  </a:lnTo>
                  <a:lnTo>
                    <a:pt x="96" y="153"/>
                  </a:lnTo>
                  <a:lnTo>
                    <a:pt x="89" y="155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9" y="157"/>
                  </a:lnTo>
                  <a:lnTo>
                    <a:pt x="63" y="155"/>
                  </a:lnTo>
                  <a:lnTo>
                    <a:pt x="56" y="153"/>
                  </a:lnTo>
                  <a:lnTo>
                    <a:pt x="49" y="152"/>
                  </a:lnTo>
                  <a:lnTo>
                    <a:pt x="44" y="149"/>
                  </a:lnTo>
                  <a:lnTo>
                    <a:pt x="37" y="146"/>
                  </a:lnTo>
                  <a:lnTo>
                    <a:pt x="32" y="142"/>
                  </a:lnTo>
                  <a:lnTo>
                    <a:pt x="26" y="138"/>
                  </a:lnTo>
                  <a:lnTo>
                    <a:pt x="22" y="133"/>
                  </a:lnTo>
                  <a:lnTo>
                    <a:pt x="17" y="129"/>
                  </a:lnTo>
                  <a:lnTo>
                    <a:pt x="13" y="123"/>
                  </a:lnTo>
                  <a:lnTo>
                    <a:pt x="10" y="118"/>
                  </a:lnTo>
                  <a:lnTo>
                    <a:pt x="6" y="111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5" name="Freeform 249"/>
            <p:cNvSpPr>
              <a:spLocks/>
            </p:cNvSpPr>
            <p:nvPr/>
          </p:nvSpPr>
          <p:spPr bwMode="auto">
            <a:xfrm>
              <a:off x="924" y="483"/>
              <a:ext cx="145" cy="144"/>
            </a:xfrm>
            <a:custGeom>
              <a:avLst/>
              <a:gdLst>
                <a:gd name="T0" fmla="*/ 0 w 583"/>
                <a:gd name="T1" fmla="*/ 0 h 577"/>
                <a:gd name="T2" fmla="*/ 0 w 583"/>
                <a:gd name="T3" fmla="*/ 0 h 577"/>
                <a:gd name="T4" fmla="*/ 0 w 583"/>
                <a:gd name="T5" fmla="*/ 0 h 577"/>
                <a:gd name="T6" fmla="*/ 0 w 583"/>
                <a:gd name="T7" fmla="*/ 0 h 577"/>
                <a:gd name="T8" fmla="*/ 0 w 583"/>
                <a:gd name="T9" fmla="*/ 0 h 577"/>
                <a:gd name="T10" fmla="*/ 0 w 583"/>
                <a:gd name="T11" fmla="*/ 0 h 577"/>
                <a:gd name="T12" fmla="*/ 0 w 583"/>
                <a:gd name="T13" fmla="*/ 0 h 577"/>
                <a:gd name="T14" fmla="*/ 0 w 583"/>
                <a:gd name="T15" fmla="*/ 0 h 577"/>
                <a:gd name="T16" fmla="*/ 0 w 583"/>
                <a:gd name="T17" fmla="*/ 0 h 577"/>
                <a:gd name="T18" fmla="*/ 0 w 583"/>
                <a:gd name="T19" fmla="*/ 0 h 577"/>
                <a:gd name="T20" fmla="*/ 0 w 583"/>
                <a:gd name="T21" fmla="*/ 0 h 577"/>
                <a:gd name="T22" fmla="*/ 0 w 583"/>
                <a:gd name="T23" fmla="*/ 0 h 577"/>
                <a:gd name="T24" fmla="*/ 0 w 583"/>
                <a:gd name="T25" fmla="*/ 0 h 577"/>
                <a:gd name="T26" fmla="*/ 0 w 583"/>
                <a:gd name="T27" fmla="*/ 0 h 577"/>
                <a:gd name="T28" fmla="*/ 0 w 583"/>
                <a:gd name="T29" fmla="*/ 0 h 577"/>
                <a:gd name="T30" fmla="*/ 0 w 583"/>
                <a:gd name="T31" fmla="*/ 0 h 577"/>
                <a:gd name="T32" fmla="*/ 0 w 583"/>
                <a:gd name="T33" fmla="*/ 0 h 577"/>
                <a:gd name="T34" fmla="*/ 0 w 583"/>
                <a:gd name="T35" fmla="*/ 0 h 577"/>
                <a:gd name="T36" fmla="*/ 0 w 583"/>
                <a:gd name="T37" fmla="*/ 0 h 577"/>
                <a:gd name="T38" fmla="*/ 0 w 583"/>
                <a:gd name="T39" fmla="*/ 0 h 577"/>
                <a:gd name="T40" fmla="*/ 0 w 583"/>
                <a:gd name="T41" fmla="*/ 0 h 577"/>
                <a:gd name="T42" fmla="*/ 0 w 583"/>
                <a:gd name="T43" fmla="*/ 0 h 577"/>
                <a:gd name="T44" fmla="*/ 0 w 583"/>
                <a:gd name="T45" fmla="*/ 0 h 577"/>
                <a:gd name="T46" fmla="*/ 0 w 583"/>
                <a:gd name="T47" fmla="*/ 0 h 577"/>
                <a:gd name="T48" fmla="*/ 0 w 583"/>
                <a:gd name="T49" fmla="*/ 0 h 577"/>
                <a:gd name="T50" fmla="*/ 0 w 583"/>
                <a:gd name="T51" fmla="*/ 0 h 577"/>
                <a:gd name="T52" fmla="*/ 0 w 583"/>
                <a:gd name="T53" fmla="*/ 0 h 577"/>
                <a:gd name="T54" fmla="*/ 0 w 583"/>
                <a:gd name="T55" fmla="*/ 0 h 577"/>
                <a:gd name="T56" fmla="*/ 0 w 583"/>
                <a:gd name="T57" fmla="*/ 0 h 577"/>
                <a:gd name="T58" fmla="*/ 0 w 583"/>
                <a:gd name="T59" fmla="*/ 0 h 577"/>
                <a:gd name="T60" fmla="*/ 0 w 583"/>
                <a:gd name="T61" fmla="*/ 0 h 577"/>
                <a:gd name="T62" fmla="*/ 0 w 583"/>
                <a:gd name="T63" fmla="*/ 0 h 577"/>
                <a:gd name="T64" fmla="*/ 0 w 583"/>
                <a:gd name="T65" fmla="*/ 0 h 5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3"/>
                <a:gd name="T100" fmla="*/ 0 h 577"/>
                <a:gd name="T101" fmla="*/ 583 w 583"/>
                <a:gd name="T102" fmla="*/ 577 h 5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3" h="577">
                  <a:moveTo>
                    <a:pt x="0" y="26"/>
                  </a:moveTo>
                  <a:lnTo>
                    <a:pt x="0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60" y="0"/>
                  </a:lnTo>
                  <a:lnTo>
                    <a:pt x="563" y="9"/>
                  </a:lnTo>
                  <a:lnTo>
                    <a:pt x="520" y="26"/>
                  </a:lnTo>
                  <a:lnTo>
                    <a:pt x="523" y="37"/>
                  </a:lnTo>
                  <a:lnTo>
                    <a:pt x="530" y="69"/>
                  </a:lnTo>
                  <a:lnTo>
                    <a:pt x="533" y="89"/>
                  </a:lnTo>
                  <a:lnTo>
                    <a:pt x="580" y="88"/>
                  </a:lnTo>
                  <a:lnTo>
                    <a:pt x="583" y="145"/>
                  </a:lnTo>
                  <a:lnTo>
                    <a:pt x="536" y="147"/>
                  </a:lnTo>
                  <a:lnTo>
                    <a:pt x="535" y="172"/>
                  </a:lnTo>
                  <a:lnTo>
                    <a:pt x="530" y="205"/>
                  </a:lnTo>
                  <a:lnTo>
                    <a:pt x="576" y="218"/>
                  </a:lnTo>
                  <a:lnTo>
                    <a:pt x="561" y="273"/>
                  </a:lnTo>
                  <a:lnTo>
                    <a:pt x="516" y="261"/>
                  </a:lnTo>
                  <a:lnTo>
                    <a:pt x="513" y="272"/>
                  </a:lnTo>
                  <a:lnTo>
                    <a:pt x="499" y="303"/>
                  </a:lnTo>
                  <a:lnTo>
                    <a:pt x="491" y="322"/>
                  </a:lnTo>
                  <a:lnTo>
                    <a:pt x="530" y="348"/>
                  </a:lnTo>
                  <a:lnTo>
                    <a:pt x="499" y="396"/>
                  </a:lnTo>
                  <a:lnTo>
                    <a:pt x="481" y="383"/>
                  </a:lnTo>
                  <a:lnTo>
                    <a:pt x="461" y="369"/>
                  </a:lnTo>
                  <a:lnTo>
                    <a:pt x="446" y="389"/>
                  </a:lnTo>
                  <a:lnTo>
                    <a:pt x="424" y="413"/>
                  </a:lnTo>
                  <a:lnTo>
                    <a:pt x="454" y="449"/>
                  </a:lnTo>
                  <a:lnTo>
                    <a:pt x="412" y="487"/>
                  </a:lnTo>
                  <a:lnTo>
                    <a:pt x="382" y="450"/>
                  </a:lnTo>
                  <a:lnTo>
                    <a:pt x="372" y="459"/>
                  </a:lnTo>
                  <a:lnTo>
                    <a:pt x="344" y="477"/>
                  </a:lnTo>
                  <a:lnTo>
                    <a:pt x="329" y="484"/>
                  </a:lnTo>
                  <a:lnTo>
                    <a:pt x="347" y="530"/>
                  </a:lnTo>
                  <a:lnTo>
                    <a:pt x="295" y="553"/>
                  </a:lnTo>
                  <a:lnTo>
                    <a:pt x="277" y="508"/>
                  </a:lnTo>
                  <a:lnTo>
                    <a:pt x="251" y="516"/>
                  </a:lnTo>
                  <a:lnTo>
                    <a:pt x="221" y="523"/>
                  </a:lnTo>
                  <a:lnTo>
                    <a:pt x="227" y="570"/>
                  </a:lnTo>
                  <a:lnTo>
                    <a:pt x="170" y="577"/>
                  </a:lnTo>
                  <a:lnTo>
                    <a:pt x="166" y="529"/>
                  </a:lnTo>
                  <a:lnTo>
                    <a:pt x="151" y="530"/>
                  </a:lnTo>
                  <a:lnTo>
                    <a:pt x="118" y="529"/>
                  </a:lnTo>
                  <a:lnTo>
                    <a:pt x="100" y="525"/>
                  </a:lnTo>
                  <a:lnTo>
                    <a:pt x="92" y="573"/>
                  </a:lnTo>
                  <a:lnTo>
                    <a:pt x="37" y="562"/>
                  </a:lnTo>
                  <a:lnTo>
                    <a:pt x="45" y="514"/>
                  </a:lnTo>
                  <a:lnTo>
                    <a:pt x="20" y="506"/>
                  </a:lnTo>
                  <a:lnTo>
                    <a:pt x="0" y="498"/>
                  </a:lnTo>
                  <a:lnTo>
                    <a:pt x="2" y="499"/>
                  </a:lnTo>
                  <a:lnTo>
                    <a:pt x="0" y="49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6" name="Freeform 250"/>
            <p:cNvSpPr>
              <a:spLocks/>
            </p:cNvSpPr>
            <p:nvPr/>
          </p:nvSpPr>
          <p:spPr bwMode="auto">
            <a:xfrm>
              <a:off x="935" y="494"/>
              <a:ext cx="50" cy="44"/>
            </a:xfrm>
            <a:custGeom>
              <a:avLst/>
              <a:gdLst>
                <a:gd name="T0" fmla="*/ 0 w 199"/>
                <a:gd name="T1" fmla="*/ 0 h 179"/>
                <a:gd name="T2" fmla="*/ 0 w 199"/>
                <a:gd name="T3" fmla="*/ 0 h 179"/>
                <a:gd name="T4" fmla="*/ 0 w 199"/>
                <a:gd name="T5" fmla="*/ 0 h 179"/>
                <a:gd name="T6" fmla="*/ 0 w 199"/>
                <a:gd name="T7" fmla="*/ 0 h 179"/>
                <a:gd name="T8" fmla="*/ 0 w 199"/>
                <a:gd name="T9" fmla="*/ 0 h 179"/>
                <a:gd name="T10" fmla="*/ 0 w 199"/>
                <a:gd name="T11" fmla="*/ 0 h 179"/>
                <a:gd name="T12" fmla="*/ 0 w 199"/>
                <a:gd name="T13" fmla="*/ 0 h 179"/>
                <a:gd name="T14" fmla="*/ 0 w 199"/>
                <a:gd name="T15" fmla="*/ 0 h 179"/>
                <a:gd name="T16" fmla="*/ 0 w 199"/>
                <a:gd name="T17" fmla="*/ 0 h 179"/>
                <a:gd name="T18" fmla="*/ 0 w 199"/>
                <a:gd name="T19" fmla="*/ 0 h 179"/>
                <a:gd name="T20" fmla="*/ 0 w 199"/>
                <a:gd name="T21" fmla="*/ 0 h 179"/>
                <a:gd name="T22" fmla="*/ 0 w 199"/>
                <a:gd name="T23" fmla="*/ 0 h 179"/>
                <a:gd name="T24" fmla="*/ 0 w 199"/>
                <a:gd name="T25" fmla="*/ 0 h 179"/>
                <a:gd name="T26" fmla="*/ 0 w 199"/>
                <a:gd name="T27" fmla="*/ 0 h 179"/>
                <a:gd name="T28" fmla="*/ 0 w 199"/>
                <a:gd name="T29" fmla="*/ 0 h 179"/>
                <a:gd name="T30" fmla="*/ 0 w 199"/>
                <a:gd name="T31" fmla="*/ 0 h 179"/>
                <a:gd name="T32" fmla="*/ 0 w 199"/>
                <a:gd name="T33" fmla="*/ 0 h 179"/>
                <a:gd name="T34" fmla="*/ 0 w 199"/>
                <a:gd name="T35" fmla="*/ 0 h 179"/>
                <a:gd name="T36" fmla="*/ 0 w 199"/>
                <a:gd name="T37" fmla="*/ 0 h 179"/>
                <a:gd name="T38" fmla="*/ 0 w 199"/>
                <a:gd name="T39" fmla="*/ 0 h 179"/>
                <a:gd name="T40" fmla="*/ 0 w 199"/>
                <a:gd name="T41" fmla="*/ 0 h 179"/>
                <a:gd name="T42" fmla="*/ 0 w 199"/>
                <a:gd name="T43" fmla="*/ 0 h 179"/>
                <a:gd name="T44" fmla="*/ 0 w 199"/>
                <a:gd name="T45" fmla="*/ 0 h 179"/>
                <a:gd name="T46" fmla="*/ 0 w 199"/>
                <a:gd name="T47" fmla="*/ 0 h 179"/>
                <a:gd name="T48" fmla="*/ 0 w 199"/>
                <a:gd name="T49" fmla="*/ 0 h 179"/>
                <a:gd name="T50" fmla="*/ 0 w 199"/>
                <a:gd name="T51" fmla="*/ 0 h 179"/>
                <a:gd name="T52" fmla="*/ 0 w 199"/>
                <a:gd name="T53" fmla="*/ 0 h 179"/>
                <a:gd name="T54" fmla="*/ 0 w 199"/>
                <a:gd name="T55" fmla="*/ 0 h 179"/>
                <a:gd name="T56" fmla="*/ 0 w 199"/>
                <a:gd name="T57" fmla="*/ 0 h 179"/>
                <a:gd name="T58" fmla="*/ 0 w 199"/>
                <a:gd name="T59" fmla="*/ 0 h 179"/>
                <a:gd name="T60" fmla="*/ 0 w 199"/>
                <a:gd name="T61" fmla="*/ 0 h 179"/>
                <a:gd name="T62" fmla="*/ 0 w 199"/>
                <a:gd name="T63" fmla="*/ 0 h 179"/>
                <a:gd name="T64" fmla="*/ 0 w 199"/>
                <a:gd name="T65" fmla="*/ 0 h 179"/>
                <a:gd name="T66" fmla="*/ 0 w 199"/>
                <a:gd name="T67" fmla="*/ 0 h 179"/>
                <a:gd name="T68" fmla="*/ 0 w 199"/>
                <a:gd name="T69" fmla="*/ 0 h 179"/>
                <a:gd name="T70" fmla="*/ 0 w 199"/>
                <a:gd name="T71" fmla="*/ 0 h 179"/>
                <a:gd name="T72" fmla="*/ 0 w 199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9"/>
                <a:gd name="T112" fmla="*/ 0 h 179"/>
                <a:gd name="T113" fmla="*/ 199 w 199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9" h="179">
                  <a:moveTo>
                    <a:pt x="18" y="122"/>
                  </a:moveTo>
                  <a:lnTo>
                    <a:pt x="17" y="120"/>
                  </a:lnTo>
                  <a:lnTo>
                    <a:pt x="15" y="112"/>
                  </a:lnTo>
                  <a:lnTo>
                    <a:pt x="13" y="105"/>
                  </a:lnTo>
                  <a:lnTo>
                    <a:pt x="12" y="97"/>
                  </a:lnTo>
                  <a:lnTo>
                    <a:pt x="12" y="89"/>
                  </a:lnTo>
                  <a:lnTo>
                    <a:pt x="12" y="81"/>
                  </a:lnTo>
                  <a:lnTo>
                    <a:pt x="13" y="74"/>
                  </a:lnTo>
                  <a:lnTo>
                    <a:pt x="15" y="66"/>
                  </a:lnTo>
                  <a:lnTo>
                    <a:pt x="17" y="58"/>
                  </a:lnTo>
                  <a:lnTo>
                    <a:pt x="20" y="52"/>
                  </a:lnTo>
                  <a:lnTo>
                    <a:pt x="24" y="44"/>
                  </a:lnTo>
                  <a:lnTo>
                    <a:pt x="27" y="37"/>
                  </a:lnTo>
                  <a:lnTo>
                    <a:pt x="33" y="32"/>
                  </a:lnTo>
                  <a:lnTo>
                    <a:pt x="37" y="25"/>
                  </a:lnTo>
                  <a:lnTo>
                    <a:pt x="42" y="21"/>
                  </a:lnTo>
                  <a:lnTo>
                    <a:pt x="49" y="15"/>
                  </a:lnTo>
                  <a:lnTo>
                    <a:pt x="56" y="12"/>
                  </a:lnTo>
                  <a:lnTo>
                    <a:pt x="62" y="7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84" y="1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5" y="1"/>
                  </a:lnTo>
                  <a:lnTo>
                    <a:pt x="123" y="2"/>
                  </a:lnTo>
                  <a:lnTo>
                    <a:pt x="130" y="5"/>
                  </a:lnTo>
                  <a:lnTo>
                    <a:pt x="137" y="7"/>
                  </a:lnTo>
                  <a:lnTo>
                    <a:pt x="144" y="12"/>
                  </a:lnTo>
                  <a:lnTo>
                    <a:pt x="151" y="15"/>
                  </a:lnTo>
                  <a:lnTo>
                    <a:pt x="156" y="21"/>
                  </a:lnTo>
                  <a:lnTo>
                    <a:pt x="163" y="25"/>
                  </a:lnTo>
                  <a:lnTo>
                    <a:pt x="167" y="32"/>
                  </a:lnTo>
                  <a:lnTo>
                    <a:pt x="169" y="34"/>
                  </a:lnTo>
                  <a:lnTo>
                    <a:pt x="187" y="23"/>
                  </a:lnTo>
                  <a:lnTo>
                    <a:pt x="199" y="45"/>
                  </a:lnTo>
                  <a:lnTo>
                    <a:pt x="182" y="56"/>
                  </a:lnTo>
                  <a:lnTo>
                    <a:pt x="183" y="58"/>
                  </a:lnTo>
                  <a:lnTo>
                    <a:pt x="185" y="66"/>
                  </a:lnTo>
                  <a:lnTo>
                    <a:pt x="187" y="74"/>
                  </a:lnTo>
                  <a:lnTo>
                    <a:pt x="187" y="81"/>
                  </a:lnTo>
                  <a:lnTo>
                    <a:pt x="188" y="89"/>
                  </a:lnTo>
                  <a:lnTo>
                    <a:pt x="187" y="97"/>
                  </a:lnTo>
                  <a:lnTo>
                    <a:pt x="187" y="105"/>
                  </a:lnTo>
                  <a:lnTo>
                    <a:pt x="185" y="112"/>
                  </a:lnTo>
                  <a:lnTo>
                    <a:pt x="183" y="120"/>
                  </a:lnTo>
                  <a:lnTo>
                    <a:pt x="179" y="128"/>
                  </a:lnTo>
                  <a:lnTo>
                    <a:pt x="176" y="134"/>
                  </a:lnTo>
                  <a:lnTo>
                    <a:pt x="172" y="141"/>
                  </a:lnTo>
                  <a:lnTo>
                    <a:pt x="167" y="147"/>
                  </a:lnTo>
                  <a:lnTo>
                    <a:pt x="163" y="153"/>
                  </a:lnTo>
                  <a:lnTo>
                    <a:pt x="156" y="158"/>
                  </a:lnTo>
                  <a:lnTo>
                    <a:pt x="151" y="163"/>
                  </a:lnTo>
                  <a:lnTo>
                    <a:pt x="144" y="168"/>
                  </a:lnTo>
                  <a:lnTo>
                    <a:pt x="137" y="171"/>
                  </a:lnTo>
                  <a:lnTo>
                    <a:pt x="130" y="174"/>
                  </a:lnTo>
                  <a:lnTo>
                    <a:pt x="123" y="176"/>
                  </a:lnTo>
                  <a:lnTo>
                    <a:pt x="115" y="177"/>
                  </a:lnTo>
                  <a:lnTo>
                    <a:pt x="108" y="179"/>
                  </a:lnTo>
                  <a:lnTo>
                    <a:pt x="100" y="179"/>
                  </a:lnTo>
                  <a:lnTo>
                    <a:pt x="92" y="179"/>
                  </a:lnTo>
                  <a:lnTo>
                    <a:pt x="84" y="177"/>
                  </a:lnTo>
                  <a:lnTo>
                    <a:pt x="77" y="176"/>
                  </a:lnTo>
                  <a:lnTo>
                    <a:pt x="70" y="174"/>
                  </a:lnTo>
                  <a:lnTo>
                    <a:pt x="62" y="171"/>
                  </a:lnTo>
                  <a:lnTo>
                    <a:pt x="56" y="168"/>
                  </a:lnTo>
                  <a:lnTo>
                    <a:pt x="49" y="163"/>
                  </a:lnTo>
                  <a:lnTo>
                    <a:pt x="42" y="158"/>
                  </a:lnTo>
                  <a:lnTo>
                    <a:pt x="37" y="153"/>
                  </a:lnTo>
                  <a:lnTo>
                    <a:pt x="33" y="147"/>
                  </a:lnTo>
                  <a:lnTo>
                    <a:pt x="30" y="145"/>
                  </a:lnTo>
                  <a:lnTo>
                    <a:pt x="13" y="155"/>
                  </a:lnTo>
                  <a:lnTo>
                    <a:pt x="0" y="133"/>
                  </a:lnTo>
                  <a:lnTo>
                    <a:pt x="18" y="122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7" name="Freeform 251"/>
            <p:cNvSpPr>
              <a:spLocks/>
            </p:cNvSpPr>
            <p:nvPr/>
          </p:nvSpPr>
          <p:spPr bwMode="auto">
            <a:xfrm>
              <a:off x="941" y="497"/>
              <a:ext cx="38" cy="39"/>
            </a:xfrm>
            <a:custGeom>
              <a:avLst/>
              <a:gdLst>
                <a:gd name="T0" fmla="*/ 0 w 152"/>
                <a:gd name="T1" fmla="*/ 0 h 157"/>
                <a:gd name="T2" fmla="*/ 0 w 152"/>
                <a:gd name="T3" fmla="*/ 0 h 157"/>
                <a:gd name="T4" fmla="*/ 0 w 152"/>
                <a:gd name="T5" fmla="*/ 0 h 157"/>
                <a:gd name="T6" fmla="*/ 0 w 152"/>
                <a:gd name="T7" fmla="*/ 0 h 157"/>
                <a:gd name="T8" fmla="*/ 0 w 152"/>
                <a:gd name="T9" fmla="*/ 0 h 157"/>
                <a:gd name="T10" fmla="*/ 0 w 152"/>
                <a:gd name="T11" fmla="*/ 0 h 157"/>
                <a:gd name="T12" fmla="*/ 0 w 152"/>
                <a:gd name="T13" fmla="*/ 0 h 157"/>
                <a:gd name="T14" fmla="*/ 0 w 152"/>
                <a:gd name="T15" fmla="*/ 0 h 157"/>
                <a:gd name="T16" fmla="*/ 0 w 152"/>
                <a:gd name="T17" fmla="*/ 0 h 157"/>
                <a:gd name="T18" fmla="*/ 0 w 152"/>
                <a:gd name="T19" fmla="*/ 0 h 157"/>
                <a:gd name="T20" fmla="*/ 0 w 152"/>
                <a:gd name="T21" fmla="*/ 0 h 157"/>
                <a:gd name="T22" fmla="*/ 0 w 152"/>
                <a:gd name="T23" fmla="*/ 0 h 157"/>
                <a:gd name="T24" fmla="*/ 0 w 152"/>
                <a:gd name="T25" fmla="*/ 0 h 157"/>
                <a:gd name="T26" fmla="*/ 0 w 152"/>
                <a:gd name="T27" fmla="*/ 0 h 157"/>
                <a:gd name="T28" fmla="*/ 0 w 152"/>
                <a:gd name="T29" fmla="*/ 0 h 157"/>
                <a:gd name="T30" fmla="*/ 0 w 152"/>
                <a:gd name="T31" fmla="*/ 0 h 157"/>
                <a:gd name="T32" fmla="*/ 0 w 152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157"/>
                <a:gd name="T53" fmla="*/ 152 w 152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157">
                  <a:moveTo>
                    <a:pt x="152" y="78"/>
                  </a:moveTo>
                  <a:lnTo>
                    <a:pt x="147" y="47"/>
                  </a:lnTo>
                  <a:lnTo>
                    <a:pt x="130" y="23"/>
                  </a:lnTo>
                  <a:lnTo>
                    <a:pt x="106" y="5"/>
                  </a:lnTo>
                  <a:lnTo>
                    <a:pt x="76" y="0"/>
                  </a:lnTo>
                  <a:lnTo>
                    <a:pt x="46" y="5"/>
                  </a:lnTo>
                  <a:lnTo>
                    <a:pt x="22" y="23"/>
                  </a:lnTo>
                  <a:lnTo>
                    <a:pt x="5" y="47"/>
                  </a:lnTo>
                  <a:lnTo>
                    <a:pt x="0" y="78"/>
                  </a:lnTo>
                  <a:lnTo>
                    <a:pt x="5" y="109"/>
                  </a:lnTo>
                  <a:lnTo>
                    <a:pt x="22" y="133"/>
                  </a:lnTo>
                  <a:lnTo>
                    <a:pt x="46" y="151"/>
                  </a:lnTo>
                  <a:lnTo>
                    <a:pt x="76" y="157"/>
                  </a:lnTo>
                  <a:lnTo>
                    <a:pt x="106" y="151"/>
                  </a:lnTo>
                  <a:lnTo>
                    <a:pt x="130" y="133"/>
                  </a:lnTo>
                  <a:lnTo>
                    <a:pt x="147" y="109"/>
                  </a:lnTo>
                  <a:lnTo>
                    <a:pt x="152" y="78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8" name="Freeform 252"/>
            <p:cNvSpPr>
              <a:spLocks/>
            </p:cNvSpPr>
            <p:nvPr/>
          </p:nvSpPr>
          <p:spPr bwMode="auto">
            <a:xfrm>
              <a:off x="947" y="503"/>
              <a:ext cx="26" cy="27"/>
            </a:xfrm>
            <a:custGeom>
              <a:avLst/>
              <a:gdLst>
                <a:gd name="T0" fmla="*/ 0 w 106"/>
                <a:gd name="T1" fmla="*/ 0 h 108"/>
                <a:gd name="T2" fmla="*/ 0 w 106"/>
                <a:gd name="T3" fmla="*/ 0 h 108"/>
                <a:gd name="T4" fmla="*/ 0 w 106"/>
                <a:gd name="T5" fmla="*/ 0 h 108"/>
                <a:gd name="T6" fmla="*/ 0 w 106"/>
                <a:gd name="T7" fmla="*/ 0 h 108"/>
                <a:gd name="T8" fmla="*/ 0 w 106"/>
                <a:gd name="T9" fmla="*/ 0 h 108"/>
                <a:gd name="T10" fmla="*/ 0 w 106"/>
                <a:gd name="T11" fmla="*/ 0 h 108"/>
                <a:gd name="T12" fmla="*/ 0 w 106"/>
                <a:gd name="T13" fmla="*/ 0 h 108"/>
                <a:gd name="T14" fmla="*/ 0 w 106"/>
                <a:gd name="T15" fmla="*/ 0 h 108"/>
                <a:gd name="T16" fmla="*/ 0 w 106"/>
                <a:gd name="T17" fmla="*/ 0 h 108"/>
                <a:gd name="T18" fmla="*/ 0 w 106"/>
                <a:gd name="T19" fmla="*/ 0 h 108"/>
                <a:gd name="T20" fmla="*/ 0 w 106"/>
                <a:gd name="T21" fmla="*/ 0 h 108"/>
                <a:gd name="T22" fmla="*/ 0 w 106"/>
                <a:gd name="T23" fmla="*/ 0 h 108"/>
                <a:gd name="T24" fmla="*/ 0 w 106"/>
                <a:gd name="T25" fmla="*/ 0 h 108"/>
                <a:gd name="T26" fmla="*/ 0 w 106"/>
                <a:gd name="T27" fmla="*/ 0 h 108"/>
                <a:gd name="T28" fmla="*/ 0 w 106"/>
                <a:gd name="T29" fmla="*/ 0 h 108"/>
                <a:gd name="T30" fmla="*/ 0 w 106"/>
                <a:gd name="T31" fmla="*/ 0 h 108"/>
                <a:gd name="T32" fmla="*/ 0 w 106"/>
                <a:gd name="T33" fmla="*/ 0 h 108"/>
                <a:gd name="T34" fmla="*/ 0 w 106"/>
                <a:gd name="T35" fmla="*/ 0 h 108"/>
                <a:gd name="T36" fmla="*/ 0 w 106"/>
                <a:gd name="T37" fmla="*/ 0 h 108"/>
                <a:gd name="T38" fmla="*/ 0 w 106"/>
                <a:gd name="T39" fmla="*/ 0 h 108"/>
                <a:gd name="T40" fmla="*/ 0 w 106"/>
                <a:gd name="T41" fmla="*/ 0 h 108"/>
                <a:gd name="T42" fmla="*/ 0 w 106"/>
                <a:gd name="T43" fmla="*/ 0 h 108"/>
                <a:gd name="T44" fmla="*/ 0 w 106"/>
                <a:gd name="T45" fmla="*/ 0 h 108"/>
                <a:gd name="T46" fmla="*/ 0 w 106"/>
                <a:gd name="T47" fmla="*/ 0 h 108"/>
                <a:gd name="T48" fmla="*/ 0 w 106"/>
                <a:gd name="T49" fmla="*/ 0 h 108"/>
                <a:gd name="T50" fmla="*/ 0 w 106"/>
                <a:gd name="T51" fmla="*/ 0 h 108"/>
                <a:gd name="T52" fmla="*/ 0 w 106"/>
                <a:gd name="T53" fmla="*/ 0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6"/>
                <a:gd name="T82" fmla="*/ 0 h 108"/>
                <a:gd name="T83" fmla="*/ 106 w 106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6" h="108">
                  <a:moveTo>
                    <a:pt x="106" y="54"/>
                  </a:moveTo>
                  <a:lnTo>
                    <a:pt x="102" y="33"/>
                  </a:lnTo>
                  <a:lnTo>
                    <a:pt x="90" y="16"/>
                  </a:lnTo>
                  <a:lnTo>
                    <a:pt x="74" y="5"/>
                  </a:lnTo>
                  <a:lnTo>
                    <a:pt x="53" y="0"/>
                  </a:lnTo>
                  <a:lnTo>
                    <a:pt x="32" y="5"/>
                  </a:lnTo>
                  <a:lnTo>
                    <a:pt x="15" y="16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5" y="93"/>
                  </a:lnTo>
                  <a:lnTo>
                    <a:pt x="32" y="104"/>
                  </a:lnTo>
                  <a:lnTo>
                    <a:pt x="53" y="108"/>
                  </a:lnTo>
                  <a:lnTo>
                    <a:pt x="74" y="104"/>
                  </a:lnTo>
                  <a:lnTo>
                    <a:pt x="90" y="93"/>
                  </a:lnTo>
                  <a:lnTo>
                    <a:pt x="102" y="75"/>
                  </a:lnTo>
                  <a:lnTo>
                    <a:pt x="106" y="54"/>
                  </a:lnTo>
                  <a:lnTo>
                    <a:pt x="97" y="54"/>
                  </a:lnTo>
                  <a:lnTo>
                    <a:pt x="84" y="23"/>
                  </a:lnTo>
                  <a:lnTo>
                    <a:pt x="54" y="10"/>
                  </a:lnTo>
                  <a:lnTo>
                    <a:pt x="23" y="23"/>
                  </a:lnTo>
                  <a:lnTo>
                    <a:pt x="11" y="54"/>
                  </a:lnTo>
                  <a:lnTo>
                    <a:pt x="23" y="85"/>
                  </a:lnTo>
                  <a:lnTo>
                    <a:pt x="54" y="98"/>
                  </a:lnTo>
                  <a:lnTo>
                    <a:pt x="84" y="85"/>
                  </a:lnTo>
                  <a:lnTo>
                    <a:pt x="97" y="54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39" name="Freeform 253"/>
            <p:cNvSpPr>
              <a:spLocks/>
            </p:cNvSpPr>
            <p:nvPr/>
          </p:nvSpPr>
          <p:spPr bwMode="auto">
            <a:xfrm>
              <a:off x="947" y="503"/>
              <a:ext cx="26" cy="27"/>
            </a:xfrm>
            <a:custGeom>
              <a:avLst/>
              <a:gdLst>
                <a:gd name="T0" fmla="*/ 0 w 106"/>
                <a:gd name="T1" fmla="*/ 0 h 108"/>
                <a:gd name="T2" fmla="*/ 0 w 106"/>
                <a:gd name="T3" fmla="*/ 0 h 108"/>
                <a:gd name="T4" fmla="*/ 0 w 106"/>
                <a:gd name="T5" fmla="*/ 0 h 108"/>
                <a:gd name="T6" fmla="*/ 0 w 106"/>
                <a:gd name="T7" fmla="*/ 0 h 108"/>
                <a:gd name="T8" fmla="*/ 0 w 106"/>
                <a:gd name="T9" fmla="*/ 0 h 108"/>
                <a:gd name="T10" fmla="*/ 0 w 106"/>
                <a:gd name="T11" fmla="*/ 0 h 108"/>
                <a:gd name="T12" fmla="*/ 0 w 106"/>
                <a:gd name="T13" fmla="*/ 0 h 108"/>
                <a:gd name="T14" fmla="*/ 0 w 106"/>
                <a:gd name="T15" fmla="*/ 0 h 108"/>
                <a:gd name="T16" fmla="*/ 0 w 106"/>
                <a:gd name="T17" fmla="*/ 0 h 108"/>
                <a:gd name="T18" fmla="*/ 0 w 106"/>
                <a:gd name="T19" fmla="*/ 0 h 108"/>
                <a:gd name="T20" fmla="*/ 0 w 106"/>
                <a:gd name="T21" fmla="*/ 0 h 108"/>
                <a:gd name="T22" fmla="*/ 0 w 106"/>
                <a:gd name="T23" fmla="*/ 0 h 108"/>
                <a:gd name="T24" fmla="*/ 0 w 106"/>
                <a:gd name="T25" fmla="*/ 0 h 108"/>
                <a:gd name="T26" fmla="*/ 0 w 106"/>
                <a:gd name="T27" fmla="*/ 0 h 108"/>
                <a:gd name="T28" fmla="*/ 0 w 106"/>
                <a:gd name="T29" fmla="*/ 0 h 108"/>
                <a:gd name="T30" fmla="*/ 0 w 106"/>
                <a:gd name="T31" fmla="*/ 0 h 108"/>
                <a:gd name="T32" fmla="*/ 0 w 106"/>
                <a:gd name="T33" fmla="*/ 0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08"/>
                <a:gd name="T53" fmla="*/ 106 w 106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08">
                  <a:moveTo>
                    <a:pt x="106" y="54"/>
                  </a:moveTo>
                  <a:lnTo>
                    <a:pt x="102" y="33"/>
                  </a:lnTo>
                  <a:lnTo>
                    <a:pt x="90" y="16"/>
                  </a:lnTo>
                  <a:lnTo>
                    <a:pt x="74" y="5"/>
                  </a:lnTo>
                  <a:lnTo>
                    <a:pt x="53" y="0"/>
                  </a:lnTo>
                  <a:lnTo>
                    <a:pt x="32" y="5"/>
                  </a:lnTo>
                  <a:lnTo>
                    <a:pt x="15" y="16"/>
                  </a:lnTo>
                  <a:lnTo>
                    <a:pt x="4" y="33"/>
                  </a:lnTo>
                  <a:lnTo>
                    <a:pt x="0" y="54"/>
                  </a:lnTo>
                  <a:lnTo>
                    <a:pt x="4" y="75"/>
                  </a:lnTo>
                  <a:lnTo>
                    <a:pt x="15" y="93"/>
                  </a:lnTo>
                  <a:lnTo>
                    <a:pt x="32" y="104"/>
                  </a:lnTo>
                  <a:lnTo>
                    <a:pt x="53" y="108"/>
                  </a:lnTo>
                  <a:lnTo>
                    <a:pt x="74" y="104"/>
                  </a:lnTo>
                  <a:lnTo>
                    <a:pt x="90" y="93"/>
                  </a:lnTo>
                  <a:lnTo>
                    <a:pt x="102" y="75"/>
                  </a:lnTo>
                  <a:lnTo>
                    <a:pt x="106" y="5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40" name="Freeform 254"/>
            <p:cNvSpPr>
              <a:spLocks/>
            </p:cNvSpPr>
            <p:nvPr/>
          </p:nvSpPr>
          <p:spPr bwMode="auto">
            <a:xfrm>
              <a:off x="949" y="505"/>
              <a:ext cx="22" cy="22"/>
            </a:xfrm>
            <a:custGeom>
              <a:avLst/>
              <a:gdLst>
                <a:gd name="T0" fmla="*/ 0 w 86"/>
                <a:gd name="T1" fmla="*/ 0 h 88"/>
                <a:gd name="T2" fmla="*/ 0 w 86"/>
                <a:gd name="T3" fmla="*/ 0 h 88"/>
                <a:gd name="T4" fmla="*/ 0 w 86"/>
                <a:gd name="T5" fmla="*/ 0 h 88"/>
                <a:gd name="T6" fmla="*/ 0 w 86"/>
                <a:gd name="T7" fmla="*/ 0 h 88"/>
                <a:gd name="T8" fmla="*/ 0 w 86"/>
                <a:gd name="T9" fmla="*/ 0 h 88"/>
                <a:gd name="T10" fmla="*/ 0 w 86"/>
                <a:gd name="T11" fmla="*/ 0 h 88"/>
                <a:gd name="T12" fmla="*/ 0 w 86"/>
                <a:gd name="T13" fmla="*/ 0 h 88"/>
                <a:gd name="T14" fmla="*/ 0 w 86"/>
                <a:gd name="T15" fmla="*/ 0 h 88"/>
                <a:gd name="T16" fmla="*/ 0 w 86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88"/>
                <a:gd name="T29" fmla="*/ 86 w 8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88">
                  <a:moveTo>
                    <a:pt x="86" y="44"/>
                  </a:moveTo>
                  <a:lnTo>
                    <a:pt x="73" y="13"/>
                  </a:lnTo>
                  <a:lnTo>
                    <a:pt x="43" y="0"/>
                  </a:lnTo>
                  <a:lnTo>
                    <a:pt x="13" y="13"/>
                  </a:lnTo>
                  <a:lnTo>
                    <a:pt x="0" y="44"/>
                  </a:lnTo>
                  <a:lnTo>
                    <a:pt x="13" y="75"/>
                  </a:lnTo>
                  <a:lnTo>
                    <a:pt x="43" y="88"/>
                  </a:lnTo>
                  <a:lnTo>
                    <a:pt x="73" y="75"/>
                  </a:lnTo>
                  <a:lnTo>
                    <a:pt x="86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07" name="Group 255"/>
          <p:cNvGrpSpPr>
            <a:grpSpLocks/>
          </p:cNvGrpSpPr>
          <p:nvPr/>
        </p:nvGrpSpPr>
        <p:grpSpPr bwMode="auto">
          <a:xfrm>
            <a:off x="5257800" y="3733800"/>
            <a:ext cx="571500" cy="407988"/>
            <a:chOff x="1370" y="3276"/>
            <a:chExt cx="404" cy="322"/>
          </a:xfrm>
        </p:grpSpPr>
        <p:sp>
          <p:nvSpPr>
            <p:cNvPr id="12413" name="Freeform 256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4" name="Freeform 257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5" name="Freeform 258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6" name="Freeform 259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7" name="Freeform 260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8" name="Freeform 261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9" name="Freeform 262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0" name="Rectangle 263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1" name="Rectangle 264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2" name="Rectangle 265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3" name="Rectangle 266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4" name="Rectangle 267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25" name="Rectangle 268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08" name="Group 269"/>
          <p:cNvGrpSpPr>
            <a:grpSpLocks/>
          </p:cNvGrpSpPr>
          <p:nvPr/>
        </p:nvGrpSpPr>
        <p:grpSpPr bwMode="auto">
          <a:xfrm>
            <a:off x="5257800" y="4652963"/>
            <a:ext cx="571500" cy="407987"/>
            <a:chOff x="1370" y="3276"/>
            <a:chExt cx="404" cy="322"/>
          </a:xfrm>
        </p:grpSpPr>
        <p:sp>
          <p:nvSpPr>
            <p:cNvPr id="12400" name="Freeform 270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1" name="Freeform 271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2" name="Freeform 272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3" name="Freeform 273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4" name="Freeform 274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5" name="Freeform 275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6" name="Freeform 276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7" name="Rectangle 277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8" name="Rectangle 278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09" name="Rectangle 279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0" name="Rectangle 280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1" name="Rectangle 281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12" name="Rectangle 282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09" name="Group 283"/>
          <p:cNvGrpSpPr>
            <a:grpSpLocks/>
          </p:cNvGrpSpPr>
          <p:nvPr/>
        </p:nvGrpSpPr>
        <p:grpSpPr bwMode="auto">
          <a:xfrm>
            <a:off x="2124075" y="2565400"/>
            <a:ext cx="571500" cy="407988"/>
            <a:chOff x="1370" y="3276"/>
            <a:chExt cx="404" cy="322"/>
          </a:xfrm>
        </p:grpSpPr>
        <p:sp>
          <p:nvSpPr>
            <p:cNvPr id="12387" name="Freeform 284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8" name="Freeform 28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9" name="Freeform 286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0" name="Freeform 287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1" name="Freeform 288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2" name="Freeform 289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3" name="Freeform 29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4" name="Rectangle 291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5" name="Rectangle 292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6" name="Rectangle 293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7" name="Rectangle 294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8" name="Rectangle 295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9" name="Rectangle 296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10" name="Group 317"/>
          <p:cNvGrpSpPr>
            <a:grpSpLocks/>
          </p:cNvGrpSpPr>
          <p:nvPr/>
        </p:nvGrpSpPr>
        <p:grpSpPr bwMode="auto">
          <a:xfrm>
            <a:off x="4749800" y="1866900"/>
            <a:ext cx="417513" cy="555625"/>
            <a:chOff x="617" y="2356"/>
            <a:chExt cx="213" cy="322"/>
          </a:xfrm>
        </p:grpSpPr>
        <p:sp>
          <p:nvSpPr>
            <p:cNvPr id="12382" name="Freeform 318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3" name="Rectangle 319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4" name="Freeform 320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5" name="Rectangle 321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6" name="Freeform 322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11" name="Group 323"/>
          <p:cNvGrpSpPr>
            <a:grpSpLocks/>
          </p:cNvGrpSpPr>
          <p:nvPr/>
        </p:nvGrpSpPr>
        <p:grpSpPr bwMode="auto">
          <a:xfrm>
            <a:off x="5713413" y="1676400"/>
            <a:ext cx="417512" cy="555625"/>
            <a:chOff x="617" y="2356"/>
            <a:chExt cx="213" cy="322"/>
          </a:xfrm>
        </p:grpSpPr>
        <p:sp>
          <p:nvSpPr>
            <p:cNvPr id="12377" name="Freeform 324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8" name="Rectangle 325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9" name="Freeform 326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0" name="Rectangle 327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81" name="Freeform 328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12" name="Group 329"/>
          <p:cNvGrpSpPr>
            <a:grpSpLocks/>
          </p:cNvGrpSpPr>
          <p:nvPr/>
        </p:nvGrpSpPr>
        <p:grpSpPr bwMode="auto">
          <a:xfrm>
            <a:off x="5940425" y="1916113"/>
            <a:ext cx="415925" cy="555625"/>
            <a:chOff x="617" y="2356"/>
            <a:chExt cx="213" cy="322"/>
          </a:xfrm>
        </p:grpSpPr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3" name="Rectangle 331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5" name="Rectangle 333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13" name="Group 335"/>
          <p:cNvGrpSpPr>
            <a:grpSpLocks/>
          </p:cNvGrpSpPr>
          <p:nvPr/>
        </p:nvGrpSpPr>
        <p:grpSpPr bwMode="auto">
          <a:xfrm>
            <a:off x="5105400" y="1676400"/>
            <a:ext cx="415925" cy="555625"/>
            <a:chOff x="617" y="2356"/>
            <a:chExt cx="213" cy="322"/>
          </a:xfrm>
        </p:grpSpPr>
        <p:sp>
          <p:nvSpPr>
            <p:cNvPr id="12367" name="Freeform 336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8" name="Rectangle 337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9" name="Freeform 338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0" name="Rectangle 339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71" name="Freeform 340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314" name="Group 341"/>
          <p:cNvGrpSpPr>
            <a:grpSpLocks/>
          </p:cNvGrpSpPr>
          <p:nvPr/>
        </p:nvGrpSpPr>
        <p:grpSpPr bwMode="auto">
          <a:xfrm>
            <a:off x="5346700" y="1898650"/>
            <a:ext cx="417513" cy="555625"/>
            <a:chOff x="617" y="2356"/>
            <a:chExt cx="213" cy="322"/>
          </a:xfrm>
        </p:grpSpPr>
        <p:sp>
          <p:nvSpPr>
            <p:cNvPr id="12362" name="Freeform 342"/>
            <p:cNvSpPr>
              <a:spLocks/>
            </p:cNvSpPr>
            <p:nvPr/>
          </p:nvSpPr>
          <p:spPr bwMode="auto">
            <a:xfrm>
              <a:off x="617" y="2448"/>
              <a:ext cx="68" cy="72"/>
            </a:xfrm>
            <a:custGeom>
              <a:avLst/>
              <a:gdLst>
                <a:gd name="T0" fmla="*/ 0 w 271"/>
                <a:gd name="T1" fmla="*/ 0 h 287"/>
                <a:gd name="T2" fmla="*/ 0 w 271"/>
                <a:gd name="T3" fmla="*/ 0 h 287"/>
                <a:gd name="T4" fmla="*/ 0 w 271"/>
                <a:gd name="T5" fmla="*/ 0 h 287"/>
                <a:gd name="T6" fmla="*/ 0 w 271"/>
                <a:gd name="T7" fmla="*/ 0 h 287"/>
                <a:gd name="T8" fmla="*/ 0 w 271"/>
                <a:gd name="T9" fmla="*/ 0 h 287"/>
                <a:gd name="T10" fmla="*/ 0 w 271"/>
                <a:gd name="T11" fmla="*/ 0 h 287"/>
                <a:gd name="T12" fmla="*/ 0 w 271"/>
                <a:gd name="T13" fmla="*/ 0 h 2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87"/>
                <a:gd name="T23" fmla="*/ 271 w 271"/>
                <a:gd name="T24" fmla="*/ 287 h 2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87">
                  <a:moveTo>
                    <a:pt x="0" y="195"/>
                  </a:moveTo>
                  <a:lnTo>
                    <a:pt x="173" y="195"/>
                  </a:lnTo>
                  <a:lnTo>
                    <a:pt x="173" y="0"/>
                  </a:lnTo>
                  <a:lnTo>
                    <a:pt x="271" y="0"/>
                  </a:lnTo>
                  <a:lnTo>
                    <a:pt x="271" y="287"/>
                  </a:lnTo>
                  <a:lnTo>
                    <a:pt x="0" y="28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3" name="Rectangle 343"/>
            <p:cNvSpPr>
              <a:spLocks noChangeArrowheads="1"/>
            </p:cNvSpPr>
            <p:nvPr/>
          </p:nvSpPr>
          <p:spPr bwMode="auto">
            <a:xfrm>
              <a:off x="806" y="2448"/>
              <a:ext cx="24" cy="106"/>
            </a:xfrm>
            <a:prstGeom prst="rect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4" name="Freeform 344"/>
            <p:cNvSpPr>
              <a:spLocks/>
            </p:cNvSpPr>
            <p:nvPr/>
          </p:nvSpPr>
          <p:spPr bwMode="auto">
            <a:xfrm>
              <a:off x="672" y="2448"/>
              <a:ext cx="151" cy="230"/>
            </a:xfrm>
            <a:custGeom>
              <a:avLst/>
              <a:gdLst>
                <a:gd name="T0" fmla="*/ 0 w 605"/>
                <a:gd name="T1" fmla="*/ 0 h 921"/>
                <a:gd name="T2" fmla="*/ 0 w 605"/>
                <a:gd name="T3" fmla="*/ 0 h 921"/>
                <a:gd name="T4" fmla="*/ 0 w 605"/>
                <a:gd name="T5" fmla="*/ 0 h 921"/>
                <a:gd name="T6" fmla="*/ 0 w 605"/>
                <a:gd name="T7" fmla="*/ 0 h 921"/>
                <a:gd name="T8" fmla="*/ 0 w 605"/>
                <a:gd name="T9" fmla="*/ 0 h 921"/>
                <a:gd name="T10" fmla="*/ 0 w 605"/>
                <a:gd name="T11" fmla="*/ 0 h 921"/>
                <a:gd name="T12" fmla="*/ 0 w 605"/>
                <a:gd name="T13" fmla="*/ 0 h 921"/>
                <a:gd name="T14" fmla="*/ 0 w 605"/>
                <a:gd name="T15" fmla="*/ 0 h 921"/>
                <a:gd name="T16" fmla="*/ 0 w 605"/>
                <a:gd name="T17" fmla="*/ 0 h 921"/>
                <a:gd name="T18" fmla="*/ 0 w 605"/>
                <a:gd name="T19" fmla="*/ 0 h 921"/>
                <a:gd name="T20" fmla="*/ 0 w 605"/>
                <a:gd name="T21" fmla="*/ 0 h 921"/>
                <a:gd name="T22" fmla="*/ 0 w 605"/>
                <a:gd name="T23" fmla="*/ 0 h 921"/>
                <a:gd name="T24" fmla="*/ 0 w 605"/>
                <a:gd name="T25" fmla="*/ 0 h 921"/>
                <a:gd name="T26" fmla="*/ 0 w 605"/>
                <a:gd name="T27" fmla="*/ 0 h 9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5"/>
                <a:gd name="T43" fmla="*/ 0 h 921"/>
                <a:gd name="T44" fmla="*/ 605 w 605"/>
                <a:gd name="T45" fmla="*/ 921 h 9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5" h="921">
                  <a:moveTo>
                    <a:pt x="129" y="0"/>
                  </a:moveTo>
                  <a:lnTo>
                    <a:pt x="129" y="402"/>
                  </a:lnTo>
                  <a:lnTo>
                    <a:pt x="0" y="921"/>
                  </a:lnTo>
                  <a:lnTo>
                    <a:pt x="183" y="921"/>
                  </a:lnTo>
                  <a:lnTo>
                    <a:pt x="302" y="471"/>
                  </a:lnTo>
                  <a:lnTo>
                    <a:pt x="442" y="921"/>
                  </a:lnTo>
                  <a:lnTo>
                    <a:pt x="605" y="921"/>
                  </a:lnTo>
                  <a:lnTo>
                    <a:pt x="475" y="414"/>
                  </a:lnTo>
                  <a:lnTo>
                    <a:pt x="475" y="0"/>
                  </a:lnTo>
                  <a:lnTo>
                    <a:pt x="377" y="0"/>
                  </a:lnTo>
                  <a:lnTo>
                    <a:pt x="377" y="115"/>
                  </a:lnTo>
                  <a:lnTo>
                    <a:pt x="237" y="115"/>
                  </a:lnTo>
                  <a:lnTo>
                    <a:pt x="23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5" name="Rectangle 345"/>
            <p:cNvSpPr>
              <a:spLocks noChangeArrowheads="1"/>
            </p:cNvSpPr>
            <p:nvPr/>
          </p:nvSpPr>
          <p:spPr bwMode="auto">
            <a:xfrm>
              <a:off x="682" y="2381"/>
              <a:ext cx="38" cy="15"/>
            </a:xfrm>
            <a:prstGeom prst="rect">
              <a:avLst/>
            </a:prstGeom>
            <a:solidFill>
              <a:srgbClr val="D9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6" name="Freeform 346"/>
            <p:cNvSpPr>
              <a:spLocks/>
            </p:cNvSpPr>
            <p:nvPr/>
          </p:nvSpPr>
          <p:spPr bwMode="auto">
            <a:xfrm>
              <a:off x="707" y="2356"/>
              <a:ext cx="75" cy="80"/>
            </a:xfrm>
            <a:custGeom>
              <a:avLst/>
              <a:gdLst>
                <a:gd name="T0" fmla="*/ 0 w 301"/>
                <a:gd name="T1" fmla="*/ 0 h 322"/>
                <a:gd name="T2" fmla="*/ 0 w 301"/>
                <a:gd name="T3" fmla="*/ 0 h 322"/>
                <a:gd name="T4" fmla="*/ 0 w 301"/>
                <a:gd name="T5" fmla="*/ 0 h 322"/>
                <a:gd name="T6" fmla="*/ 0 w 301"/>
                <a:gd name="T7" fmla="*/ 0 h 322"/>
                <a:gd name="T8" fmla="*/ 0 w 301"/>
                <a:gd name="T9" fmla="*/ 0 h 322"/>
                <a:gd name="T10" fmla="*/ 0 w 301"/>
                <a:gd name="T11" fmla="*/ 0 h 322"/>
                <a:gd name="T12" fmla="*/ 0 w 301"/>
                <a:gd name="T13" fmla="*/ 0 h 322"/>
                <a:gd name="T14" fmla="*/ 0 w 301"/>
                <a:gd name="T15" fmla="*/ 0 h 322"/>
                <a:gd name="T16" fmla="*/ 0 w 301"/>
                <a:gd name="T17" fmla="*/ 0 h 322"/>
                <a:gd name="T18" fmla="*/ 0 w 301"/>
                <a:gd name="T19" fmla="*/ 0 h 322"/>
                <a:gd name="T20" fmla="*/ 0 w 301"/>
                <a:gd name="T21" fmla="*/ 0 h 322"/>
                <a:gd name="T22" fmla="*/ 0 w 301"/>
                <a:gd name="T23" fmla="*/ 0 h 322"/>
                <a:gd name="T24" fmla="*/ 0 w 301"/>
                <a:gd name="T25" fmla="*/ 0 h 322"/>
                <a:gd name="T26" fmla="*/ 0 w 301"/>
                <a:gd name="T27" fmla="*/ 0 h 322"/>
                <a:gd name="T28" fmla="*/ 0 w 301"/>
                <a:gd name="T29" fmla="*/ 0 h 322"/>
                <a:gd name="T30" fmla="*/ 0 w 301"/>
                <a:gd name="T31" fmla="*/ 0 h 322"/>
                <a:gd name="T32" fmla="*/ 0 w 301"/>
                <a:gd name="T33" fmla="*/ 0 h 322"/>
                <a:gd name="T34" fmla="*/ 0 w 301"/>
                <a:gd name="T35" fmla="*/ 0 h 322"/>
                <a:gd name="T36" fmla="*/ 0 w 301"/>
                <a:gd name="T37" fmla="*/ 0 h 322"/>
                <a:gd name="T38" fmla="*/ 0 w 301"/>
                <a:gd name="T39" fmla="*/ 0 h 322"/>
                <a:gd name="T40" fmla="*/ 0 w 301"/>
                <a:gd name="T41" fmla="*/ 0 h 322"/>
                <a:gd name="T42" fmla="*/ 0 w 301"/>
                <a:gd name="T43" fmla="*/ 0 h 322"/>
                <a:gd name="T44" fmla="*/ 0 w 301"/>
                <a:gd name="T45" fmla="*/ 0 h 322"/>
                <a:gd name="T46" fmla="*/ 0 w 301"/>
                <a:gd name="T47" fmla="*/ 0 h 322"/>
                <a:gd name="T48" fmla="*/ 0 w 301"/>
                <a:gd name="T49" fmla="*/ 0 h 322"/>
                <a:gd name="T50" fmla="*/ 0 w 301"/>
                <a:gd name="T51" fmla="*/ 0 h 322"/>
                <a:gd name="T52" fmla="*/ 0 w 301"/>
                <a:gd name="T53" fmla="*/ 0 h 322"/>
                <a:gd name="T54" fmla="*/ 0 w 301"/>
                <a:gd name="T55" fmla="*/ 0 h 322"/>
                <a:gd name="T56" fmla="*/ 0 w 301"/>
                <a:gd name="T57" fmla="*/ 0 h 322"/>
                <a:gd name="T58" fmla="*/ 0 w 301"/>
                <a:gd name="T59" fmla="*/ 0 h 322"/>
                <a:gd name="T60" fmla="*/ 0 w 301"/>
                <a:gd name="T61" fmla="*/ 0 h 322"/>
                <a:gd name="T62" fmla="*/ 0 w 301"/>
                <a:gd name="T63" fmla="*/ 0 h 322"/>
                <a:gd name="T64" fmla="*/ 0 w 301"/>
                <a:gd name="T65" fmla="*/ 0 h 322"/>
                <a:gd name="T66" fmla="*/ 0 w 301"/>
                <a:gd name="T67" fmla="*/ 0 h 322"/>
                <a:gd name="T68" fmla="*/ 0 w 301"/>
                <a:gd name="T69" fmla="*/ 0 h 322"/>
                <a:gd name="T70" fmla="*/ 0 w 301"/>
                <a:gd name="T71" fmla="*/ 0 h 322"/>
                <a:gd name="T72" fmla="*/ 0 w 301"/>
                <a:gd name="T73" fmla="*/ 0 h 322"/>
                <a:gd name="T74" fmla="*/ 0 w 301"/>
                <a:gd name="T75" fmla="*/ 0 h 322"/>
                <a:gd name="T76" fmla="*/ 0 w 301"/>
                <a:gd name="T77" fmla="*/ 0 h 322"/>
                <a:gd name="T78" fmla="*/ 0 w 301"/>
                <a:gd name="T79" fmla="*/ 0 h 322"/>
                <a:gd name="T80" fmla="*/ 0 w 301"/>
                <a:gd name="T81" fmla="*/ 0 h 322"/>
                <a:gd name="T82" fmla="*/ 0 w 301"/>
                <a:gd name="T83" fmla="*/ 0 h 322"/>
                <a:gd name="T84" fmla="*/ 0 w 301"/>
                <a:gd name="T85" fmla="*/ 0 h 322"/>
                <a:gd name="T86" fmla="*/ 0 w 301"/>
                <a:gd name="T87" fmla="*/ 0 h 322"/>
                <a:gd name="T88" fmla="*/ 0 w 301"/>
                <a:gd name="T89" fmla="*/ 0 h 322"/>
                <a:gd name="T90" fmla="*/ 0 w 301"/>
                <a:gd name="T91" fmla="*/ 0 h 322"/>
                <a:gd name="T92" fmla="*/ 0 w 301"/>
                <a:gd name="T93" fmla="*/ 0 h 322"/>
                <a:gd name="T94" fmla="*/ 0 w 301"/>
                <a:gd name="T95" fmla="*/ 0 h 322"/>
                <a:gd name="T96" fmla="*/ 0 w 301"/>
                <a:gd name="T97" fmla="*/ 0 h 322"/>
                <a:gd name="T98" fmla="*/ 0 w 301"/>
                <a:gd name="T99" fmla="*/ 0 h 322"/>
                <a:gd name="T100" fmla="*/ 0 w 301"/>
                <a:gd name="T101" fmla="*/ 0 h 322"/>
                <a:gd name="T102" fmla="*/ 0 w 301"/>
                <a:gd name="T103" fmla="*/ 0 h 322"/>
                <a:gd name="T104" fmla="*/ 0 w 301"/>
                <a:gd name="T105" fmla="*/ 0 h 322"/>
                <a:gd name="T106" fmla="*/ 0 w 301"/>
                <a:gd name="T107" fmla="*/ 0 h 322"/>
                <a:gd name="T108" fmla="*/ 0 w 301"/>
                <a:gd name="T109" fmla="*/ 0 h 322"/>
                <a:gd name="T110" fmla="*/ 0 w 301"/>
                <a:gd name="T111" fmla="*/ 0 h 322"/>
                <a:gd name="T112" fmla="*/ 0 w 301"/>
                <a:gd name="T113" fmla="*/ 0 h 322"/>
                <a:gd name="T114" fmla="*/ 0 w 301"/>
                <a:gd name="T115" fmla="*/ 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1"/>
                <a:gd name="T175" fmla="*/ 0 h 322"/>
                <a:gd name="T176" fmla="*/ 301 w 301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1" h="322">
                  <a:moveTo>
                    <a:pt x="301" y="161"/>
                  </a:moveTo>
                  <a:lnTo>
                    <a:pt x="300" y="143"/>
                  </a:lnTo>
                  <a:lnTo>
                    <a:pt x="298" y="125"/>
                  </a:lnTo>
                  <a:lnTo>
                    <a:pt x="293" y="108"/>
                  </a:lnTo>
                  <a:lnTo>
                    <a:pt x="287" y="91"/>
                  </a:lnTo>
                  <a:lnTo>
                    <a:pt x="278" y="75"/>
                  </a:lnTo>
                  <a:lnTo>
                    <a:pt x="269" y="61"/>
                  </a:lnTo>
                  <a:lnTo>
                    <a:pt x="259" y="47"/>
                  </a:lnTo>
                  <a:lnTo>
                    <a:pt x="245" y="35"/>
                  </a:lnTo>
                  <a:lnTo>
                    <a:pt x="232" y="24"/>
                  </a:lnTo>
                  <a:lnTo>
                    <a:pt x="217" y="16"/>
                  </a:lnTo>
                  <a:lnTo>
                    <a:pt x="201" y="9"/>
                  </a:lnTo>
                  <a:lnTo>
                    <a:pt x="186" y="3"/>
                  </a:lnTo>
                  <a:lnTo>
                    <a:pt x="169" y="1"/>
                  </a:lnTo>
                  <a:lnTo>
                    <a:pt x="151" y="0"/>
                  </a:lnTo>
                  <a:lnTo>
                    <a:pt x="135" y="1"/>
                  </a:lnTo>
                  <a:lnTo>
                    <a:pt x="119" y="3"/>
                  </a:lnTo>
                  <a:lnTo>
                    <a:pt x="102" y="8"/>
                  </a:lnTo>
                  <a:lnTo>
                    <a:pt x="87" y="15"/>
                  </a:lnTo>
                  <a:lnTo>
                    <a:pt x="73" y="23"/>
                  </a:lnTo>
                  <a:lnTo>
                    <a:pt x="58" y="33"/>
                  </a:lnTo>
                  <a:lnTo>
                    <a:pt x="45" y="45"/>
                  </a:lnTo>
                  <a:lnTo>
                    <a:pt x="35" y="59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9" y="105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4" y="194"/>
                  </a:lnTo>
                  <a:lnTo>
                    <a:pt x="7" y="211"/>
                  </a:lnTo>
                  <a:lnTo>
                    <a:pt x="13" y="227"/>
                  </a:lnTo>
                  <a:lnTo>
                    <a:pt x="21" y="243"/>
                  </a:lnTo>
                  <a:lnTo>
                    <a:pt x="30" y="258"/>
                  </a:lnTo>
                  <a:lnTo>
                    <a:pt x="41" y="272"/>
                  </a:lnTo>
                  <a:lnTo>
                    <a:pt x="53" y="284"/>
                  </a:lnTo>
                  <a:lnTo>
                    <a:pt x="67" y="294"/>
                  </a:lnTo>
                  <a:lnTo>
                    <a:pt x="82" y="304"/>
                  </a:lnTo>
                  <a:lnTo>
                    <a:pt x="97" y="311"/>
                  </a:lnTo>
                  <a:lnTo>
                    <a:pt x="113" y="317"/>
                  </a:lnTo>
                  <a:lnTo>
                    <a:pt x="129" y="321"/>
                  </a:lnTo>
                  <a:lnTo>
                    <a:pt x="147" y="322"/>
                  </a:lnTo>
                  <a:lnTo>
                    <a:pt x="163" y="321"/>
                  </a:lnTo>
                  <a:lnTo>
                    <a:pt x="179" y="318"/>
                  </a:lnTo>
                  <a:lnTo>
                    <a:pt x="196" y="314"/>
                  </a:lnTo>
                  <a:lnTo>
                    <a:pt x="212" y="308"/>
                  </a:lnTo>
                  <a:lnTo>
                    <a:pt x="226" y="300"/>
                  </a:lnTo>
                  <a:lnTo>
                    <a:pt x="240" y="289"/>
                  </a:lnTo>
                  <a:lnTo>
                    <a:pt x="253" y="279"/>
                  </a:lnTo>
                  <a:lnTo>
                    <a:pt x="264" y="265"/>
                  </a:lnTo>
                  <a:lnTo>
                    <a:pt x="276" y="251"/>
                  </a:lnTo>
                  <a:lnTo>
                    <a:pt x="284" y="235"/>
                  </a:lnTo>
                  <a:lnTo>
                    <a:pt x="291" y="220"/>
                  </a:lnTo>
                  <a:lnTo>
                    <a:pt x="297" y="202"/>
                  </a:lnTo>
                  <a:lnTo>
                    <a:pt x="300" y="184"/>
                  </a:lnTo>
                  <a:lnTo>
                    <a:pt x="301" y="167"/>
                  </a:lnTo>
                  <a:lnTo>
                    <a:pt x="301" y="161"/>
                  </a:lnTo>
                  <a:close/>
                </a:path>
              </a:pathLst>
            </a:custGeom>
            <a:solidFill>
              <a:srgbClr val="00AA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15" name="Rectangle 361"/>
          <p:cNvSpPr>
            <a:spLocks noChangeArrowheads="1"/>
          </p:cNvSpPr>
          <p:nvPr/>
        </p:nvSpPr>
        <p:spPr bwMode="auto">
          <a:xfrm>
            <a:off x="4953000" y="5110163"/>
            <a:ext cx="3657600" cy="1143000"/>
          </a:xfrm>
          <a:prstGeom prst="rect">
            <a:avLst/>
          </a:prstGeom>
          <a:solidFill>
            <a:srgbClr val="FFFF00"/>
          </a:solidFill>
          <a:ln w="0">
            <a:solidFill>
              <a:srgbClr val="0C2DFF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16" name="Rectangle 362"/>
          <p:cNvSpPr>
            <a:spLocks noChangeArrowheads="1"/>
          </p:cNvSpPr>
          <p:nvPr/>
        </p:nvSpPr>
        <p:spPr bwMode="auto">
          <a:xfrm>
            <a:off x="5029200" y="5186363"/>
            <a:ext cx="34972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800" b="1" u="sng"/>
              <a:t>oder</a:t>
            </a:r>
            <a:r>
              <a:rPr lang="de-DE" sz="1800" b="1" u="sng">
                <a:solidFill>
                  <a:srgbClr val="FF3300"/>
                </a:solidFill>
              </a:rPr>
              <a:t> </a:t>
            </a:r>
            <a:r>
              <a:rPr lang="de-DE" sz="1600" b="1">
                <a:solidFill>
                  <a:srgbClr val="FF3300"/>
                </a:solidFill>
              </a:rPr>
              <a:t>die AN beschließen formlos die Teilnahme an der BR-Wahl im Hauptbetrieb. Mitteilung 10 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Wochen vor Ende der Amtszeit </a:t>
            </a:r>
            <a:endParaRPr lang="de-DE" sz="3200" b="1">
              <a:solidFill>
                <a:srgbClr val="FF3300"/>
              </a:solidFill>
            </a:endParaRPr>
          </a:p>
        </p:txBody>
      </p:sp>
      <p:grpSp>
        <p:nvGrpSpPr>
          <p:cNvPr id="12317" name="Group 363"/>
          <p:cNvGrpSpPr>
            <a:grpSpLocks/>
          </p:cNvGrpSpPr>
          <p:nvPr/>
        </p:nvGrpSpPr>
        <p:grpSpPr bwMode="auto">
          <a:xfrm>
            <a:off x="2987675" y="5300663"/>
            <a:ext cx="1685925" cy="827087"/>
            <a:chOff x="4269" y="441"/>
            <a:chExt cx="1062" cy="521"/>
          </a:xfrm>
        </p:grpSpPr>
        <p:sp>
          <p:nvSpPr>
            <p:cNvPr id="12354" name="Rectangle 364"/>
            <p:cNvSpPr>
              <a:spLocks noChangeArrowheads="1"/>
            </p:cNvSpPr>
            <p:nvPr/>
          </p:nvSpPr>
          <p:spPr bwMode="auto">
            <a:xfrm>
              <a:off x="4269" y="723"/>
              <a:ext cx="1062" cy="23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5" name="Freeform 365"/>
            <p:cNvSpPr>
              <a:spLocks/>
            </p:cNvSpPr>
            <p:nvPr/>
          </p:nvSpPr>
          <p:spPr bwMode="auto">
            <a:xfrm>
              <a:off x="4296" y="603"/>
              <a:ext cx="292" cy="94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6" name="Freeform 366"/>
            <p:cNvSpPr>
              <a:spLocks/>
            </p:cNvSpPr>
            <p:nvPr/>
          </p:nvSpPr>
          <p:spPr bwMode="auto">
            <a:xfrm>
              <a:off x="4360" y="441"/>
              <a:ext cx="158" cy="140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7" name="Freeform 367"/>
            <p:cNvSpPr>
              <a:spLocks/>
            </p:cNvSpPr>
            <p:nvPr/>
          </p:nvSpPr>
          <p:spPr bwMode="auto">
            <a:xfrm>
              <a:off x="4650" y="607"/>
              <a:ext cx="292" cy="96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8" name="Freeform 368"/>
            <p:cNvSpPr>
              <a:spLocks/>
            </p:cNvSpPr>
            <p:nvPr/>
          </p:nvSpPr>
          <p:spPr bwMode="auto">
            <a:xfrm>
              <a:off x="4715" y="446"/>
              <a:ext cx="158" cy="140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9" name="Freeform 369"/>
            <p:cNvSpPr>
              <a:spLocks/>
            </p:cNvSpPr>
            <p:nvPr/>
          </p:nvSpPr>
          <p:spPr bwMode="auto">
            <a:xfrm>
              <a:off x="5005" y="604"/>
              <a:ext cx="292" cy="94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0" name="Freeform 370"/>
            <p:cNvSpPr>
              <a:spLocks/>
            </p:cNvSpPr>
            <p:nvPr/>
          </p:nvSpPr>
          <p:spPr bwMode="auto">
            <a:xfrm>
              <a:off x="5070" y="441"/>
              <a:ext cx="158" cy="140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1" name="Text Box 371"/>
            <p:cNvSpPr txBox="1">
              <a:spLocks noChangeArrowheads="1"/>
            </p:cNvSpPr>
            <p:nvPr/>
          </p:nvSpPr>
          <p:spPr bwMode="auto">
            <a:xfrm>
              <a:off x="4608" y="729"/>
              <a:ext cx="6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8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sp>
        <p:nvSpPr>
          <p:cNvPr id="12318" name="AutoShape 372"/>
          <p:cNvSpPr>
            <a:spLocks noChangeArrowheads="1"/>
          </p:cNvSpPr>
          <p:nvPr/>
        </p:nvSpPr>
        <p:spPr bwMode="auto">
          <a:xfrm>
            <a:off x="4067175" y="594995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Rectangle 373"/>
          <p:cNvSpPr>
            <a:spLocks noChangeArrowheads="1"/>
          </p:cNvSpPr>
          <p:nvPr/>
        </p:nvSpPr>
        <p:spPr bwMode="auto">
          <a:xfrm>
            <a:off x="323850" y="5661025"/>
            <a:ext cx="2665413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FF3300"/>
                </a:solidFill>
              </a:rPr>
              <a:t>Hauptbetrieb BR kann </a:t>
            </a:r>
            <a:br>
              <a:rPr lang="de-DE" sz="1600" b="1">
                <a:solidFill>
                  <a:srgbClr val="FF3300"/>
                </a:solidFill>
              </a:rPr>
            </a:br>
            <a:r>
              <a:rPr lang="de-DE" sz="1600" b="1">
                <a:solidFill>
                  <a:srgbClr val="FF3300"/>
                </a:solidFill>
              </a:rPr>
              <a:t>Abstimmung veranlassen</a:t>
            </a:r>
          </a:p>
        </p:txBody>
      </p:sp>
      <p:sp>
        <p:nvSpPr>
          <p:cNvPr id="12320" name="AutoShape 374"/>
          <p:cNvSpPr>
            <a:spLocks noChangeArrowheads="1"/>
          </p:cNvSpPr>
          <p:nvPr/>
        </p:nvSpPr>
        <p:spPr bwMode="auto">
          <a:xfrm>
            <a:off x="3962400" y="4419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77"/>
          <p:cNvSpPr>
            <a:spLocks noChangeArrowheads="1"/>
          </p:cNvSpPr>
          <p:nvPr/>
        </p:nvSpPr>
        <p:spPr bwMode="auto">
          <a:xfrm>
            <a:off x="2951163" y="3068638"/>
            <a:ext cx="792162" cy="5762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22" name="Group 378"/>
          <p:cNvGrpSpPr>
            <a:grpSpLocks/>
          </p:cNvGrpSpPr>
          <p:nvPr/>
        </p:nvGrpSpPr>
        <p:grpSpPr bwMode="auto">
          <a:xfrm>
            <a:off x="3062288" y="3167063"/>
            <a:ext cx="571500" cy="407987"/>
            <a:chOff x="1370" y="3276"/>
            <a:chExt cx="404" cy="322"/>
          </a:xfrm>
        </p:grpSpPr>
        <p:sp>
          <p:nvSpPr>
            <p:cNvPr id="12341" name="Freeform 379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2" name="Freeform 38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3" name="Freeform 381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4" name="Freeform 382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5" name="Freeform 383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6" name="Freeform 384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7" name="Freeform 38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8" name="Rectangle 386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9" name="Rectangle 387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0" name="Rectangle 388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1" name="Rectangle 389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2" name="Rectangle 390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53" name="Rectangle 391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23" name="Rectangle 392"/>
          <p:cNvSpPr>
            <a:spLocks noChangeArrowheads="1"/>
          </p:cNvSpPr>
          <p:nvPr/>
        </p:nvSpPr>
        <p:spPr bwMode="auto">
          <a:xfrm>
            <a:off x="3884613" y="3690938"/>
            <a:ext cx="792162" cy="5762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24" name="Group 393"/>
          <p:cNvGrpSpPr>
            <a:grpSpLocks/>
          </p:cNvGrpSpPr>
          <p:nvPr/>
        </p:nvGrpSpPr>
        <p:grpSpPr bwMode="auto">
          <a:xfrm>
            <a:off x="3995738" y="3789363"/>
            <a:ext cx="571500" cy="407987"/>
            <a:chOff x="1370" y="3276"/>
            <a:chExt cx="404" cy="322"/>
          </a:xfrm>
        </p:grpSpPr>
        <p:sp>
          <p:nvSpPr>
            <p:cNvPr id="12328" name="Freeform 394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29" name="Freeform 39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0" name="Freeform 396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1" name="Freeform 397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2" name="Freeform 398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3" name="Freeform 399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4" name="Freeform 40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5" name="Rectangle 401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6" name="Rectangle 402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7" name="Rectangle 403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8" name="Rectangle 404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9" name="Rectangle 405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40" name="Rectangle 406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25" name="Rectangle 46"/>
          <p:cNvSpPr>
            <a:spLocks noChangeArrowheads="1"/>
          </p:cNvSpPr>
          <p:nvPr/>
        </p:nvSpPr>
        <p:spPr bwMode="auto">
          <a:xfrm>
            <a:off x="5143500" y="6215063"/>
            <a:ext cx="3149600" cy="246062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Geht nur in Betrieben ohne BR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1"/>
          <p:cNvSpPr>
            <a:spLocks noChangeArrowheads="1"/>
          </p:cNvSpPr>
          <p:nvPr/>
        </p:nvSpPr>
        <p:spPr bwMode="auto">
          <a:xfrm>
            <a:off x="854075" y="3352800"/>
            <a:ext cx="7162800" cy="15240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9852" name="Rectangle 1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152400"/>
            <a:ext cx="8839200" cy="7620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>
                <a:solidFill>
                  <a:schemeClr val="accent2"/>
                </a:solidFill>
                <a:latin typeface="Arial" charset="0"/>
              </a:rPr>
              <a:t>Ein Betriebsrat für gemeinsamen Betrieb </a:t>
            </a:r>
            <a:br>
              <a:rPr lang="de-DE" sz="2400" b="1">
                <a:solidFill>
                  <a:schemeClr val="accent2"/>
                </a:solidFill>
                <a:latin typeface="Arial" charset="0"/>
              </a:rPr>
            </a:br>
            <a:r>
              <a:rPr lang="de-DE" sz="2400" b="1">
                <a:solidFill>
                  <a:schemeClr val="accent2"/>
                </a:solidFill>
                <a:latin typeface="Arial" charset="0"/>
              </a:rPr>
              <a:t>mehrerer "Unternehmen" § 1 BetrVG wird vermutet</a:t>
            </a:r>
          </a:p>
        </p:txBody>
      </p:sp>
      <p:sp>
        <p:nvSpPr>
          <p:cNvPr id="13316" name="Rectangle 159"/>
          <p:cNvSpPr>
            <a:spLocks noChangeArrowheads="1"/>
          </p:cNvSpPr>
          <p:nvPr/>
        </p:nvSpPr>
        <p:spPr bwMode="auto">
          <a:xfrm>
            <a:off x="990600" y="4572000"/>
            <a:ext cx="151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Unternehmen A</a:t>
            </a:r>
            <a:endParaRPr lang="de-DE" sz="4000"/>
          </a:p>
        </p:txBody>
      </p:sp>
      <p:sp>
        <p:nvSpPr>
          <p:cNvPr id="13317" name="Rectangle 160"/>
          <p:cNvSpPr>
            <a:spLocks noChangeArrowheads="1"/>
          </p:cNvSpPr>
          <p:nvPr/>
        </p:nvSpPr>
        <p:spPr bwMode="auto">
          <a:xfrm>
            <a:off x="3810000" y="4572000"/>
            <a:ext cx="155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000000"/>
                </a:solidFill>
              </a:rPr>
              <a:t>Unternehmen B</a:t>
            </a:r>
            <a:endParaRPr lang="de-DE" sz="4000"/>
          </a:p>
        </p:txBody>
      </p:sp>
      <p:sp>
        <p:nvSpPr>
          <p:cNvPr id="13318" name="Rectangle 161"/>
          <p:cNvSpPr>
            <a:spLocks noChangeArrowheads="1"/>
          </p:cNvSpPr>
          <p:nvPr/>
        </p:nvSpPr>
        <p:spPr bwMode="auto">
          <a:xfrm>
            <a:off x="6324600" y="4572000"/>
            <a:ext cx="156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rgbClr val="000000"/>
                </a:solidFill>
              </a:rPr>
              <a:t>Unternehmen  C</a:t>
            </a:r>
            <a:endParaRPr lang="de-DE" sz="4000"/>
          </a:p>
        </p:txBody>
      </p:sp>
      <p:grpSp>
        <p:nvGrpSpPr>
          <p:cNvPr id="13319" name="Group 163"/>
          <p:cNvGrpSpPr>
            <a:grpSpLocks/>
          </p:cNvGrpSpPr>
          <p:nvPr/>
        </p:nvGrpSpPr>
        <p:grpSpPr bwMode="auto">
          <a:xfrm>
            <a:off x="1295400" y="3581400"/>
            <a:ext cx="990600" cy="838200"/>
            <a:chOff x="1370" y="3276"/>
            <a:chExt cx="404" cy="322"/>
          </a:xfrm>
        </p:grpSpPr>
        <p:sp>
          <p:nvSpPr>
            <p:cNvPr id="13374" name="Freeform 164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5" name="Freeform 16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6" name="Freeform 166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7" name="Freeform 167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8" name="Freeform 168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9" name="Freeform 169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0" name="Freeform 17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1" name="Rectangle 171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2" name="Rectangle 172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3" name="Rectangle 173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4" name="Rectangle 174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5" name="Rectangle 175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6" name="Rectangle 176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20" name="Rectangle 206"/>
          <p:cNvSpPr>
            <a:spLocks noChangeArrowheads="1"/>
          </p:cNvSpPr>
          <p:nvPr/>
        </p:nvSpPr>
        <p:spPr bwMode="auto">
          <a:xfrm>
            <a:off x="3729038" y="6010275"/>
            <a:ext cx="1685925" cy="379413"/>
          </a:xfrm>
          <a:prstGeom prst="rect">
            <a:avLst/>
          </a:prstGeom>
          <a:solidFill>
            <a:srgbClr val="FFF493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1" name="Freeform 207"/>
          <p:cNvSpPr>
            <a:spLocks/>
          </p:cNvSpPr>
          <p:nvPr/>
        </p:nvSpPr>
        <p:spPr bwMode="auto">
          <a:xfrm>
            <a:off x="3771900" y="5819775"/>
            <a:ext cx="463550" cy="149225"/>
          </a:xfrm>
          <a:custGeom>
            <a:avLst/>
            <a:gdLst>
              <a:gd name="T0" fmla="*/ 2147483647 w 964"/>
              <a:gd name="T1" fmla="*/ 0 h 352"/>
              <a:gd name="T2" fmla="*/ 2147483647 w 964"/>
              <a:gd name="T3" fmla="*/ 2147483647 h 352"/>
              <a:gd name="T4" fmla="*/ 2147483647 w 964"/>
              <a:gd name="T5" fmla="*/ 2147483647 h 352"/>
              <a:gd name="T6" fmla="*/ 2147483647 w 964"/>
              <a:gd name="T7" fmla="*/ 2147483647 h 352"/>
              <a:gd name="T8" fmla="*/ 2147483647 w 964"/>
              <a:gd name="T9" fmla="*/ 2147483647 h 352"/>
              <a:gd name="T10" fmla="*/ 2147483647 w 964"/>
              <a:gd name="T11" fmla="*/ 2147483647 h 352"/>
              <a:gd name="T12" fmla="*/ 2147483647 w 964"/>
              <a:gd name="T13" fmla="*/ 2147483647 h 352"/>
              <a:gd name="T14" fmla="*/ 2147483647 w 964"/>
              <a:gd name="T15" fmla="*/ 2147483647 h 352"/>
              <a:gd name="T16" fmla="*/ 2147483647 w 964"/>
              <a:gd name="T17" fmla="*/ 2147483647 h 352"/>
              <a:gd name="T18" fmla="*/ 2147483647 w 964"/>
              <a:gd name="T19" fmla="*/ 2147483647 h 352"/>
              <a:gd name="T20" fmla="*/ 2147483647 w 964"/>
              <a:gd name="T21" fmla="*/ 2147483647 h 352"/>
              <a:gd name="T22" fmla="*/ 2147483647 w 964"/>
              <a:gd name="T23" fmla="*/ 2147483647 h 352"/>
              <a:gd name="T24" fmla="*/ 0 w 964"/>
              <a:gd name="T25" fmla="*/ 2147483647 h 352"/>
              <a:gd name="T26" fmla="*/ 2147483647 w 964"/>
              <a:gd name="T27" fmla="*/ 2147483647 h 352"/>
              <a:gd name="T28" fmla="*/ 2147483647 w 964"/>
              <a:gd name="T29" fmla="*/ 2147483647 h 352"/>
              <a:gd name="T30" fmla="*/ 2147483647 w 964"/>
              <a:gd name="T31" fmla="*/ 2147483647 h 352"/>
              <a:gd name="T32" fmla="*/ 2147483647 w 964"/>
              <a:gd name="T33" fmla="*/ 2147483647 h 352"/>
              <a:gd name="T34" fmla="*/ 2147483647 w 964"/>
              <a:gd name="T35" fmla="*/ 2147483647 h 352"/>
              <a:gd name="T36" fmla="*/ 2147483647 w 964"/>
              <a:gd name="T37" fmla="*/ 2147483647 h 352"/>
              <a:gd name="T38" fmla="*/ 2147483647 w 964"/>
              <a:gd name="T39" fmla="*/ 2147483647 h 352"/>
              <a:gd name="T40" fmla="*/ 2147483647 w 964"/>
              <a:gd name="T41" fmla="*/ 2147483647 h 352"/>
              <a:gd name="T42" fmla="*/ 2147483647 w 964"/>
              <a:gd name="T43" fmla="*/ 2147483647 h 352"/>
              <a:gd name="T44" fmla="*/ 2147483647 w 964"/>
              <a:gd name="T45" fmla="*/ 2147483647 h 352"/>
              <a:gd name="T46" fmla="*/ 2147483647 w 964"/>
              <a:gd name="T47" fmla="*/ 2147483647 h 352"/>
              <a:gd name="T48" fmla="*/ 2147483647 w 964"/>
              <a:gd name="T49" fmla="*/ 2147483647 h 352"/>
              <a:gd name="T50" fmla="*/ 2147483647 w 964"/>
              <a:gd name="T51" fmla="*/ 0 h 352"/>
              <a:gd name="T52" fmla="*/ 2147483647 w 964"/>
              <a:gd name="T53" fmla="*/ 2147483647 h 352"/>
              <a:gd name="T54" fmla="*/ 2147483647 w 964"/>
              <a:gd name="T55" fmla="*/ 2147483647 h 352"/>
              <a:gd name="T56" fmla="*/ 2147483647 w 964"/>
              <a:gd name="T57" fmla="*/ 2147483647 h 352"/>
              <a:gd name="T58" fmla="*/ 2147483647 w 964"/>
              <a:gd name="T59" fmla="*/ 2147483647 h 352"/>
              <a:gd name="T60" fmla="*/ 2147483647 w 964"/>
              <a:gd name="T61" fmla="*/ 2147483647 h 352"/>
              <a:gd name="T62" fmla="*/ 2147483647 w 964"/>
              <a:gd name="T63" fmla="*/ 2147483647 h 352"/>
              <a:gd name="T64" fmla="*/ 2147483647 w 964"/>
              <a:gd name="T65" fmla="*/ 2147483647 h 352"/>
              <a:gd name="T66" fmla="*/ 2147483647 w 964"/>
              <a:gd name="T67" fmla="*/ 2147483647 h 352"/>
              <a:gd name="T68" fmla="*/ 2147483647 w 964"/>
              <a:gd name="T69" fmla="*/ 2147483647 h 352"/>
              <a:gd name="T70" fmla="*/ 2147483647 w 964"/>
              <a:gd name="T71" fmla="*/ 2147483647 h 352"/>
              <a:gd name="T72" fmla="*/ 2147483647 w 964"/>
              <a:gd name="T73" fmla="*/ 2147483647 h 352"/>
              <a:gd name="T74" fmla="*/ 2147483647 w 964"/>
              <a:gd name="T75" fmla="*/ 2147483647 h 352"/>
              <a:gd name="T76" fmla="*/ 2147483647 w 964"/>
              <a:gd name="T77" fmla="*/ 2147483647 h 352"/>
              <a:gd name="T78" fmla="*/ 2147483647 w 964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4"/>
              <a:gd name="T121" fmla="*/ 0 h 352"/>
              <a:gd name="T122" fmla="*/ 964 w 964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4" h="352">
                <a:moveTo>
                  <a:pt x="262" y="0"/>
                </a:moveTo>
                <a:lnTo>
                  <a:pt x="245" y="0"/>
                </a:lnTo>
                <a:lnTo>
                  <a:pt x="227" y="3"/>
                </a:lnTo>
                <a:lnTo>
                  <a:pt x="211" y="4"/>
                </a:lnTo>
                <a:lnTo>
                  <a:pt x="196" y="9"/>
                </a:lnTo>
                <a:lnTo>
                  <a:pt x="178" y="12"/>
                </a:lnTo>
                <a:lnTo>
                  <a:pt x="165" y="17"/>
                </a:lnTo>
                <a:lnTo>
                  <a:pt x="149" y="24"/>
                </a:lnTo>
                <a:lnTo>
                  <a:pt x="134" y="29"/>
                </a:lnTo>
                <a:lnTo>
                  <a:pt x="118" y="38"/>
                </a:lnTo>
                <a:lnTo>
                  <a:pt x="105" y="49"/>
                </a:lnTo>
                <a:lnTo>
                  <a:pt x="93" y="59"/>
                </a:lnTo>
                <a:lnTo>
                  <a:pt x="80" y="71"/>
                </a:lnTo>
                <a:lnTo>
                  <a:pt x="69" y="79"/>
                </a:lnTo>
                <a:lnTo>
                  <a:pt x="57" y="92"/>
                </a:lnTo>
                <a:lnTo>
                  <a:pt x="46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9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10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4" y="352"/>
                </a:lnTo>
                <a:lnTo>
                  <a:pt x="964" y="243"/>
                </a:lnTo>
                <a:lnTo>
                  <a:pt x="964" y="226"/>
                </a:lnTo>
                <a:lnTo>
                  <a:pt x="964" y="210"/>
                </a:lnTo>
                <a:lnTo>
                  <a:pt x="959" y="192"/>
                </a:lnTo>
                <a:lnTo>
                  <a:pt x="957" y="176"/>
                </a:lnTo>
                <a:lnTo>
                  <a:pt x="952" y="166"/>
                </a:lnTo>
                <a:lnTo>
                  <a:pt x="947" y="149"/>
                </a:lnTo>
                <a:lnTo>
                  <a:pt x="939" y="136"/>
                </a:lnTo>
                <a:lnTo>
                  <a:pt x="933" y="122"/>
                </a:lnTo>
                <a:lnTo>
                  <a:pt x="925" y="106"/>
                </a:lnTo>
                <a:lnTo>
                  <a:pt x="915" y="93"/>
                </a:lnTo>
                <a:lnTo>
                  <a:pt x="905" y="82"/>
                </a:lnTo>
                <a:lnTo>
                  <a:pt x="893" y="71"/>
                </a:lnTo>
                <a:lnTo>
                  <a:pt x="881" y="59"/>
                </a:lnTo>
                <a:lnTo>
                  <a:pt x="869" y="49"/>
                </a:lnTo>
                <a:lnTo>
                  <a:pt x="854" y="39"/>
                </a:lnTo>
                <a:lnTo>
                  <a:pt x="841" y="33"/>
                </a:lnTo>
                <a:lnTo>
                  <a:pt x="830" y="26"/>
                </a:lnTo>
                <a:lnTo>
                  <a:pt x="812" y="17"/>
                </a:lnTo>
                <a:lnTo>
                  <a:pt x="795" y="12"/>
                </a:lnTo>
                <a:lnTo>
                  <a:pt x="781" y="9"/>
                </a:lnTo>
                <a:lnTo>
                  <a:pt x="766" y="4"/>
                </a:lnTo>
                <a:lnTo>
                  <a:pt x="748" y="3"/>
                </a:lnTo>
                <a:lnTo>
                  <a:pt x="732" y="0"/>
                </a:lnTo>
                <a:lnTo>
                  <a:pt x="622" y="0"/>
                </a:lnTo>
                <a:lnTo>
                  <a:pt x="616" y="12"/>
                </a:lnTo>
                <a:lnTo>
                  <a:pt x="611" y="24"/>
                </a:lnTo>
                <a:lnTo>
                  <a:pt x="601" y="34"/>
                </a:lnTo>
                <a:lnTo>
                  <a:pt x="595" y="42"/>
                </a:lnTo>
                <a:lnTo>
                  <a:pt x="588" y="51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1" y="79"/>
                </a:lnTo>
                <a:lnTo>
                  <a:pt x="529" y="85"/>
                </a:lnTo>
                <a:lnTo>
                  <a:pt x="516" y="88"/>
                </a:lnTo>
                <a:lnTo>
                  <a:pt x="505" y="90"/>
                </a:lnTo>
                <a:lnTo>
                  <a:pt x="490" y="90"/>
                </a:lnTo>
                <a:lnTo>
                  <a:pt x="477" y="90"/>
                </a:lnTo>
                <a:lnTo>
                  <a:pt x="465" y="90"/>
                </a:lnTo>
                <a:lnTo>
                  <a:pt x="453" y="88"/>
                </a:lnTo>
                <a:lnTo>
                  <a:pt x="441" y="85"/>
                </a:lnTo>
                <a:lnTo>
                  <a:pt x="426" y="79"/>
                </a:lnTo>
                <a:lnTo>
                  <a:pt x="413" y="76"/>
                </a:lnTo>
                <a:lnTo>
                  <a:pt x="404" y="71"/>
                </a:lnTo>
                <a:lnTo>
                  <a:pt x="394" y="63"/>
                </a:lnTo>
                <a:lnTo>
                  <a:pt x="382" y="54"/>
                </a:lnTo>
                <a:lnTo>
                  <a:pt x="372" y="46"/>
                </a:lnTo>
                <a:lnTo>
                  <a:pt x="364" y="34"/>
                </a:lnTo>
                <a:lnTo>
                  <a:pt x="358" y="26"/>
                </a:lnTo>
                <a:lnTo>
                  <a:pt x="350" y="13"/>
                </a:lnTo>
                <a:lnTo>
                  <a:pt x="343" y="0"/>
                </a:lnTo>
                <a:lnTo>
                  <a:pt x="262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2" name="Freeform 208"/>
          <p:cNvSpPr>
            <a:spLocks/>
          </p:cNvSpPr>
          <p:nvPr/>
        </p:nvSpPr>
        <p:spPr bwMode="auto">
          <a:xfrm>
            <a:off x="3873500" y="5562600"/>
            <a:ext cx="250825" cy="222250"/>
          </a:xfrm>
          <a:custGeom>
            <a:avLst/>
            <a:gdLst>
              <a:gd name="T0" fmla="*/ 2147483647 w 520"/>
              <a:gd name="T1" fmla="*/ 2147483647 h 515"/>
              <a:gd name="T2" fmla="*/ 2147483647 w 520"/>
              <a:gd name="T3" fmla="*/ 2147483647 h 515"/>
              <a:gd name="T4" fmla="*/ 2147483647 w 520"/>
              <a:gd name="T5" fmla="*/ 2147483647 h 515"/>
              <a:gd name="T6" fmla="*/ 2147483647 w 520"/>
              <a:gd name="T7" fmla="*/ 2147483647 h 515"/>
              <a:gd name="T8" fmla="*/ 2147483647 w 520"/>
              <a:gd name="T9" fmla="*/ 2147483647 h 515"/>
              <a:gd name="T10" fmla="*/ 2147483647 w 520"/>
              <a:gd name="T11" fmla="*/ 2147483647 h 515"/>
              <a:gd name="T12" fmla="*/ 2147483647 w 520"/>
              <a:gd name="T13" fmla="*/ 2147483647 h 515"/>
              <a:gd name="T14" fmla="*/ 2147483647 w 520"/>
              <a:gd name="T15" fmla="*/ 2147483647 h 515"/>
              <a:gd name="T16" fmla="*/ 2147483647 w 520"/>
              <a:gd name="T17" fmla="*/ 2147483647 h 515"/>
              <a:gd name="T18" fmla="*/ 2147483647 w 520"/>
              <a:gd name="T19" fmla="*/ 2147483647 h 515"/>
              <a:gd name="T20" fmla="*/ 2147483647 w 520"/>
              <a:gd name="T21" fmla="*/ 2147483647 h 515"/>
              <a:gd name="T22" fmla="*/ 2147483647 w 520"/>
              <a:gd name="T23" fmla="*/ 0 h 515"/>
              <a:gd name="T24" fmla="*/ 2147483647 w 520"/>
              <a:gd name="T25" fmla="*/ 0 h 515"/>
              <a:gd name="T26" fmla="*/ 2147483647 w 520"/>
              <a:gd name="T27" fmla="*/ 2147483647 h 515"/>
              <a:gd name="T28" fmla="*/ 2147483647 w 520"/>
              <a:gd name="T29" fmla="*/ 2147483647 h 515"/>
              <a:gd name="T30" fmla="*/ 2147483647 w 520"/>
              <a:gd name="T31" fmla="*/ 2147483647 h 515"/>
              <a:gd name="T32" fmla="*/ 2147483647 w 520"/>
              <a:gd name="T33" fmla="*/ 2147483647 h 515"/>
              <a:gd name="T34" fmla="*/ 2147483647 w 520"/>
              <a:gd name="T35" fmla="*/ 2147483647 h 515"/>
              <a:gd name="T36" fmla="*/ 2147483647 w 520"/>
              <a:gd name="T37" fmla="*/ 2147483647 h 515"/>
              <a:gd name="T38" fmla="*/ 2147483647 w 520"/>
              <a:gd name="T39" fmla="*/ 2147483647 h 515"/>
              <a:gd name="T40" fmla="*/ 2147483647 w 520"/>
              <a:gd name="T41" fmla="*/ 2147483647 h 515"/>
              <a:gd name="T42" fmla="*/ 2147483647 w 520"/>
              <a:gd name="T43" fmla="*/ 2147483647 h 515"/>
              <a:gd name="T44" fmla="*/ 2147483647 w 520"/>
              <a:gd name="T45" fmla="*/ 2147483647 h 515"/>
              <a:gd name="T46" fmla="*/ 2147483647 w 520"/>
              <a:gd name="T47" fmla="*/ 2147483647 h 515"/>
              <a:gd name="T48" fmla="*/ 0 w 520"/>
              <a:gd name="T49" fmla="*/ 2147483647 h 515"/>
              <a:gd name="T50" fmla="*/ 2147483647 w 520"/>
              <a:gd name="T51" fmla="*/ 2147483647 h 515"/>
              <a:gd name="T52" fmla="*/ 2147483647 w 520"/>
              <a:gd name="T53" fmla="*/ 2147483647 h 515"/>
              <a:gd name="T54" fmla="*/ 2147483647 w 520"/>
              <a:gd name="T55" fmla="*/ 2147483647 h 515"/>
              <a:gd name="T56" fmla="*/ 2147483647 w 520"/>
              <a:gd name="T57" fmla="*/ 2147483647 h 515"/>
              <a:gd name="T58" fmla="*/ 2147483647 w 520"/>
              <a:gd name="T59" fmla="*/ 2147483647 h 515"/>
              <a:gd name="T60" fmla="*/ 2147483647 w 520"/>
              <a:gd name="T61" fmla="*/ 2147483647 h 515"/>
              <a:gd name="T62" fmla="*/ 2147483647 w 520"/>
              <a:gd name="T63" fmla="*/ 2147483647 h 515"/>
              <a:gd name="T64" fmla="*/ 2147483647 w 520"/>
              <a:gd name="T65" fmla="*/ 2147483647 h 515"/>
              <a:gd name="T66" fmla="*/ 2147483647 w 520"/>
              <a:gd name="T67" fmla="*/ 2147483647 h 515"/>
              <a:gd name="T68" fmla="*/ 2147483647 w 520"/>
              <a:gd name="T69" fmla="*/ 2147483647 h 515"/>
              <a:gd name="T70" fmla="*/ 2147483647 w 520"/>
              <a:gd name="T71" fmla="*/ 2147483647 h 515"/>
              <a:gd name="T72" fmla="*/ 2147483647 w 520"/>
              <a:gd name="T73" fmla="*/ 2147483647 h 515"/>
              <a:gd name="T74" fmla="*/ 2147483647 w 520"/>
              <a:gd name="T75" fmla="*/ 2147483647 h 515"/>
              <a:gd name="T76" fmla="*/ 2147483647 w 520"/>
              <a:gd name="T77" fmla="*/ 2147483647 h 515"/>
              <a:gd name="T78" fmla="*/ 2147483647 w 520"/>
              <a:gd name="T79" fmla="*/ 2147483647 h 515"/>
              <a:gd name="T80" fmla="*/ 2147483647 w 520"/>
              <a:gd name="T81" fmla="*/ 2147483647 h 515"/>
              <a:gd name="T82" fmla="*/ 2147483647 w 520"/>
              <a:gd name="T83" fmla="*/ 2147483647 h 515"/>
              <a:gd name="T84" fmla="*/ 2147483647 w 520"/>
              <a:gd name="T85" fmla="*/ 2147483647 h 515"/>
              <a:gd name="T86" fmla="*/ 2147483647 w 520"/>
              <a:gd name="T87" fmla="*/ 2147483647 h 515"/>
              <a:gd name="T88" fmla="*/ 2147483647 w 520"/>
              <a:gd name="T89" fmla="*/ 2147483647 h 515"/>
              <a:gd name="T90" fmla="*/ 2147483647 w 520"/>
              <a:gd name="T91" fmla="*/ 2147483647 h 515"/>
              <a:gd name="T92" fmla="*/ 2147483647 w 520"/>
              <a:gd name="T93" fmla="*/ 2147483647 h 515"/>
              <a:gd name="T94" fmla="*/ 2147483647 w 520"/>
              <a:gd name="T95" fmla="*/ 2147483647 h 515"/>
              <a:gd name="T96" fmla="*/ 2147483647 w 520"/>
              <a:gd name="T97" fmla="*/ 2147483647 h 5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5"/>
              <a:gd name="T149" fmla="*/ 520 w 520"/>
              <a:gd name="T150" fmla="*/ 515 h 5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5">
                <a:moveTo>
                  <a:pt x="520" y="256"/>
                </a:moveTo>
                <a:lnTo>
                  <a:pt x="520" y="240"/>
                </a:lnTo>
                <a:lnTo>
                  <a:pt x="517" y="225"/>
                </a:lnTo>
                <a:lnTo>
                  <a:pt x="515" y="208"/>
                </a:lnTo>
                <a:lnTo>
                  <a:pt x="510" y="190"/>
                </a:lnTo>
                <a:lnTo>
                  <a:pt x="505" y="176"/>
                </a:lnTo>
                <a:lnTo>
                  <a:pt x="500" y="160"/>
                </a:lnTo>
                <a:lnTo>
                  <a:pt x="492" y="144"/>
                </a:lnTo>
                <a:lnTo>
                  <a:pt x="485" y="128"/>
                </a:lnTo>
                <a:lnTo>
                  <a:pt x="476" y="113"/>
                </a:lnTo>
                <a:lnTo>
                  <a:pt x="466" y="102"/>
                </a:lnTo>
                <a:lnTo>
                  <a:pt x="456" y="90"/>
                </a:lnTo>
                <a:lnTo>
                  <a:pt x="443" y="77"/>
                </a:lnTo>
                <a:lnTo>
                  <a:pt x="431" y="64"/>
                </a:lnTo>
                <a:lnTo>
                  <a:pt x="419" y="54"/>
                </a:lnTo>
                <a:lnTo>
                  <a:pt x="407" y="44"/>
                </a:lnTo>
                <a:lnTo>
                  <a:pt x="389" y="36"/>
                </a:lnTo>
                <a:lnTo>
                  <a:pt x="378" y="27"/>
                </a:lnTo>
                <a:lnTo>
                  <a:pt x="360" y="20"/>
                </a:lnTo>
                <a:lnTo>
                  <a:pt x="345" y="15"/>
                </a:lnTo>
                <a:lnTo>
                  <a:pt x="331" y="9"/>
                </a:lnTo>
                <a:lnTo>
                  <a:pt x="314" y="4"/>
                </a:lnTo>
                <a:lnTo>
                  <a:pt x="296" y="3"/>
                </a:lnTo>
                <a:lnTo>
                  <a:pt x="280" y="0"/>
                </a:lnTo>
                <a:lnTo>
                  <a:pt x="262" y="0"/>
                </a:lnTo>
                <a:lnTo>
                  <a:pt x="245" y="0"/>
                </a:lnTo>
                <a:lnTo>
                  <a:pt x="228" y="3"/>
                </a:lnTo>
                <a:lnTo>
                  <a:pt x="211" y="4"/>
                </a:lnTo>
                <a:lnTo>
                  <a:pt x="196" y="9"/>
                </a:lnTo>
                <a:lnTo>
                  <a:pt x="180" y="13"/>
                </a:lnTo>
                <a:lnTo>
                  <a:pt x="164" y="19"/>
                </a:lnTo>
                <a:lnTo>
                  <a:pt x="149" y="26"/>
                </a:lnTo>
                <a:lnTo>
                  <a:pt x="133" y="33"/>
                </a:lnTo>
                <a:lnTo>
                  <a:pt x="118" y="44"/>
                </a:lnTo>
                <a:lnTo>
                  <a:pt x="105" y="52"/>
                </a:lnTo>
                <a:lnTo>
                  <a:pt x="92" y="62"/>
                </a:lnTo>
                <a:lnTo>
                  <a:pt x="79" y="73"/>
                </a:lnTo>
                <a:lnTo>
                  <a:pt x="69" y="87"/>
                </a:lnTo>
                <a:lnTo>
                  <a:pt x="56" y="100"/>
                </a:lnTo>
                <a:lnTo>
                  <a:pt x="46" y="112"/>
                </a:lnTo>
                <a:lnTo>
                  <a:pt x="40" y="126"/>
                </a:lnTo>
                <a:lnTo>
                  <a:pt x="30" y="141"/>
                </a:lnTo>
                <a:lnTo>
                  <a:pt x="23" y="155"/>
                </a:lnTo>
                <a:lnTo>
                  <a:pt x="18" y="172"/>
                </a:lnTo>
                <a:lnTo>
                  <a:pt x="10" y="186"/>
                </a:lnTo>
                <a:lnTo>
                  <a:pt x="8" y="203"/>
                </a:lnTo>
                <a:lnTo>
                  <a:pt x="5" y="221"/>
                </a:lnTo>
                <a:lnTo>
                  <a:pt x="2" y="238"/>
                </a:lnTo>
                <a:lnTo>
                  <a:pt x="0" y="254"/>
                </a:lnTo>
                <a:lnTo>
                  <a:pt x="0" y="272"/>
                </a:lnTo>
                <a:lnTo>
                  <a:pt x="2" y="288"/>
                </a:lnTo>
                <a:lnTo>
                  <a:pt x="5" y="304"/>
                </a:lnTo>
                <a:lnTo>
                  <a:pt x="10" y="320"/>
                </a:lnTo>
                <a:lnTo>
                  <a:pt x="13" y="337"/>
                </a:lnTo>
                <a:lnTo>
                  <a:pt x="20" y="352"/>
                </a:lnTo>
                <a:lnTo>
                  <a:pt x="28" y="368"/>
                </a:lnTo>
                <a:lnTo>
                  <a:pt x="35" y="382"/>
                </a:lnTo>
                <a:lnTo>
                  <a:pt x="43" y="397"/>
                </a:lnTo>
                <a:lnTo>
                  <a:pt x="51" y="411"/>
                </a:lnTo>
                <a:lnTo>
                  <a:pt x="64" y="423"/>
                </a:lnTo>
                <a:lnTo>
                  <a:pt x="74" y="436"/>
                </a:lnTo>
                <a:lnTo>
                  <a:pt x="87" y="449"/>
                </a:lnTo>
                <a:lnTo>
                  <a:pt x="98" y="459"/>
                </a:lnTo>
                <a:lnTo>
                  <a:pt x="113" y="469"/>
                </a:lnTo>
                <a:lnTo>
                  <a:pt x="128" y="477"/>
                </a:lnTo>
                <a:lnTo>
                  <a:pt x="141" y="486"/>
                </a:lnTo>
                <a:lnTo>
                  <a:pt x="157" y="494"/>
                </a:lnTo>
                <a:lnTo>
                  <a:pt x="172" y="500"/>
                </a:lnTo>
                <a:lnTo>
                  <a:pt x="188" y="504"/>
                </a:lnTo>
                <a:lnTo>
                  <a:pt x="203" y="509"/>
                </a:lnTo>
                <a:lnTo>
                  <a:pt x="221" y="513"/>
                </a:lnTo>
                <a:lnTo>
                  <a:pt x="237" y="515"/>
                </a:lnTo>
                <a:lnTo>
                  <a:pt x="255" y="515"/>
                </a:lnTo>
                <a:lnTo>
                  <a:pt x="272" y="515"/>
                </a:lnTo>
                <a:lnTo>
                  <a:pt x="289" y="515"/>
                </a:lnTo>
                <a:lnTo>
                  <a:pt x="304" y="510"/>
                </a:lnTo>
                <a:lnTo>
                  <a:pt x="321" y="506"/>
                </a:lnTo>
                <a:lnTo>
                  <a:pt x="338" y="503"/>
                </a:lnTo>
                <a:lnTo>
                  <a:pt x="353" y="496"/>
                </a:lnTo>
                <a:lnTo>
                  <a:pt x="368" y="492"/>
                </a:lnTo>
                <a:lnTo>
                  <a:pt x="384" y="484"/>
                </a:lnTo>
                <a:lnTo>
                  <a:pt x="397" y="475"/>
                </a:lnTo>
                <a:lnTo>
                  <a:pt x="412" y="465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20"/>
                </a:lnTo>
                <a:lnTo>
                  <a:pt x="473" y="405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7"/>
                </a:lnTo>
                <a:lnTo>
                  <a:pt x="510" y="331"/>
                </a:lnTo>
                <a:lnTo>
                  <a:pt x="512" y="314"/>
                </a:lnTo>
                <a:lnTo>
                  <a:pt x="517" y="298"/>
                </a:lnTo>
                <a:lnTo>
                  <a:pt x="520" y="282"/>
                </a:lnTo>
                <a:lnTo>
                  <a:pt x="520" y="265"/>
                </a:lnTo>
                <a:lnTo>
                  <a:pt x="520" y="256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3" name="Freeform 209"/>
          <p:cNvSpPr>
            <a:spLocks/>
          </p:cNvSpPr>
          <p:nvPr/>
        </p:nvSpPr>
        <p:spPr bwMode="auto">
          <a:xfrm>
            <a:off x="4333875" y="5826125"/>
            <a:ext cx="463550" cy="152400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2147483647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3"/>
                </a:lnTo>
                <a:lnTo>
                  <a:pt x="214" y="4"/>
                </a:lnTo>
                <a:lnTo>
                  <a:pt x="196" y="8"/>
                </a:lnTo>
                <a:lnTo>
                  <a:pt x="179" y="12"/>
                </a:lnTo>
                <a:lnTo>
                  <a:pt x="165" y="17"/>
                </a:lnTo>
                <a:lnTo>
                  <a:pt x="150" y="24"/>
                </a:lnTo>
                <a:lnTo>
                  <a:pt x="135" y="29"/>
                </a:lnTo>
                <a:lnTo>
                  <a:pt x="121" y="38"/>
                </a:lnTo>
                <a:lnTo>
                  <a:pt x="106" y="49"/>
                </a:lnTo>
                <a:lnTo>
                  <a:pt x="93" y="58"/>
                </a:lnTo>
                <a:lnTo>
                  <a:pt x="81" y="71"/>
                </a:lnTo>
                <a:lnTo>
                  <a:pt x="69" y="79"/>
                </a:lnTo>
                <a:lnTo>
                  <a:pt x="57" y="92"/>
                </a:lnTo>
                <a:lnTo>
                  <a:pt x="47" y="106"/>
                </a:lnTo>
                <a:lnTo>
                  <a:pt x="39" y="118"/>
                </a:lnTo>
                <a:lnTo>
                  <a:pt x="29" y="133"/>
                </a:lnTo>
                <a:lnTo>
                  <a:pt x="23" y="148"/>
                </a:lnTo>
                <a:lnTo>
                  <a:pt x="18" y="165"/>
                </a:lnTo>
                <a:lnTo>
                  <a:pt x="13" y="176"/>
                </a:lnTo>
                <a:lnTo>
                  <a:pt x="8" y="192"/>
                </a:lnTo>
                <a:lnTo>
                  <a:pt x="5" y="209"/>
                </a:lnTo>
                <a:lnTo>
                  <a:pt x="3" y="226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6"/>
                </a:lnTo>
                <a:lnTo>
                  <a:pt x="965" y="209"/>
                </a:lnTo>
                <a:lnTo>
                  <a:pt x="960" y="192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40" y="136"/>
                </a:lnTo>
                <a:lnTo>
                  <a:pt x="933" y="122"/>
                </a:lnTo>
                <a:lnTo>
                  <a:pt x="926" y="106"/>
                </a:lnTo>
                <a:lnTo>
                  <a:pt x="916" y="93"/>
                </a:lnTo>
                <a:lnTo>
                  <a:pt x="906" y="82"/>
                </a:lnTo>
                <a:lnTo>
                  <a:pt x="893" y="71"/>
                </a:lnTo>
                <a:lnTo>
                  <a:pt x="882" y="59"/>
                </a:lnTo>
                <a:lnTo>
                  <a:pt x="869" y="49"/>
                </a:lnTo>
                <a:lnTo>
                  <a:pt x="854" y="39"/>
                </a:lnTo>
                <a:lnTo>
                  <a:pt x="842" y="33"/>
                </a:lnTo>
                <a:lnTo>
                  <a:pt x="830" y="25"/>
                </a:lnTo>
                <a:lnTo>
                  <a:pt x="813" y="17"/>
                </a:lnTo>
                <a:lnTo>
                  <a:pt x="795" y="12"/>
                </a:lnTo>
                <a:lnTo>
                  <a:pt x="784" y="8"/>
                </a:lnTo>
                <a:lnTo>
                  <a:pt x="766" y="4"/>
                </a:lnTo>
                <a:lnTo>
                  <a:pt x="749" y="3"/>
                </a:lnTo>
                <a:lnTo>
                  <a:pt x="732" y="0"/>
                </a:lnTo>
                <a:lnTo>
                  <a:pt x="622" y="0"/>
                </a:lnTo>
                <a:lnTo>
                  <a:pt x="617" y="12"/>
                </a:lnTo>
                <a:lnTo>
                  <a:pt x="612" y="22"/>
                </a:lnTo>
                <a:lnTo>
                  <a:pt x="602" y="33"/>
                </a:lnTo>
                <a:lnTo>
                  <a:pt x="596" y="42"/>
                </a:lnTo>
                <a:lnTo>
                  <a:pt x="588" y="50"/>
                </a:lnTo>
                <a:lnTo>
                  <a:pt x="575" y="59"/>
                </a:lnTo>
                <a:lnTo>
                  <a:pt x="565" y="67"/>
                </a:lnTo>
                <a:lnTo>
                  <a:pt x="554" y="73"/>
                </a:lnTo>
                <a:lnTo>
                  <a:pt x="542" y="79"/>
                </a:lnTo>
                <a:lnTo>
                  <a:pt x="529" y="82"/>
                </a:lnTo>
                <a:lnTo>
                  <a:pt x="516" y="86"/>
                </a:lnTo>
                <a:lnTo>
                  <a:pt x="505" y="89"/>
                </a:lnTo>
                <a:lnTo>
                  <a:pt x="493" y="89"/>
                </a:lnTo>
                <a:lnTo>
                  <a:pt x="478" y="89"/>
                </a:lnTo>
                <a:lnTo>
                  <a:pt x="465" y="89"/>
                </a:lnTo>
                <a:lnTo>
                  <a:pt x="454" y="88"/>
                </a:lnTo>
                <a:lnTo>
                  <a:pt x="441" y="84"/>
                </a:lnTo>
                <a:lnTo>
                  <a:pt x="429" y="79"/>
                </a:lnTo>
                <a:lnTo>
                  <a:pt x="413" y="76"/>
                </a:lnTo>
                <a:lnTo>
                  <a:pt x="405" y="67"/>
                </a:lnTo>
                <a:lnTo>
                  <a:pt x="395" y="60"/>
                </a:lnTo>
                <a:lnTo>
                  <a:pt x="382" y="54"/>
                </a:lnTo>
                <a:lnTo>
                  <a:pt x="372" y="45"/>
                </a:lnTo>
                <a:lnTo>
                  <a:pt x="365" y="34"/>
                </a:lnTo>
                <a:lnTo>
                  <a:pt x="358" y="25"/>
                </a:lnTo>
                <a:lnTo>
                  <a:pt x="351" y="13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4" name="Freeform 210"/>
          <p:cNvSpPr>
            <a:spLocks/>
          </p:cNvSpPr>
          <p:nvPr/>
        </p:nvSpPr>
        <p:spPr bwMode="auto">
          <a:xfrm>
            <a:off x="4437063" y="5570538"/>
            <a:ext cx="250825" cy="222250"/>
          </a:xfrm>
          <a:custGeom>
            <a:avLst/>
            <a:gdLst>
              <a:gd name="T0" fmla="*/ 2147483647 w 520"/>
              <a:gd name="T1" fmla="*/ 2147483647 h 517"/>
              <a:gd name="T2" fmla="*/ 2147483647 w 520"/>
              <a:gd name="T3" fmla="*/ 2147483647 h 517"/>
              <a:gd name="T4" fmla="*/ 2147483647 w 520"/>
              <a:gd name="T5" fmla="*/ 2147483647 h 517"/>
              <a:gd name="T6" fmla="*/ 2147483647 w 520"/>
              <a:gd name="T7" fmla="*/ 2147483647 h 517"/>
              <a:gd name="T8" fmla="*/ 2147483647 w 520"/>
              <a:gd name="T9" fmla="*/ 2147483647 h 517"/>
              <a:gd name="T10" fmla="*/ 2147483647 w 520"/>
              <a:gd name="T11" fmla="*/ 2147483647 h 517"/>
              <a:gd name="T12" fmla="*/ 2147483647 w 520"/>
              <a:gd name="T13" fmla="*/ 2147483647 h 517"/>
              <a:gd name="T14" fmla="*/ 2147483647 w 520"/>
              <a:gd name="T15" fmla="*/ 2147483647 h 517"/>
              <a:gd name="T16" fmla="*/ 2147483647 w 520"/>
              <a:gd name="T17" fmla="*/ 2147483647 h 517"/>
              <a:gd name="T18" fmla="*/ 2147483647 w 520"/>
              <a:gd name="T19" fmla="*/ 2147483647 h 517"/>
              <a:gd name="T20" fmla="*/ 2147483647 w 520"/>
              <a:gd name="T21" fmla="*/ 2147483647 h 517"/>
              <a:gd name="T22" fmla="*/ 2147483647 w 520"/>
              <a:gd name="T23" fmla="*/ 0 h 517"/>
              <a:gd name="T24" fmla="*/ 2147483647 w 520"/>
              <a:gd name="T25" fmla="*/ 0 h 517"/>
              <a:gd name="T26" fmla="*/ 2147483647 w 520"/>
              <a:gd name="T27" fmla="*/ 2147483647 h 517"/>
              <a:gd name="T28" fmla="*/ 2147483647 w 520"/>
              <a:gd name="T29" fmla="*/ 2147483647 h 517"/>
              <a:gd name="T30" fmla="*/ 2147483647 w 520"/>
              <a:gd name="T31" fmla="*/ 2147483647 h 517"/>
              <a:gd name="T32" fmla="*/ 2147483647 w 520"/>
              <a:gd name="T33" fmla="*/ 2147483647 h 517"/>
              <a:gd name="T34" fmla="*/ 2147483647 w 520"/>
              <a:gd name="T35" fmla="*/ 2147483647 h 517"/>
              <a:gd name="T36" fmla="*/ 2147483647 w 520"/>
              <a:gd name="T37" fmla="*/ 2147483647 h 517"/>
              <a:gd name="T38" fmla="*/ 2147483647 w 520"/>
              <a:gd name="T39" fmla="*/ 2147483647 h 517"/>
              <a:gd name="T40" fmla="*/ 2147483647 w 520"/>
              <a:gd name="T41" fmla="*/ 2147483647 h 517"/>
              <a:gd name="T42" fmla="*/ 2147483647 w 520"/>
              <a:gd name="T43" fmla="*/ 2147483647 h 517"/>
              <a:gd name="T44" fmla="*/ 2147483647 w 520"/>
              <a:gd name="T45" fmla="*/ 2147483647 h 517"/>
              <a:gd name="T46" fmla="*/ 2147483647 w 520"/>
              <a:gd name="T47" fmla="*/ 2147483647 h 517"/>
              <a:gd name="T48" fmla="*/ 0 w 520"/>
              <a:gd name="T49" fmla="*/ 2147483647 h 517"/>
              <a:gd name="T50" fmla="*/ 2147483647 w 520"/>
              <a:gd name="T51" fmla="*/ 2147483647 h 517"/>
              <a:gd name="T52" fmla="*/ 2147483647 w 520"/>
              <a:gd name="T53" fmla="*/ 2147483647 h 517"/>
              <a:gd name="T54" fmla="*/ 2147483647 w 520"/>
              <a:gd name="T55" fmla="*/ 2147483647 h 517"/>
              <a:gd name="T56" fmla="*/ 2147483647 w 520"/>
              <a:gd name="T57" fmla="*/ 2147483647 h 517"/>
              <a:gd name="T58" fmla="*/ 2147483647 w 520"/>
              <a:gd name="T59" fmla="*/ 2147483647 h 517"/>
              <a:gd name="T60" fmla="*/ 2147483647 w 520"/>
              <a:gd name="T61" fmla="*/ 2147483647 h 517"/>
              <a:gd name="T62" fmla="*/ 2147483647 w 520"/>
              <a:gd name="T63" fmla="*/ 2147483647 h 517"/>
              <a:gd name="T64" fmla="*/ 2147483647 w 520"/>
              <a:gd name="T65" fmla="*/ 2147483647 h 517"/>
              <a:gd name="T66" fmla="*/ 2147483647 w 520"/>
              <a:gd name="T67" fmla="*/ 2147483647 h 517"/>
              <a:gd name="T68" fmla="*/ 2147483647 w 520"/>
              <a:gd name="T69" fmla="*/ 2147483647 h 517"/>
              <a:gd name="T70" fmla="*/ 2147483647 w 520"/>
              <a:gd name="T71" fmla="*/ 2147483647 h 517"/>
              <a:gd name="T72" fmla="*/ 2147483647 w 520"/>
              <a:gd name="T73" fmla="*/ 2147483647 h 517"/>
              <a:gd name="T74" fmla="*/ 2147483647 w 520"/>
              <a:gd name="T75" fmla="*/ 2147483647 h 517"/>
              <a:gd name="T76" fmla="*/ 2147483647 w 520"/>
              <a:gd name="T77" fmla="*/ 2147483647 h 517"/>
              <a:gd name="T78" fmla="*/ 2147483647 w 520"/>
              <a:gd name="T79" fmla="*/ 2147483647 h 517"/>
              <a:gd name="T80" fmla="*/ 2147483647 w 520"/>
              <a:gd name="T81" fmla="*/ 2147483647 h 517"/>
              <a:gd name="T82" fmla="*/ 2147483647 w 520"/>
              <a:gd name="T83" fmla="*/ 2147483647 h 517"/>
              <a:gd name="T84" fmla="*/ 2147483647 w 520"/>
              <a:gd name="T85" fmla="*/ 2147483647 h 517"/>
              <a:gd name="T86" fmla="*/ 2147483647 w 520"/>
              <a:gd name="T87" fmla="*/ 2147483647 h 517"/>
              <a:gd name="T88" fmla="*/ 2147483647 w 520"/>
              <a:gd name="T89" fmla="*/ 2147483647 h 517"/>
              <a:gd name="T90" fmla="*/ 2147483647 w 520"/>
              <a:gd name="T91" fmla="*/ 2147483647 h 517"/>
              <a:gd name="T92" fmla="*/ 2147483647 w 520"/>
              <a:gd name="T93" fmla="*/ 2147483647 h 517"/>
              <a:gd name="T94" fmla="*/ 2147483647 w 520"/>
              <a:gd name="T95" fmla="*/ 2147483647 h 517"/>
              <a:gd name="T96" fmla="*/ 2147483647 w 520"/>
              <a:gd name="T97" fmla="*/ 2147483647 h 5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20"/>
              <a:gd name="T148" fmla="*/ 0 h 517"/>
              <a:gd name="T149" fmla="*/ 520 w 520"/>
              <a:gd name="T150" fmla="*/ 517 h 5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20" h="517">
                <a:moveTo>
                  <a:pt x="520" y="259"/>
                </a:moveTo>
                <a:lnTo>
                  <a:pt x="520" y="243"/>
                </a:lnTo>
                <a:lnTo>
                  <a:pt x="517" y="226"/>
                </a:lnTo>
                <a:lnTo>
                  <a:pt x="515" y="210"/>
                </a:lnTo>
                <a:lnTo>
                  <a:pt x="510" y="192"/>
                </a:lnTo>
                <a:lnTo>
                  <a:pt x="505" y="176"/>
                </a:lnTo>
                <a:lnTo>
                  <a:pt x="500" y="160"/>
                </a:lnTo>
                <a:lnTo>
                  <a:pt x="492" y="146"/>
                </a:lnTo>
                <a:lnTo>
                  <a:pt x="485" y="131"/>
                </a:lnTo>
                <a:lnTo>
                  <a:pt x="476" y="116"/>
                </a:lnTo>
                <a:lnTo>
                  <a:pt x="466" y="104"/>
                </a:lnTo>
                <a:lnTo>
                  <a:pt x="456" y="89"/>
                </a:lnTo>
                <a:lnTo>
                  <a:pt x="446" y="79"/>
                </a:lnTo>
                <a:lnTo>
                  <a:pt x="431" y="67"/>
                </a:lnTo>
                <a:lnTo>
                  <a:pt x="419" y="54"/>
                </a:lnTo>
                <a:lnTo>
                  <a:pt x="407" y="47"/>
                </a:lnTo>
                <a:lnTo>
                  <a:pt x="389" y="35"/>
                </a:lnTo>
                <a:lnTo>
                  <a:pt x="378" y="28"/>
                </a:lnTo>
                <a:lnTo>
                  <a:pt x="360" y="22"/>
                </a:lnTo>
                <a:lnTo>
                  <a:pt x="345" y="15"/>
                </a:lnTo>
                <a:lnTo>
                  <a:pt x="332" y="12"/>
                </a:lnTo>
                <a:lnTo>
                  <a:pt x="314" y="7"/>
                </a:lnTo>
                <a:lnTo>
                  <a:pt x="296" y="3"/>
                </a:lnTo>
                <a:lnTo>
                  <a:pt x="280" y="0"/>
                </a:lnTo>
                <a:lnTo>
                  <a:pt x="263" y="0"/>
                </a:lnTo>
                <a:lnTo>
                  <a:pt x="245" y="0"/>
                </a:lnTo>
                <a:lnTo>
                  <a:pt x="231" y="3"/>
                </a:lnTo>
                <a:lnTo>
                  <a:pt x="214" y="7"/>
                </a:lnTo>
                <a:lnTo>
                  <a:pt x="196" y="12"/>
                </a:lnTo>
                <a:lnTo>
                  <a:pt x="180" y="13"/>
                </a:lnTo>
                <a:lnTo>
                  <a:pt x="165" y="22"/>
                </a:lnTo>
                <a:lnTo>
                  <a:pt x="150" y="28"/>
                </a:lnTo>
                <a:lnTo>
                  <a:pt x="133" y="35"/>
                </a:lnTo>
                <a:lnTo>
                  <a:pt x="121" y="44"/>
                </a:lnTo>
                <a:lnTo>
                  <a:pt x="106" y="52"/>
                </a:lnTo>
                <a:lnTo>
                  <a:pt x="92" y="64"/>
                </a:lnTo>
                <a:lnTo>
                  <a:pt x="79" y="76"/>
                </a:lnTo>
                <a:lnTo>
                  <a:pt x="69" y="87"/>
                </a:lnTo>
                <a:lnTo>
                  <a:pt x="57" y="99"/>
                </a:lnTo>
                <a:lnTo>
                  <a:pt x="47" y="114"/>
                </a:lnTo>
                <a:lnTo>
                  <a:pt x="40" y="127"/>
                </a:lnTo>
                <a:lnTo>
                  <a:pt x="30" y="143"/>
                </a:lnTo>
                <a:lnTo>
                  <a:pt x="23" y="156"/>
                </a:lnTo>
                <a:lnTo>
                  <a:pt x="18" y="172"/>
                </a:lnTo>
                <a:lnTo>
                  <a:pt x="10" y="189"/>
                </a:lnTo>
                <a:lnTo>
                  <a:pt x="8" y="205"/>
                </a:lnTo>
                <a:lnTo>
                  <a:pt x="5" y="221"/>
                </a:lnTo>
                <a:lnTo>
                  <a:pt x="3" y="239"/>
                </a:lnTo>
                <a:lnTo>
                  <a:pt x="0" y="256"/>
                </a:lnTo>
                <a:lnTo>
                  <a:pt x="0" y="271"/>
                </a:lnTo>
                <a:lnTo>
                  <a:pt x="3" y="288"/>
                </a:lnTo>
                <a:lnTo>
                  <a:pt x="5" y="307"/>
                </a:lnTo>
                <a:lnTo>
                  <a:pt x="10" y="320"/>
                </a:lnTo>
                <a:lnTo>
                  <a:pt x="15" y="338"/>
                </a:lnTo>
                <a:lnTo>
                  <a:pt x="20" y="352"/>
                </a:lnTo>
                <a:lnTo>
                  <a:pt x="28" y="368"/>
                </a:lnTo>
                <a:lnTo>
                  <a:pt x="35" y="383"/>
                </a:lnTo>
                <a:lnTo>
                  <a:pt x="44" y="399"/>
                </a:lnTo>
                <a:lnTo>
                  <a:pt x="52" y="412"/>
                </a:lnTo>
                <a:lnTo>
                  <a:pt x="64" y="425"/>
                </a:lnTo>
                <a:lnTo>
                  <a:pt x="74" y="438"/>
                </a:lnTo>
                <a:lnTo>
                  <a:pt x="87" y="448"/>
                </a:lnTo>
                <a:lnTo>
                  <a:pt x="98" y="460"/>
                </a:lnTo>
                <a:lnTo>
                  <a:pt x="113" y="470"/>
                </a:lnTo>
                <a:lnTo>
                  <a:pt x="128" y="477"/>
                </a:lnTo>
                <a:lnTo>
                  <a:pt x="141" y="489"/>
                </a:lnTo>
                <a:lnTo>
                  <a:pt x="157" y="495"/>
                </a:lnTo>
                <a:lnTo>
                  <a:pt x="172" y="500"/>
                </a:lnTo>
                <a:lnTo>
                  <a:pt x="188" y="506"/>
                </a:lnTo>
                <a:lnTo>
                  <a:pt x="204" y="509"/>
                </a:lnTo>
                <a:lnTo>
                  <a:pt x="221" y="512"/>
                </a:lnTo>
                <a:lnTo>
                  <a:pt x="237" y="515"/>
                </a:lnTo>
                <a:lnTo>
                  <a:pt x="255" y="517"/>
                </a:lnTo>
                <a:lnTo>
                  <a:pt x="273" y="517"/>
                </a:lnTo>
                <a:lnTo>
                  <a:pt x="289" y="515"/>
                </a:lnTo>
                <a:lnTo>
                  <a:pt x="306" y="512"/>
                </a:lnTo>
                <a:lnTo>
                  <a:pt x="322" y="509"/>
                </a:lnTo>
                <a:lnTo>
                  <a:pt x="338" y="505"/>
                </a:lnTo>
                <a:lnTo>
                  <a:pt x="353" y="499"/>
                </a:lnTo>
                <a:lnTo>
                  <a:pt x="370" y="492"/>
                </a:lnTo>
                <a:lnTo>
                  <a:pt x="384" y="484"/>
                </a:lnTo>
                <a:lnTo>
                  <a:pt x="399" y="477"/>
                </a:lnTo>
                <a:lnTo>
                  <a:pt x="412" y="467"/>
                </a:lnTo>
                <a:lnTo>
                  <a:pt x="427" y="455"/>
                </a:lnTo>
                <a:lnTo>
                  <a:pt x="438" y="445"/>
                </a:lnTo>
                <a:lnTo>
                  <a:pt x="451" y="432"/>
                </a:lnTo>
                <a:lnTo>
                  <a:pt x="461" y="419"/>
                </a:lnTo>
                <a:lnTo>
                  <a:pt x="473" y="406"/>
                </a:lnTo>
                <a:lnTo>
                  <a:pt x="482" y="393"/>
                </a:lnTo>
                <a:lnTo>
                  <a:pt x="490" y="378"/>
                </a:lnTo>
                <a:lnTo>
                  <a:pt x="497" y="364"/>
                </a:lnTo>
                <a:lnTo>
                  <a:pt x="505" y="349"/>
                </a:lnTo>
                <a:lnTo>
                  <a:pt x="510" y="332"/>
                </a:lnTo>
                <a:lnTo>
                  <a:pt x="512" y="317"/>
                </a:lnTo>
                <a:lnTo>
                  <a:pt x="517" y="298"/>
                </a:lnTo>
                <a:lnTo>
                  <a:pt x="520" y="281"/>
                </a:lnTo>
                <a:lnTo>
                  <a:pt x="520" y="268"/>
                </a:lnTo>
                <a:lnTo>
                  <a:pt x="520" y="25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5" name="Freeform 211"/>
          <p:cNvSpPr>
            <a:spLocks/>
          </p:cNvSpPr>
          <p:nvPr/>
        </p:nvSpPr>
        <p:spPr bwMode="auto">
          <a:xfrm>
            <a:off x="4897438" y="5821363"/>
            <a:ext cx="463550" cy="149225"/>
          </a:xfrm>
          <a:custGeom>
            <a:avLst/>
            <a:gdLst>
              <a:gd name="T0" fmla="*/ 2147483647 w 965"/>
              <a:gd name="T1" fmla="*/ 0 h 352"/>
              <a:gd name="T2" fmla="*/ 2147483647 w 965"/>
              <a:gd name="T3" fmla="*/ 2147483647 h 352"/>
              <a:gd name="T4" fmla="*/ 2147483647 w 965"/>
              <a:gd name="T5" fmla="*/ 2147483647 h 352"/>
              <a:gd name="T6" fmla="*/ 2147483647 w 965"/>
              <a:gd name="T7" fmla="*/ 2147483647 h 352"/>
              <a:gd name="T8" fmla="*/ 2147483647 w 965"/>
              <a:gd name="T9" fmla="*/ 2147483647 h 352"/>
              <a:gd name="T10" fmla="*/ 2147483647 w 965"/>
              <a:gd name="T11" fmla="*/ 2147483647 h 352"/>
              <a:gd name="T12" fmla="*/ 2147483647 w 965"/>
              <a:gd name="T13" fmla="*/ 2147483647 h 352"/>
              <a:gd name="T14" fmla="*/ 2147483647 w 965"/>
              <a:gd name="T15" fmla="*/ 2147483647 h 352"/>
              <a:gd name="T16" fmla="*/ 2147483647 w 965"/>
              <a:gd name="T17" fmla="*/ 2147483647 h 352"/>
              <a:gd name="T18" fmla="*/ 2147483647 w 965"/>
              <a:gd name="T19" fmla="*/ 2147483647 h 352"/>
              <a:gd name="T20" fmla="*/ 2147483647 w 965"/>
              <a:gd name="T21" fmla="*/ 2147483647 h 352"/>
              <a:gd name="T22" fmla="*/ 2147483647 w 965"/>
              <a:gd name="T23" fmla="*/ 2147483647 h 352"/>
              <a:gd name="T24" fmla="*/ 0 w 965"/>
              <a:gd name="T25" fmla="*/ 2147483647 h 352"/>
              <a:gd name="T26" fmla="*/ 2147483647 w 965"/>
              <a:gd name="T27" fmla="*/ 2147483647 h 352"/>
              <a:gd name="T28" fmla="*/ 2147483647 w 965"/>
              <a:gd name="T29" fmla="*/ 2147483647 h 352"/>
              <a:gd name="T30" fmla="*/ 2147483647 w 965"/>
              <a:gd name="T31" fmla="*/ 2147483647 h 352"/>
              <a:gd name="T32" fmla="*/ 2147483647 w 965"/>
              <a:gd name="T33" fmla="*/ 2147483647 h 352"/>
              <a:gd name="T34" fmla="*/ 2147483647 w 965"/>
              <a:gd name="T35" fmla="*/ 2147483647 h 352"/>
              <a:gd name="T36" fmla="*/ 2147483647 w 965"/>
              <a:gd name="T37" fmla="*/ 2147483647 h 352"/>
              <a:gd name="T38" fmla="*/ 2147483647 w 965"/>
              <a:gd name="T39" fmla="*/ 2147483647 h 352"/>
              <a:gd name="T40" fmla="*/ 2147483647 w 965"/>
              <a:gd name="T41" fmla="*/ 2147483647 h 352"/>
              <a:gd name="T42" fmla="*/ 2147483647 w 965"/>
              <a:gd name="T43" fmla="*/ 2147483647 h 352"/>
              <a:gd name="T44" fmla="*/ 2147483647 w 965"/>
              <a:gd name="T45" fmla="*/ 2147483647 h 352"/>
              <a:gd name="T46" fmla="*/ 2147483647 w 965"/>
              <a:gd name="T47" fmla="*/ 2147483647 h 352"/>
              <a:gd name="T48" fmla="*/ 2147483647 w 965"/>
              <a:gd name="T49" fmla="*/ 0 h 352"/>
              <a:gd name="T50" fmla="*/ 2147483647 w 965"/>
              <a:gd name="T51" fmla="*/ 0 h 352"/>
              <a:gd name="T52" fmla="*/ 2147483647 w 965"/>
              <a:gd name="T53" fmla="*/ 2147483647 h 352"/>
              <a:gd name="T54" fmla="*/ 2147483647 w 965"/>
              <a:gd name="T55" fmla="*/ 2147483647 h 352"/>
              <a:gd name="T56" fmla="*/ 2147483647 w 965"/>
              <a:gd name="T57" fmla="*/ 2147483647 h 352"/>
              <a:gd name="T58" fmla="*/ 2147483647 w 965"/>
              <a:gd name="T59" fmla="*/ 2147483647 h 352"/>
              <a:gd name="T60" fmla="*/ 2147483647 w 965"/>
              <a:gd name="T61" fmla="*/ 2147483647 h 352"/>
              <a:gd name="T62" fmla="*/ 2147483647 w 965"/>
              <a:gd name="T63" fmla="*/ 2147483647 h 352"/>
              <a:gd name="T64" fmla="*/ 2147483647 w 965"/>
              <a:gd name="T65" fmla="*/ 2147483647 h 352"/>
              <a:gd name="T66" fmla="*/ 2147483647 w 965"/>
              <a:gd name="T67" fmla="*/ 2147483647 h 352"/>
              <a:gd name="T68" fmla="*/ 2147483647 w 965"/>
              <a:gd name="T69" fmla="*/ 2147483647 h 352"/>
              <a:gd name="T70" fmla="*/ 2147483647 w 965"/>
              <a:gd name="T71" fmla="*/ 2147483647 h 352"/>
              <a:gd name="T72" fmla="*/ 2147483647 w 965"/>
              <a:gd name="T73" fmla="*/ 2147483647 h 352"/>
              <a:gd name="T74" fmla="*/ 2147483647 w 965"/>
              <a:gd name="T75" fmla="*/ 2147483647 h 352"/>
              <a:gd name="T76" fmla="*/ 2147483647 w 965"/>
              <a:gd name="T77" fmla="*/ 2147483647 h 352"/>
              <a:gd name="T78" fmla="*/ 2147483647 w 965"/>
              <a:gd name="T79" fmla="*/ 0 h 3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5"/>
              <a:gd name="T121" fmla="*/ 0 h 352"/>
              <a:gd name="T122" fmla="*/ 965 w 965"/>
              <a:gd name="T123" fmla="*/ 352 h 3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5" h="352">
                <a:moveTo>
                  <a:pt x="263" y="0"/>
                </a:moveTo>
                <a:lnTo>
                  <a:pt x="245" y="0"/>
                </a:lnTo>
                <a:lnTo>
                  <a:pt x="230" y="0"/>
                </a:lnTo>
                <a:lnTo>
                  <a:pt x="214" y="4"/>
                </a:lnTo>
                <a:lnTo>
                  <a:pt x="196" y="8"/>
                </a:lnTo>
                <a:lnTo>
                  <a:pt x="179" y="11"/>
                </a:lnTo>
                <a:lnTo>
                  <a:pt x="165" y="15"/>
                </a:lnTo>
                <a:lnTo>
                  <a:pt x="150" y="22"/>
                </a:lnTo>
                <a:lnTo>
                  <a:pt x="135" y="29"/>
                </a:lnTo>
                <a:lnTo>
                  <a:pt x="121" y="37"/>
                </a:lnTo>
                <a:lnTo>
                  <a:pt x="106" y="47"/>
                </a:lnTo>
                <a:lnTo>
                  <a:pt x="93" y="58"/>
                </a:lnTo>
                <a:lnTo>
                  <a:pt x="81" y="70"/>
                </a:lnTo>
                <a:lnTo>
                  <a:pt x="69" y="79"/>
                </a:lnTo>
                <a:lnTo>
                  <a:pt x="57" y="89"/>
                </a:lnTo>
                <a:lnTo>
                  <a:pt x="47" y="103"/>
                </a:lnTo>
                <a:lnTo>
                  <a:pt x="39" y="118"/>
                </a:lnTo>
                <a:lnTo>
                  <a:pt x="32" y="133"/>
                </a:lnTo>
                <a:lnTo>
                  <a:pt x="23" y="148"/>
                </a:lnTo>
                <a:lnTo>
                  <a:pt x="18" y="162"/>
                </a:lnTo>
                <a:lnTo>
                  <a:pt x="13" y="176"/>
                </a:lnTo>
                <a:lnTo>
                  <a:pt x="8" y="191"/>
                </a:lnTo>
                <a:lnTo>
                  <a:pt x="5" y="209"/>
                </a:lnTo>
                <a:lnTo>
                  <a:pt x="3" y="225"/>
                </a:lnTo>
                <a:lnTo>
                  <a:pt x="0" y="246"/>
                </a:lnTo>
                <a:lnTo>
                  <a:pt x="0" y="352"/>
                </a:lnTo>
                <a:lnTo>
                  <a:pt x="965" y="352"/>
                </a:lnTo>
                <a:lnTo>
                  <a:pt x="965" y="240"/>
                </a:lnTo>
                <a:lnTo>
                  <a:pt x="965" y="225"/>
                </a:lnTo>
                <a:lnTo>
                  <a:pt x="965" y="209"/>
                </a:lnTo>
                <a:lnTo>
                  <a:pt x="960" y="191"/>
                </a:lnTo>
                <a:lnTo>
                  <a:pt x="957" y="176"/>
                </a:lnTo>
                <a:lnTo>
                  <a:pt x="952" y="165"/>
                </a:lnTo>
                <a:lnTo>
                  <a:pt x="947" y="148"/>
                </a:lnTo>
                <a:lnTo>
                  <a:pt x="939" y="133"/>
                </a:lnTo>
                <a:lnTo>
                  <a:pt x="933" y="118"/>
                </a:lnTo>
                <a:lnTo>
                  <a:pt x="926" y="103"/>
                </a:lnTo>
                <a:lnTo>
                  <a:pt x="916" y="92"/>
                </a:lnTo>
                <a:lnTo>
                  <a:pt x="906" y="79"/>
                </a:lnTo>
                <a:lnTo>
                  <a:pt x="893" y="70"/>
                </a:lnTo>
                <a:lnTo>
                  <a:pt x="882" y="59"/>
                </a:lnTo>
                <a:lnTo>
                  <a:pt x="869" y="47"/>
                </a:lnTo>
                <a:lnTo>
                  <a:pt x="854" y="38"/>
                </a:lnTo>
                <a:lnTo>
                  <a:pt x="842" y="29"/>
                </a:lnTo>
                <a:lnTo>
                  <a:pt x="830" y="24"/>
                </a:lnTo>
                <a:lnTo>
                  <a:pt x="813" y="15"/>
                </a:lnTo>
                <a:lnTo>
                  <a:pt x="795" y="11"/>
                </a:lnTo>
                <a:lnTo>
                  <a:pt x="784" y="8"/>
                </a:lnTo>
                <a:lnTo>
                  <a:pt x="766" y="4"/>
                </a:lnTo>
                <a:lnTo>
                  <a:pt x="749" y="0"/>
                </a:lnTo>
                <a:lnTo>
                  <a:pt x="732" y="0"/>
                </a:lnTo>
                <a:lnTo>
                  <a:pt x="622" y="0"/>
                </a:lnTo>
                <a:lnTo>
                  <a:pt x="619" y="11"/>
                </a:lnTo>
                <a:lnTo>
                  <a:pt x="612" y="22"/>
                </a:lnTo>
                <a:lnTo>
                  <a:pt x="602" y="33"/>
                </a:lnTo>
                <a:lnTo>
                  <a:pt x="595" y="39"/>
                </a:lnTo>
                <a:lnTo>
                  <a:pt x="588" y="50"/>
                </a:lnTo>
                <a:lnTo>
                  <a:pt x="575" y="59"/>
                </a:lnTo>
                <a:lnTo>
                  <a:pt x="565" y="64"/>
                </a:lnTo>
                <a:lnTo>
                  <a:pt x="554" y="72"/>
                </a:lnTo>
                <a:lnTo>
                  <a:pt x="541" y="77"/>
                </a:lnTo>
                <a:lnTo>
                  <a:pt x="529" y="82"/>
                </a:lnTo>
                <a:lnTo>
                  <a:pt x="516" y="86"/>
                </a:lnTo>
                <a:lnTo>
                  <a:pt x="505" y="88"/>
                </a:lnTo>
                <a:lnTo>
                  <a:pt x="492" y="89"/>
                </a:lnTo>
                <a:lnTo>
                  <a:pt x="477" y="89"/>
                </a:lnTo>
                <a:lnTo>
                  <a:pt x="465" y="88"/>
                </a:lnTo>
                <a:lnTo>
                  <a:pt x="454" y="86"/>
                </a:lnTo>
                <a:lnTo>
                  <a:pt x="441" y="84"/>
                </a:lnTo>
                <a:lnTo>
                  <a:pt x="428" y="79"/>
                </a:lnTo>
                <a:lnTo>
                  <a:pt x="416" y="73"/>
                </a:lnTo>
                <a:lnTo>
                  <a:pt x="405" y="67"/>
                </a:lnTo>
                <a:lnTo>
                  <a:pt x="395" y="60"/>
                </a:lnTo>
                <a:lnTo>
                  <a:pt x="382" y="52"/>
                </a:lnTo>
                <a:lnTo>
                  <a:pt x="372" y="45"/>
                </a:lnTo>
                <a:lnTo>
                  <a:pt x="364" y="33"/>
                </a:lnTo>
                <a:lnTo>
                  <a:pt x="358" y="24"/>
                </a:lnTo>
                <a:lnTo>
                  <a:pt x="351" y="11"/>
                </a:lnTo>
                <a:lnTo>
                  <a:pt x="343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6" name="Freeform 212"/>
          <p:cNvSpPr>
            <a:spLocks/>
          </p:cNvSpPr>
          <p:nvPr/>
        </p:nvSpPr>
        <p:spPr bwMode="auto">
          <a:xfrm>
            <a:off x="5000625" y="5562600"/>
            <a:ext cx="250825" cy="222250"/>
          </a:xfrm>
          <a:custGeom>
            <a:avLst/>
            <a:gdLst>
              <a:gd name="T0" fmla="*/ 2147483647 w 517"/>
              <a:gd name="T1" fmla="*/ 2147483647 h 514"/>
              <a:gd name="T2" fmla="*/ 2147483647 w 517"/>
              <a:gd name="T3" fmla="*/ 2147483647 h 514"/>
              <a:gd name="T4" fmla="*/ 2147483647 w 517"/>
              <a:gd name="T5" fmla="*/ 2147483647 h 514"/>
              <a:gd name="T6" fmla="*/ 2147483647 w 517"/>
              <a:gd name="T7" fmla="*/ 2147483647 h 514"/>
              <a:gd name="T8" fmla="*/ 2147483647 w 517"/>
              <a:gd name="T9" fmla="*/ 2147483647 h 514"/>
              <a:gd name="T10" fmla="*/ 2147483647 w 517"/>
              <a:gd name="T11" fmla="*/ 2147483647 h 514"/>
              <a:gd name="T12" fmla="*/ 2147483647 w 517"/>
              <a:gd name="T13" fmla="*/ 2147483647 h 514"/>
              <a:gd name="T14" fmla="*/ 2147483647 w 517"/>
              <a:gd name="T15" fmla="*/ 2147483647 h 514"/>
              <a:gd name="T16" fmla="*/ 2147483647 w 517"/>
              <a:gd name="T17" fmla="*/ 2147483647 h 514"/>
              <a:gd name="T18" fmla="*/ 2147483647 w 517"/>
              <a:gd name="T19" fmla="*/ 2147483647 h 514"/>
              <a:gd name="T20" fmla="*/ 2147483647 w 517"/>
              <a:gd name="T21" fmla="*/ 2147483647 h 514"/>
              <a:gd name="T22" fmla="*/ 2147483647 w 517"/>
              <a:gd name="T23" fmla="*/ 0 h 514"/>
              <a:gd name="T24" fmla="*/ 2147483647 w 517"/>
              <a:gd name="T25" fmla="*/ 0 h 514"/>
              <a:gd name="T26" fmla="*/ 2147483647 w 517"/>
              <a:gd name="T27" fmla="*/ 2147483647 h 514"/>
              <a:gd name="T28" fmla="*/ 2147483647 w 517"/>
              <a:gd name="T29" fmla="*/ 2147483647 h 514"/>
              <a:gd name="T30" fmla="*/ 2147483647 w 517"/>
              <a:gd name="T31" fmla="*/ 2147483647 h 514"/>
              <a:gd name="T32" fmla="*/ 2147483647 w 517"/>
              <a:gd name="T33" fmla="*/ 2147483647 h 514"/>
              <a:gd name="T34" fmla="*/ 2147483647 w 517"/>
              <a:gd name="T35" fmla="*/ 2147483647 h 514"/>
              <a:gd name="T36" fmla="*/ 2147483647 w 517"/>
              <a:gd name="T37" fmla="*/ 2147483647 h 514"/>
              <a:gd name="T38" fmla="*/ 2147483647 w 517"/>
              <a:gd name="T39" fmla="*/ 2147483647 h 514"/>
              <a:gd name="T40" fmla="*/ 2147483647 w 517"/>
              <a:gd name="T41" fmla="*/ 2147483647 h 514"/>
              <a:gd name="T42" fmla="*/ 2147483647 w 517"/>
              <a:gd name="T43" fmla="*/ 2147483647 h 514"/>
              <a:gd name="T44" fmla="*/ 2147483647 w 517"/>
              <a:gd name="T45" fmla="*/ 2147483647 h 514"/>
              <a:gd name="T46" fmla="*/ 0 w 517"/>
              <a:gd name="T47" fmla="*/ 2147483647 h 514"/>
              <a:gd name="T48" fmla="*/ 0 w 517"/>
              <a:gd name="T49" fmla="*/ 2147483647 h 514"/>
              <a:gd name="T50" fmla="*/ 2147483647 w 517"/>
              <a:gd name="T51" fmla="*/ 2147483647 h 514"/>
              <a:gd name="T52" fmla="*/ 2147483647 w 517"/>
              <a:gd name="T53" fmla="*/ 2147483647 h 514"/>
              <a:gd name="T54" fmla="*/ 2147483647 w 517"/>
              <a:gd name="T55" fmla="*/ 2147483647 h 514"/>
              <a:gd name="T56" fmla="*/ 2147483647 w 517"/>
              <a:gd name="T57" fmla="*/ 2147483647 h 514"/>
              <a:gd name="T58" fmla="*/ 2147483647 w 517"/>
              <a:gd name="T59" fmla="*/ 2147483647 h 514"/>
              <a:gd name="T60" fmla="*/ 2147483647 w 517"/>
              <a:gd name="T61" fmla="*/ 2147483647 h 514"/>
              <a:gd name="T62" fmla="*/ 2147483647 w 517"/>
              <a:gd name="T63" fmla="*/ 2147483647 h 514"/>
              <a:gd name="T64" fmla="*/ 2147483647 w 517"/>
              <a:gd name="T65" fmla="*/ 2147483647 h 514"/>
              <a:gd name="T66" fmla="*/ 2147483647 w 517"/>
              <a:gd name="T67" fmla="*/ 2147483647 h 514"/>
              <a:gd name="T68" fmla="*/ 2147483647 w 517"/>
              <a:gd name="T69" fmla="*/ 2147483647 h 514"/>
              <a:gd name="T70" fmla="*/ 2147483647 w 517"/>
              <a:gd name="T71" fmla="*/ 2147483647 h 514"/>
              <a:gd name="T72" fmla="*/ 2147483647 w 517"/>
              <a:gd name="T73" fmla="*/ 2147483647 h 514"/>
              <a:gd name="T74" fmla="*/ 2147483647 w 517"/>
              <a:gd name="T75" fmla="*/ 2147483647 h 514"/>
              <a:gd name="T76" fmla="*/ 2147483647 w 517"/>
              <a:gd name="T77" fmla="*/ 2147483647 h 514"/>
              <a:gd name="T78" fmla="*/ 2147483647 w 517"/>
              <a:gd name="T79" fmla="*/ 2147483647 h 514"/>
              <a:gd name="T80" fmla="*/ 2147483647 w 517"/>
              <a:gd name="T81" fmla="*/ 2147483647 h 514"/>
              <a:gd name="T82" fmla="*/ 2147483647 w 517"/>
              <a:gd name="T83" fmla="*/ 2147483647 h 514"/>
              <a:gd name="T84" fmla="*/ 2147483647 w 517"/>
              <a:gd name="T85" fmla="*/ 2147483647 h 514"/>
              <a:gd name="T86" fmla="*/ 2147483647 w 517"/>
              <a:gd name="T87" fmla="*/ 2147483647 h 514"/>
              <a:gd name="T88" fmla="*/ 2147483647 w 517"/>
              <a:gd name="T89" fmla="*/ 2147483647 h 514"/>
              <a:gd name="T90" fmla="*/ 2147483647 w 517"/>
              <a:gd name="T91" fmla="*/ 2147483647 h 514"/>
              <a:gd name="T92" fmla="*/ 2147483647 w 517"/>
              <a:gd name="T93" fmla="*/ 2147483647 h 514"/>
              <a:gd name="T94" fmla="*/ 2147483647 w 517"/>
              <a:gd name="T95" fmla="*/ 2147483647 h 514"/>
              <a:gd name="T96" fmla="*/ 2147483647 w 517"/>
              <a:gd name="T97" fmla="*/ 2147483647 h 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17"/>
              <a:gd name="T148" fmla="*/ 0 h 514"/>
              <a:gd name="T149" fmla="*/ 517 w 517"/>
              <a:gd name="T150" fmla="*/ 514 h 5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17" h="514">
                <a:moveTo>
                  <a:pt x="517" y="258"/>
                </a:moveTo>
                <a:lnTo>
                  <a:pt x="517" y="239"/>
                </a:lnTo>
                <a:lnTo>
                  <a:pt x="515" y="224"/>
                </a:lnTo>
                <a:lnTo>
                  <a:pt x="512" y="208"/>
                </a:lnTo>
                <a:lnTo>
                  <a:pt x="507" y="189"/>
                </a:lnTo>
                <a:lnTo>
                  <a:pt x="502" y="175"/>
                </a:lnTo>
                <a:lnTo>
                  <a:pt x="497" y="159"/>
                </a:lnTo>
                <a:lnTo>
                  <a:pt x="489" y="144"/>
                </a:lnTo>
                <a:lnTo>
                  <a:pt x="482" y="130"/>
                </a:lnTo>
                <a:lnTo>
                  <a:pt x="473" y="115"/>
                </a:lnTo>
                <a:lnTo>
                  <a:pt x="463" y="101"/>
                </a:lnTo>
                <a:lnTo>
                  <a:pt x="453" y="89"/>
                </a:lnTo>
                <a:lnTo>
                  <a:pt x="443" y="76"/>
                </a:lnTo>
                <a:lnTo>
                  <a:pt x="430" y="66"/>
                </a:lnTo>
                <a:lnTo>
                  <a:pt x="417" y="54"/>
                </a:lnTo>
                <a:lnTo>
                  <a:pt x="404" y="45"/>
                </a:lnTo>
                <a:lnTo>
                  <a:pt x="386" y="35"/>
                </a:lnTo>
                <a:lnTo>
                  <a:pt x="375" y="26"/>
                </a:lnTo>
                <a:lnTo>
                  <a:pt x="358" y="20"/>
                </a:lnTo>
                <a:lnTo>
                  <a:pt x="343" y="15"/>
                </a:lnTo>
                <a:lnTo>
                  <a:pt x="329" y="8"/>
                </a:lnTo>
                <a:lnTo>
                  <a:pt x="311" y="6"/>
                </a:lnTo>
                <a:lnTo>
                  <a:pt x="294" y="2"/>
                </a:lnTo>
                <a:lnTo>
                  <a:pt x="277" y="0"/>
                </a:lnTo>
                <a:lnTo>
                  <a:pt x="260" y="0"/>
                </a:lnTo>
                <a:lnTo>
                  <a:pt x="242" y="0"/>
                </a:lnTo>
                <a:lnTo>
                  <a:pt x="228" y="2"/>
                </a:lnTo>
                <a:lnTo>
                  <a:pt x="211" y="6"/>
                </a:lnTo>
                <a:lnTo>
                  <a:pt x="193" y="8"/>
                </a:lnTo>
                <a:lnTo>
                  <a:pt x="177" y="12"/>
                </a:lnTo>
                <a:lnTo>
                  <a:pt x="162" y="20"/>
                </a:lnTo>
                <a:lnTo>
                  <a:pt x="147" y="26"/>
                </a:lnTo>
                <a:lnTo>
                  <a:pt x="130" y="32"/>
                </a:lnTo>
                <a:lnTo>
                  <a:pt x="118" y="44"/>
                </a:lnTo>
                <a:lnTo>
                  <a:pt x="103" y="51"/>
                </a:lnTo>
                <a:lnTo>
                  <a:pt x="89" y="61"/>
                </a:lnTo>
                <a:lnTo>
                  <a:pt x="76" y="72"/>
                </a:lnTo>
                <a:lnTo>
                  <a:pt x="66" y="86"/>
                </a:lnTo>
                <a:lnTo>
                  <a:pt x="54" y="99"/>
                </a:lnTo>
                <a:lnTo>
                  <a:pt x="44" y="111"/>
                </a:lnTo>
                <a:lnTo>
                  <a:pt x="37" y="125"/>
                </a:lnTo>
                <a:lnTo>
                  <a:pt x="27" y="140"/>
                </a:lnTo>
                <a:lnTo>
                  <a:pt x="20" y="154"/>
                </a:lnTo>
                <a:lnTo>
                  <a:pt x="15" y="172"/>
                </a:lnTo>
                <a:lnTo>
                  <a:pt x="7" y="188"/>
                </a:lnTo>
                <a:lnTo>
                  <a:pt x="5" y="204"/>
                </a:lnTo>
                <a:lnTo>
                  <a:pt x="2" y="221"/>
                </a:lnTo>
                <a:lnTo>
                  <a:pt x="0" y="237"/>
                </a:lnTo>
                <a:lnTo>
                  <a:pt x="0" y="253"/>
                </a:lnTo>
                <a:lnTo>
                  <a:pt x="0" y="271"/>
                </a:lnTo>
                <a:lnTo>
                  <a:pt x="0" y="287"/>
                </a:lnTo>
                <a:lnTo>
                  <a:pt x="2" y="305"/>
                </a:lnTo>
                <a:lnTo>
                  <a:pt x="7" y="320"/>
                </a:lnTo>
                <a:lnTo>
                  <a:pt x="12" y="336"/>
                </a:lnTo>
                <a:lnTo>
                  <a:pt x="17" y="351"/>
                </a:lnTo>
                <a:lnTo>
                  <a:pt x="25" y="367"/>
                </a:lnTo>
                <a:lnTo>
                  <a:pt x="32" y="381"/>
                </a:lnTo>
                <a:lnTo>
                  <a:pt x="41" y="396"/>
                </a:lnTo>
                <a:lnTo>
                  <a:pt x="49" y="410"/>
                </a:lnTo>
                <a:lnTo>
                  <a:pt x="61" y="423"/>
                </a:lnTo>
                <a:lnTo>
                  <a:pt x="71" y="435"/>
                </a:lnTo>
                <a:lnTo>
                  <a:pt x="84" y="448"/>
                </a:lnTo>
                <a:lnTo>
                  <a:pt x="95" y="458"/>
                </a:lnTo>
                <a:lnTo>
                  <a:pt x="110" y="468"/>
                </a:lnTo>
                <a:lnTo>
                  <a:pt x="125" y="477"/>
                </a:lnTo>
                <a:lnTo>
                  <a:pt x="138" y="485"/>
                </a:lnTo>
                <a:lnTo>
                  <a:pt x="154" y="493"/>
                </a:lnTo>
                <a:lnTo>
                  <a:pt x="169" y="499"/>
                </a:lnTo>
                <a:lnTo>
                  <a:pt x="186" y="503"/>
                </a:lnTo>
                <a:lnTo>
                  <a:pt x="201" y="508"/>
                </a:lnTo>
                <a:lnTo>
                  <a:pt x="218" y="512"/>
                </a:lnTo>
                <a:lnTo>
                  <a:pt x="235" y="514"/>
                </a:lnTo>
                <a:lnTo>
                  <a:pt x="252" y="514"/>
                </a:lnTo>
                <a:lnTo>
                  <a:pt x="270" y="514"/>
                </a:lnTo>
                <a:lnTo>
                  <a:pt x="286" y="514"/>
                </a:lnTo>
                <a:lnTo>
                  <a:pt x="304" y="512"/>
                </a:lnTo>
                <a:lnTo>
                  <a:pt x="319" y="508"/>
                </a:lnTo>
                <a:lnTo>
                  <a:pt x="338" y="503"/>
                </a:lnTo>
                <a:lnTo>
                  <a:pt x="350" y="497"/>
                </a:lnTo>
                <a:lnTo>
                  <a:pt x="368" y="492"/>
                </a:lnTo>
                <a:lnTo>
                  <a:pt x="381" y="483"/>
                </a:lnTo>
                <a:lnTo>
                  <a:pt x="397" y="474"/>
                </a:lnTo>
                <a:lnTo>
                  <a:pt x="409" y="464"/>
                </a:lnTo>
                <a:lnTo>
                  <a:pt x="424" y="454"/>
                </a:lnTo>
                <a:lnTo>
                  <a:pt x="435" y="444"/>
                </a:lnTo>
                <a:lnTo>
                  <a:pt x="448" y="431"/>
                </a:lnTo>
                <a:lnTo>
                  <a:pt x="461" y="419"/>
                </a:lnTo>
                <a:lnTo>
                  <a:pt x="471" y="404"/>
                </a:lnTo>
                <a:lnTo>
                  <a:pt x="479" y="393"/>
                </a:lnTo>
                <a:lnTo>
                  <a:pt x="487" y="377"/>
                </a:lnTo>
                <a:lnTo>
                  <a:pt x="494" y="364"/>
                </a:lnTo>
                <a:lnTo>
                  <a:pt x="502" y="346"/>
                </a:lnTo>
                <a:lnTo>
                  <a:pt x="507" y="330"/>
                </a:lnTo>
                <a:lnTo>
                  <a:pt x="510" y="316"/>
                </a:lnTo>
                <a:lnTo>
                  <a:pt x="515" y="297"/>
                </a:lnTo>
                <a:lnTo>
                  <a:pt x="517" y="281"/>
                </a:lnTo>
                <a:lnTo>
                  <a:pt x="517" y="266"/>
                </a:lnTo>
                <a:lnTo>
                  <a:pt x="517" y="25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7" name="Text Box 213"/>
          <p:cNvSpPr txBox="1">
            <a:spLocks noChangeArrowheads="1"/>
          </p:cNvSpPr>
          <p:nvPr/>
        </p:nvSpPr>
        <p:spPr bwMode="auto">
          <a:xfrm>
            <a:off x="4267200" y="6019800"/>
            <a:ext cx="966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chemeClr val="accent2"/>
                </a:solidFill>
              </a:rPr>
              <a:t>BR</a:t>
            </a:r>
          </a:p>
        </p:txBody>
      </p:sp>
      <p:sp>
        <p:nvSpPr>
          <p:cNvPr id="13328" name="Rectangle 215"/>
          <p:cNvSpPr>
            <a:spLocks noChangeArrowheads="1"/>
          </p:cNvSpPr>
          <p:nvPr/>
        </p:nvSpPr>
        <p:spPr bwMode="auto">
          <a:xfrm>
            <a:off x="2438400" y="1066800"/>
            <a:ext cx="4191000" cy="650875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Bei einheitlichem Lenkungs-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und Leitungsapparat</a:t>
            </a:r>
          </a:p>
        </p:txBody>
      </p:sp>
      <p:grpSp>
        <p:nvGrpSpPr>
          <p:cNvPr id="13329" name="Group 217"/>
          <p:cNvGrpSpPr>
            <a:grpSpLocks/>
          </p:cNvGrpSpPr>
          <p:nvPr/>
        </p:nvGrpSpPr>
        <p:grpSpPr bwMode="auto">
          <a:xfrm>
            <a:off x="4092575" y="3581400"/>
            <a:ext cx="990600" cy="838200"/>
            <a:chOff x="1370" y="3276"/>
            <a:chExt cx="404" cy="322"/>
          </a:xfrm>
        </p:grpSpPr>
        <p:sp>
          <p:nvSpPr>
            <p:cNvPr id="13361" name="Freeform 218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2" name="Freeform 219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3" name="Freeform 220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4" name="Freeform 221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5" name="Freeform 222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6" name="Freeform 223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7" name="Freeform 224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8" name="Rectangle 225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9" name="Rectangle 226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0" name="Rectangle 227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1" name="Rectangle 228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2" name="Rectangle 229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3" name="Rectangle 230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30" name="Group 231"/>
          <p:cNvGrpSpPr>
            <a:grpSpLocks/>
          </p:cNvGrpSpPr>
          <p:nvPr/>
        </p:nvGrpSpPr>
        <p:grpSpPr bwMode="auto">
          <a:xfrm>
            <a:off x="6553200" y="3581400"/>
            <a:ext cx="990600" cy="838200"/>
            <a:chOff x="1370" y="3276"/>
            <a:chExt cx="404" cy="322"/>
          </a:xfrm>
        </p:grpSpPr>
        <p:sp>
          <p:nvSpPr>
            <p:cNvPr id="13348" name="Freeform 232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Freeform 233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0" name="Freeform 234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1" name="Freeform 235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2" name="Freeform 236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3" name="Freeform 237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4" name="Freeform 238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5" name="Rectangle 239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6" name="Rectangle 240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7" name="Rectangle 241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8" name="Rectangle 242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9" name="Rectangle 243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0" name="Rectangle 244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31" name="Group 245"/>
          <p:cNvGrpSpPr>
            <a:grpSpLocks/>
          </p:cNvGrpSpPr>
          <p:nvPr/>
        </p:nvGrpSpPr>
        <p:grpSpPr bwMode="auto">
          <a:xfrm>
            <a:off x="2514600" y="1143000"/>
            <a:ext cx="466725" cy="538163"/>
            <a:chOff x="2928" y="1007"/>
            <a:chExt cx="294" cy="339"/>
          </a:xfrm>
        </p:grpSpPr>
        <p:sp>
          <p:nvSpPr>
            <p:cNvPr id="13346" name="Freeform 246"/>
            <p:cNvSpPr>
              <a:spLocks/>
            </p:cNvSpPr>
            <p:nvPr/>
          </p:nvSpPr>
          <p:spPr bwMode="auto">
            <a:xfrm>
              <a:off x="2928" y="1220"/>
              <a:ext cx="294" cy="126"/>
            </a:xfrm>
            <a:custGeom>
              <a:avLst/>
              <a:gdLst>
                <a:gd name="T0" fmla="*/ 0 w 1178"/>
                <a:gd name="T1" fmla="*/ 0 h 503"/>
                <a:gd name="T2" fmla="*/ 0 w 1178"/>
                <a:gd name="T3" fmla="*/ 0 h 503"/>
                <a:gd name="T4" fmla="*/ 0 w 1178"/>
                <a:gd name="T5" fmla="*/ 0 h 503"/>
                <a:gd name="T6" fmla="*/ 0 w 1178"/>
                <a:gd name="T7" fmla="*/ 0 h 503"/>
                <a:gd name="T8" fmla="*/ 0 w 1178"/>
                <a:gd name="T9" fmla="*/ 0 h 503"/>
                <a:gd name="T10" fmla="*/ 0 w 1178"/>
                <a:gd name="T11" fmla="*/ 0 h 503"/>
                <a:gd name="T12" fmla="*/ 0 w 1178"/>
                <a:gd name="T13" fmla="*/ 0 h 503"/>
                <a:gd name="T14" fmla="*/ 0 w 1178"/>
                <a:gd name="T15" fmla="*/ 0 h 503"/>
                <a:gd name="T16" fmla="*/ 0 w 1178"/>
                <a:gd name="T17" fmla="*/ 0 h 503"/>
                <a:gd name="T18" fmla="*/ 0 w 1178"/>
                <a:gd name="T19" fmla="*/ 0 h 503"/>
                <a:gd name="T20" fmla="*/ 0 w 1178"/>
                <a:gd name="T21" fmla="*/ 0 h 503"/>
                <a:gd name="T22" fmla="*/ 0 w 1178"/>
                <a:gd name="T23" fmla="*/ 0 h 503"/>
                <a:gd name="T24" fmla="*/ 0 w 1178"/>
                <a:gd name="T25" fmla="*/ 0 h 503"/>
                <a:gd name="T26" fmla="*/ 0 w 1178"/>
                <a:gd name="T27" fmla="*/ 0 h 503"/>
                <a:gd name="T28" fmla="*/ 0 w 1178"/>
                <a:gd name="T29" fmla="*/ 0 h 503"/>
                <a:gd name="T30" fmla="*/ 0 w 1178"/>
                <a:gd name="T31" fmla="*/ 0 h 503"/>
                <a:gd name="T32" fmla="*/ 0 w 1178"/>
                <a:gd name="T33" fmla="*/ 0 h 503"/>
                <a:gd name="T34" fmla="*/ 0 w 1178"/>
                <a:gd name="T35" fmla="*/ 0 h 503"/>
                <a:gd name="T36" fmla="*/ 0 w 1178"/>
                <a:gd name="T37" fmla="*/ 0 h 503"/>
                <a:gd name="T38" fmla="*/ 0 w 1178"/>
                <a:gd name="T39" fmla="*/ 0 h 503"/>
                <a:gd name="T40" fmla="*/ 0 w 1178"/>
                <a:gd name="T41" fmla="*/ 0 h 503"/>
                <a:gd name="T42" fmla="*/ 0 w 1178"/>
                <a:gd name="T43" fmla="*/ 0 h 503"/>
                <a:gd name="T44" fmla="*/ 0 w 1178"/>
                <a:gd name="T45" fmla="*/ 0 h 503"/>
                <a:gd name="T46" fmla="*/ 0 w 1178"/>
                <a:gd name="T47" fmla="*/ 0 h 503"/>
                <a:gd name="T48" fmla="*/ 0 w 1178"/>
                <a:gd name="T49" fmla="*/ 0 h 503"/>
                <a:gd name="T50" fmla="*/ 0 w 1178"/>
                <a:gd name="T51" fmla="*/ 0 h 503"/>
                <a:gd name="T52" fmla="*/ 0 w 1178"/>
                <a:gd name="T53" fmla="*/ 0 h 503"/>
                <a:gd name="T54" fmla="*/ 0 w 1178"/>
                <a:gd name="T55" fmla="*/ 0 h 503"/>
                <a:gd name="T56" fmla="*/ 0 w 1178"/>
                <a:gd name="T57" fmla="*/ 0 h 503"/>
                <a:gd name="T58" fmla="*/ 0 w 1178"/>
                <a:gd name="T59" fmla="*/ 0 h 503"/>
                <a:gd name="T60" fmla="*/ 0 w 1178"/>
                <a:gd name="T61" fmla="*/ 0 h 503"/>
                <a:gd name="T62" fmla="*/ 0 w 1178"/>
                <a:gd name="T63" fmla="*/ 0 h 503"/>
                <a:gd name="T64" fmla="*/ 0 w 1178"/>
                <a:gd name="T65" fmla="*/ 0 h 503"/>
                <a:gd name="T66" fmla="*/ 0 w 1178"/>
                <a:gd name="T67" fmla="*/ 0 h 503"/>
                <a:gd name="T68" fmla="*/ 0 w 1178"/>
                <a:gd name="T69" fmla="*/ 0 h 503"/>
                <a:gd name="T70" fmla="*/ 0 w 1178"/>
                <a:gd name="T71" fmla="*/ 0 h 503"/>
                <a:gd name="T72" fmla="*/ 0 w 1178"/>
                <a:gd name="T73" fmla="*/ 0 h 503"/>
                <a:gd name="T74" fmla="*/ 0 w 1178"/>
                <a:gd name="T75" fmla="*/ 0 h 503"/>
                <a:gd name="T76" fmla="*/ 0 w 1178"/>
                <a:gd name="T77" fmla="*/ 0 h 503"/>
                <a:gd name="T78" fmla="*/ 0 w 1178"/>
                <a:gd name="T79" fmla="*/ 0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3"/>
                <a:gd name="T122" fmla="*/ 1178 w 1178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3">
                  <a:moveTo>
                    <a:pt x="317" y="0"/>
                  </a:moveTo>
                  <a:lnTo>
                    <a:pt x="297" y="0"/>
                  </a:lnTo>
                  <a:lnTo>
                    <a:pt x="277" y="1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1"/>
                  </a:lnTo>
                  <a:lnTo>
                    <a:pt x="161" y="40"/>
                  </a:lnTo>
                  <a:lnTo>
                    <a:pt x="143" y="52"/>
                  </a:lnTo>
                  <a:lnTo>
                    <a:pt x="127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1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8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7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3"/>
                  </a:lnTo>
                  <a:lnTo>
                    <a:pt x="1177" y="503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3" y="276"/>
                  </a:lnTo>
                  <a:lnTo>
                    <a:pt x="1168" y="253"/>
                  </a:lnTo>
                  <a:lnTo>
                    <a:pt x="1162" y="232"/>
                  </a:lnTo>
                  <a:lnTo>
                    <a:pt x="1156" y="209"/>
                  </a:lnTo>
                  <a:lnTo>
                    <a:pt x="1148" y="190"/>
                  </a:lnTo>
                  <a:lnTo>
                    <a:pt x="1138" y="169"/>
                  </a:lnTo>
                  <a:lnTo>
                    <a:pt x="1128" y="148"/>
                  </a:lnTo>
                  <a:lnTo>
                    <a:pt x="1116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2"/>
                  </a:lnTo>
                  <a:lnTo>
                    <a:pt x="1059" y="67"/>
                  </a:lnTo>
                  <a:lnTo>
                    <a:pt x="1043" y="54"/>
                  </a:lnTo>
                  <a:lnTo>
                    <a:pt x="1026" y="42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4"/>
                  </a:lnTo>
                  <a:lnTo>
                    <a:pt x="745" y="29"/>
                  </a:lnTo>
                  <a:lnTo>
                    <a:pt x="735" y="44"/>
                  </a:lnTo>
                  <a:lnTo>
                    <a:pt x="724" y="59"/>
                  </a:lnTo>
                  <a:lnTo>
                    <a:pt x="715" y="69"/>
                  </a:lnTo>
                  <a:lnTo>
                    <a:pt x="701" y="83"/>
                  </a:lnTo>
                  <a:lnTo>
                    <a:pt x="688" y="93"/>
                  </a:lnTo>
                  <a:lnTo>
                    <a:pt x="673" y="102"/>
                  </a:lnTo>
                  <a:lnTo>
                    <a:pt x="660" y="109"/>
                  </a:lnTo>
                  <a:lnTo>
                    <a:pt x="645" y="116"/>
                  </a:lnTo>
                  <a:lnTo>
                    <a:pt x="630" y="120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5" y="124"/>
                  </a:lnTo>
                  <a:lnTo>
                    <a:pt x="551" y="122"/>
                  </a:lnTo>
                  <a:lnTo>
                    <a:pt x="535" y="117"/>
                  </a:lnTo>
                  <a:lnTo>
                    <a:pt x="520" y="112"/>
                  </a:lnTo>
                  <a:lnTo>
                    <a:pt x="506" y="105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6"/>
                  </a:lnTo>
                  <a:lnTo>
                    <a:pt x="434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247"/>
            <p:cNvSpPr>
              <a:spLocks/>
            </p:cNvSpPr>
            <p:nvPr/>
          </p:nvSpPr>
          <p:spPr bwMode="auto">
            <a:xfrm>
              <a:off x="2994" y="1007"/>
              <a:ext cx="158" cy="184"/>
            </a:xfrm>
            <a:custGeom>
              <a:avLst/>
              <a:gdLst>
                <a:gd name="T0" fmla="*/ 0 w 634"/>
                <a:gd name="T1" fmla="*/ 0 h 736"/>
                <a:gd name="T2" fmla="*/ 0 w 634"/>
                <a:gd name="T3" fmla="*/ 0 h 736"/>
                <a:gd name="T4" fmla="*/ 0 w 634"/>
                <a:gd name="T5" fmla="*/ 0 h 736"/>
                <a:gd name="T6" fmla="*/ 0 w 634"/>
                <a:gd name="T7" fmla="*/ 0 h 736"/>
                <a:gd name="T8" fmla="*/ 0 w 634"/>
                <a:gd name="T9" fmla="*/ 0 h 736"/>
                <a:gd name="T10" fmla="*/ 0 w 634"/>
                <a:gd name="T11" fmla="*/ 0 h 736"/>
                <a:gd name="T12" fmla="*/ 0 w 634"/>
                <a:gd name="T13" fmla="*/ 0 h 736"/>
                <a:gd name="T14" fmla="*/ 0 w 634"/>
                <a:gd name="T15" fmla="*/ 0 h 736"/>
                <a:gd name="T16" fmla="*/ 0 w 634"/>
                <a:gd name="T17" fmla="*/ 0 h 736"/>
                <a:gd name="T18" fmla="*/ 0 w 634"/>
                <a:gd name="T19" fmla="*/ 0 h 736"/>
                <a:gd name="T20" fmla="*/ 0 w 634"/>
                <a:gd name="T21" fmla="*/ 0 h 736"/>
                <a:gd name="T22" fmla="*/ 0 w 634"/>
                <a:gd name="T23" fmla="*/ 0 h 736"/>
                <a:gd name="T24" fmla="*/ 0 w 634"/>
                <a:gd name="T25" fmla="*/ 0 h 736"/>
                <a:gd name="T26" fmla="*/ 0 w 634"/>
                <a:gd name="T27" fmla="*/ 0 h 736"/>
                <a:gd name="T28" fmla="*/ 0 w 634"/>
                <a:gd name="T29" fmla="*/ 0 h 736"/>
                <a:gd name="T30" fmla="*/ 0 w 634"/>
                <a:gd name="T31" fmla="*/ 0 h 736"/>
                <a:gd name="T32" fmla="*/ 0 w 634"/>
                <a:gd name="T33" fmla="*/ 0 h 736"/>
                <a:gd name="T34" fmla="*/ 0 w 634"/>
                <a:gd name="T35" fmla="*/ 0 h 736"/>
                <a:gd name="T36" fmla="*/ 0 w 634"/>
                <a:gd name="T37" fmla="*/ 0 h 736"/>
                <a:gd name="T38" fmla="*/ 0 w 634"/>
                <a:gd name="T39" fmla="*/ 0 h 736"/>
                <a:gd name="T40" fmla="*/ 0 w 634"/>
                <a:gd name="T41" fmla="*/ 0 h 736"/>
                <a:gd name="T42" fmla="*/ 0 w 634"/>
                <a:gd name="T43" fmla="*/ 0 h 736"/>
                <a:gd name="T44" fmla="*/ 0 w 634"/>
                <a:gd name="T45" fmla="*/ 0 h 736"/>
                <a:gd name="T46" fmla="*/ 0 w 634"/>
                <a:gd name="T47" fmla="*/ 0 h 736"/>
                <a:gd name="T48" fmla="*/ 0 w 634"/>
                <a:gd name="T49" fmla="*/ 0 h 736"/>
                <a:gd name="T50" fmla="*/ 0 w 634"/>
                <a:gd name="T51" fmla="*/ 0 h 736"/>
                <a:gd name="T52" fmla="*/ 0 w 634"/>
                <a:gd name="T53" fmla="*/ 0 h 736"/>
                <a:gd name="T54" fmla="*/ 0 w 634"/>
                <a:gd name="T55" fmla="*/ 0 h 736"/>
                <a:gd name="T56" fmla="*/ 0 w 634"/>
                <a:gd name="T57" fmla="*/ 0 h 736"/>
                <a:gd name="T58" fmla="*/ 0 w 634"/>
                <a:gd name="T59" fmla="*/ 0 h 736"/>
                <a:gd name="T60" fmla="*/ 0 w 634"/>
                <a:gd name="T61" fmla="*/ 0 h 736"/>
                <a:gd name="T62" fmla="*/ 0 w 634"/>
                <a:gd name="T63" fmla="*/ 0 h 736"/>
                <a:gd name="T64" fmla="*/ 0 w 634"/>
                <a:gd name="T65" fmla="*/ 0 h 736"/>
                <a:gd name="T66" fmla="*/ 0 w 634"/>
                <a:gd name="T67" fmla="*/ 0 h 736"/>
                <a:gd name="T68" fmla="*/ 0 w 634"/>
                <a:gd name="T69" fmla="*/ 0 h 736"/>
                <a:gd name="T70" fmla="*/ 0 w 634"/>
                <a:gd name="T71" fmla="*/ 0 h 736"/>
                <a:gd name="T72" fmla="*/ 0 w 634"/>
                <a:gd name="T73" fmla="*/ 0 h 736"/>
                <a:gd name="T74" fmla="*/ 0 w 634"/>
                <a:gd name="T75" fmla="*/ 0 h 736"/>
                <a:gd name="T76" fmla="*/ 0 w 634"/>
                <a:gd name="T77" fmla="*/ 0 h 736"/>
                <a:gd name="T78" fmla="*/ 0 w 634"/>
                <a:gd name="T79" fmla="*/ 0 h 736"/>
                <a:gd name="T80" fmla="*/ 0 w 634"/>
                <a:gd name="T81" fmla="*/ 0 h 736"/>
                <a:gd name="T82" fmla="*/ 0 w 634"/>
                <a:gd name="T83" fmla="*/ 0 h 736"/>
                <a:gd name="T84" fmla="*/ 0 w 634"/>
                <a:gd name="T85" fmla="*/ 0 h 736"/>
                <a:gd name="T86" fmla="*/ 0 w 634"/>
                <a:gd name="T87" fmla="*/ 0 h 736"/>
                <a:gd name="T88" fmla="*/ 0 w 634"/>
                <a:gd name="T89" fmla="*/ 0 h 736"/>
                <a:gd name="T90" fmla="*/ 0 w 634"/>
                <a:gd name="T91" fmla="*/ 0 h 736"/>
                <a:gd name="T92" fmla="*/ 0 w 634"/>
                <a:gd name="T93" fmla="*/ 0 h 736"/>
                <a:gd name="T94" fmla="*/ 0 w 634"/>
                <a:gd name="T95" fmla="*/ 0 h 736"/>
                <a:gd name="T96" fmla="*/ 0 w 634"/>
                <a:gd name="T97" fmla="*/ 0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4"/>
                <a:gd name="T148" fmla="*/ 0 h 736"/>
                <a:gd name="T149" fmla="*/ 634 w 63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4" h="736">
                  <a:moveTo>
                    <a:pt x="634" y="368"/>
                  </a:moveTo>
                  <a:lnTo>
                    <a:pt x="633" y="344"/>
                  </a:lnTo>
                  <a:lnTo>
                    <a:pt x="633" y="321"/>
                  </a:lnTo>
                  <a:lnTo>
                    <a:pt x="628" y="297"/>
                  </a:lnTo>
                  <a:lnTo>
                    <a:pt x="623" y="273"/>
                  </a:lnTo>
                  <a:lnTo>
                    <a:pt x="617" y="250"/>
                  </a:lnTo>
                  <a:lnTo>
                    <a:pt x="610" y="229"/>
                  </a:lnTo>
                  <a:lnTo>
                    <a:pt x="601" y="207"/>
                  </a:lnTo>
                  <a:lnTo>
                    <a:pt x="591" y="185"/>
                  </a:lnTo>
                  <a:lnTo>
                    <a:pt x="580" y="164"/>
                  </a:lnTo>
                  <a:lnTo>
                    <a:pt x="570" y="145"/>
                  </a:lnTo>
                  <a:lnTo>
                    <a:pt x="556" y="128"/>
                  </a:lnTo>
                  <a:lnTo>
                    <a:pt x="542" y="110"/>
                  </a:lnTo>
                  <a:lnTo>
                    <a:pt x="527" y="93"/>
                  </a:lnTo>
                  <a:lnTo>
                    <a:pt x="511" y="77"/>
                  </a:lnTo>
                  <a:lnTo>
                    <a:pt x="494" y="64"/>
                  </a:lnTo>
                  <a:lnTo>
                    <a:pt x="476" y="50"/>
                  </a:lnTo>
                  <a:lnTo>
                    <a:pt x="459" y="39"/>
                  </a:lnTo>
                  <a:lnTo>
                    <a:pt x="440" y="30"/>
                  </a:lnTo>
                  <a:lnTo>
                    <a:pt x="420" y="20"/>
                  </a:lnTo>
                  <a:lnTo>
                    <a:pt x="402" y="13"/>
                  </a:lnTo>
                  <a:lnTo>
                    <a:pt x="381" y="8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20" y="0"/>
                  </a:lnTo>
                  <a:lnTo>
                    <a:pt x="299" y="0"/>
                  </a:lnTo>
                  <a:lnTo>
                    <a:pt x="278" y="4"/>
                  </a:lnTo>
                  <a:lnTo>
                    <a:pt x="258" y="7"/>
                  </a:lnTo>
                  <a:lnTo>
                    <a:pt x="238" y="13"/>
                  </a:lnTo>
                  <a:lnTo>
                    <a:pt x="218" y="20"/>
                  </a:lnTo>
                  <a:lnTo>
                    <a:pt x="199" y="27"/>
                  </a:lnTo>
                  <a:lnTo>
                    <a:pt x="181" y="38"/>
                  </a:lnTo>
                  <a:lnTo>
                    <a:pt x="162" y="48"/>
                  </a:lnTo>
                  <a:lnTo>
                    <a:pt x="145" y="61"/>
                  </a:lnTo>
                  <a:lnTo>
                    <a:pt x="128" y="74"/>
                  </a:lnTo>
                  <a:lnTo>
                    <a:pt x="111" y="89"/>
                  </a:lnTo>
                  <a:lnTo>
                    <a:pt x="96" y="106"/>
                  </a:lnTo>
                  <a:lnTo>
                    <a:pt x="82" y="123"/>
                  </a:lnTo>
                  <a:lnTo>
                    <a:pt x="68" y="141"/>
                  </a:lnTo>
                  <a:lnTo>
                    <a:pt x="56" y="161"/>
                  </a:lnTo>
                  <a:lnTo>
                    <a:pt x="45" y="180"/>
                  </a:lnTo>
                  <a:lnTo>
                    <a:pt x="36" y="201"/>
                  </a:lnTo>
                  <a:lnTo>
                    <a:pt x="27" y="223"/>
                  </a:lnTo>
                  <a:lnTo>
                    <a:pt x="19" y="246"/>
                  </a:lnTo>
                  <a:lnTo>
                    <a:pt x="13" y="269"/>
                  </a:lnTo>
                  <a:lnTo>
                    <a:pt x="8" y="292"/>
                  </a:lnTo>
                  <a:lnTo>
                    <a:pt x="4" y="316"/>
                  </a:lnTo>
                  <a:lnTo>
                    <a:pt x="2" y="339"/>
                  </a:lnTo>
                  <a:lnTo>
                    <a:pt x="0" y="363"/>
                  </a:lnTo>
                  <a:lnTo>
                    <a:pt x="2" y="388"/>
                  </a:lnTo>
                  <a:lnTo>
                    <a:pt x="3" y="411"/>
                  </a:lnTo>
                  <a:lnTo>
                    <a:pt x="5" y="435"/>
                  </a:lnTo>
                  <a:lnTo>
                    <a:pt x="10" y="458"/>
                  </a:lnTo>
                  <a:lnTo>
                    <a:pt x="15" y="482"/>
                  </a:lnTo>
                  <a:lnTo>
                    <a:pt x="24" y="503"/>
                  </a:lnTo>
                  <a:lnTo>
                    <a:pt x="31" y="525"/>
                  </a:lnTo>
                  <a:lnTo>
                    <a:pt x="41" y="547"/>
                  </a:lnTo>
                  <a:lnTo>
                    <a:pt x="51" y="567"/>
                  </a:lnTo>
                  <a:lnTo>
                    <a:pt x="64" y="587"/>
                  </a:lnTo>
                  <a:lnTo>
                    <a:pt x="76" y="606"/>
                  </a:lnTo>
                  <a:lnTo>
                    <a:pt x="89" y="623"/>
                  </a:lnTo>
                  <a:lnTo>
                    <a:pt x="105" y="640"/>
                  </a:lnTo>
                  <a:lnTo>
                    <a:pt x="119" y="656"/>
                  </a:lnTo>
                  <a:lnTo>
                    <a:pt x="136" y="670"/>
                  </a:lnTo>
                  <a:lnTo>
                    <a:pt x="155" y="682"/>
                  </a:lnTo>
                  <a:lnTo>
                    <a:pt x="172" y="695"/>
                  </a:lnTo>
                  <a:lnTo>
                    <a:pt x="191" y="705"/>
                  </a:lnTo>
                  <a:lnTo>
                    <a:pt x="209" y="714"/>
                  </a:lnTo>
                  <a:lnTo>
                    <a:pt x="230" y="721"/>
                  </a:lnTo>
                  <a:lnTo>
                    <a:pt x="249" y="727"/>
                  </a:lnTo>
                  <a:lnTo>
                    <a:pt x="270" y="732"/>
                  </a:lnTo>
                  <a:lnTo>
                    <a:pt x="290" y="735"/>
                  </a:lnTo>
                  <a:lnTo>
                    <a:pt x="310" y="736"/>
                  </a:lnTo>
                  <a:lnTo>
                    <a:pt x="331" y="736"/>
                  </a:lnTo>
                  <a:lnTo>
                    <a:pt x="351" y="733"/>
                  </a:lnTo>
                  <a:lnTo>
                    <a:pt x="372" y="731"/>
                  </a:lnTo>
                  <a:lnTo>
                    <a:pt x="392" y="725"/>
                  </a:lnTo>
                  <a:lnTo>
                    <a:pt x="413" y="720"/>
                  </a:lnTo>
                  <a:lnTo>
                    <a:pt x="431" y="710"/>
                  </a:lnTo>
                  <a:lnTo>
                    <a:pt x="451" y="702"/>
                  </a:lnTo>
                  <a:lnTo>
                    <a:pt x="470" y="691"/>
                  </a:lnTo>
                  <a:lnTo>
                    <a:pt x="486" y="679"/>
                  </a:lnTo>
                  <a:lnTo>
                    <a:pt x="504" y="665"/>
                  </a:lnTo>
                  <a:lnTo>
                    <a:pt x="520" y="651"/>
                  </a:lnTo>
                  <a:lnTo>
                    <a:pt x="534" y="635"/>
                  </a:lnTo>
                  <a:lnTo>
                    <a:pt x="550" y="618"/>
                  </a:lnTo>
                  <a:lnTo>
                    <a:pt x="563" y="599"/>
                  </a:lnTo>
                  <a:lnTo>
                    <a:pt x="576" y="580"/>
                  </a:lnTo>
                  <a:lnTo>
                    <a:pt x="588" y="561"/>
                  </a:lnTo>
                  <a:lnTo>
                    <a:pt x="597" y="540"/>
                  </a:lnTo>
                  <a:lnTo>
                    <a:pt x="607" y="519"/>
                  </a:lnTo>
                  <a:lnTo>
                    <a:pt x="614" y="497"/>
                  </a:lnTo>
                  <a:lnTo>
                    <a:pt x="622" y="474"/>
                  </a:lnTo>
                  <a:lnTo>
                    <a:pt x="625" y="451"/>
                  </a:lnTo>
                  <a:lnTo>
                    <a:pt x="629" y="426"/>
                  </a:lnTo>
                  <a:lnTo>
                    <a:pt x="633" y="402"/>
                  </a:lnTo>
                  <a:lnTo>
                    <a:pt x="634" y="379"/>
                  </a:lnTo>
                  <a:lnTo>
                    <a:pt x="634" y="368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32" name="Group 248"/>
          <p:cNvGrpSpPr>
            <a:grpSpLocks/>
          </p:cNvGrpSpPr>
          <p:nvPr/>
        </p:nvGrpSpPr>
        <p:grpSpPr bwMode="auto">
          <a:xfrm>
            <a:off x="6096000" y="1143000"/>
            <a:ext cx="466725" cy="538163"/>
            <a:chOff x="2928" y="1007"/>
            <a:chExt cx="294" cy="339"/>
          </a:xfrm>
        </p:grpSpPr>
        <p:sp>
          <p:nvSpPr>
            <p:cNvPr id="13344" name="Freeform 249"/>
            <p:cNvSpPr>
              <a:spLocks/>
            </p:cNvSpPr>
            <p:nvPr/>
          </p:nvSpPr>
          <p:spPr bwMode="auto">
            <a:xfrm>
              <a:off x="2928" y="1220"/>
              <a:ext cx="294" cy="126"/>
            </a:xfrm>
            <a:custGeom>
              <a:avLst/>
              <a:gdLst>
                <a:gd name="T0" fmla="*/ 0 w 1178"/>
                <a:gd name="T1" fmla="*/ 0 h 503"/>
                <a:gd name="T2" fmla="*/ 0 w 1178"/>
                <a:gd name="T3" fmla="*/ 0 h 503"/>
                <a:gd name="T4" fmla="*/ 0 w 1178"/>
                <a:gd name="T5" fmla="*/ 0 h 503"/>
                <a:gd name="T6" fmla="*/ 0 w 1178"/>
                <a:gd name="T7" fmla="*/ 0 h 503"/>
                <a:gd name="T8" fmla="*/ 0 w 1178"/>
                <a:gd name="T9" fmla="*/ 0 h 503"/>
                <a:gd name="T10" fmla="*/ 0 w 1178"/>
                <a:gd name="T11" fmla="*/ 0 h 503"/>
                <a:gd name="T12" fmla="*/ 0 w 1178"/>
                <a:gd name="T13" fmla="*/ 0 h 503"/>
                <a:gd name="T14" fmla="*/ 0 w 1178"/>
                <a:gd name="T15" fmla="*/ 0 h 503"/>
                <a:gd name="T16" fmla="*/ 0 w 1178"/>
                <a:gd name="T17" fmla="*/ 0 h 503"/>
                <a:gd name="T18" fmla="*/ 0 w 1178"/>
                <a:gd name="T19" fmla="*/ 0 h 503"/>
                <a:gd name="T20" fmla="*/ 0 w 1178"/>
                <a:gd name="T21" fmla="*/ 0 h 503"/>
                <a:gd name="T22" fmla="*/ 0 w 1178"/>
                <a:gd name="T23" fmla="*/ 0 h 503"/>
                <a:gd name="T24" fmla="*/ 0 w 1178"/>
                <a:gd name="T25" fmla="*/ 0 h 503"/>
                <a:gd name="T26" fmla="*/ 0 w 1178"/>
                <a:gd name="T27" fmla="*/ 0 h 503"/>
                <a:gd name="T28" fmla="*/ 0 w 1178"/>
                <a:gd name="T29" fmla="*/ 0 h 503"/>
                <a:gd name="T30" fmla="*/ 0 w 1178"/>
                <a:gd name="T31" fmla="*/ 0 h 503"/>
                <a:gd name="T32" fmla="*/ 0 w 1178"/>
                <a:gd name="T33" fmla="*/ 0 h 503"/>
                <a:gd name="T34" fmla="*/ 0 w 1178"/>
                <a:gd name="T35" fmla="*/ 0 h 503"/>
                <a:gd name="T36" fmla="*/ 0 w 1178"/>
                <a:gd name="T37" fmla="*/ 0 h 503"/>
                <a:gd name="T38" fmla="*/ 0 w 1178"/>
                <a:gd name="T39" fmla="*/ 0 h 503"/>
                <a:gd name="T40" fmla="*/ 0 w 1178"/>
                <a:gd name="T41" fmla="*/ 0 h 503"/>
                <a:gd name="T42" fmla="*/ 0 w 1178"/>
                <a:gd name="T43" fmla="*/ 0 h 503"/>
                <a:gd name="T44" fmla="*/ 0 w 1178"/>
                <a:gd name="T45" fmla="*/ 0 h 503"/>
                <a:gd name="T46" fmla="*/ 0 w 1178"/>
                <a:gd name="T47" fmla="*/ 0 h 503"/>
                <a:gd name="T48" fmla="*/ 0 w 1178"/>
                <a:gd name="T49" fmla="*/ 0 h 503"/>
                <a:gd name="T50" fmla="*/ 0 w 1178"/>
                <a:gd name="T51" fmla="*/ 0 h 503"/>
                <a:gd name="T52" fmla="*/ 0 w 1178"/>
                <a:gd name="T53" fmla="*/ 0 h 503"/>
                <a:gd name="T54" fmla="*/ 0 w 1178"/>
                <a:gd name="T55" fmla="*/ 0 h 503"/>
                <a:gd name="T56" fmla="*/ 0 w 1178"/>
                <a:gd name="T57" fmla="*/ 0 h 503"/>
                <a:gd name="T58" fmla="*/ 0 w 1178"/>
                <a:gd name="T59" fmla="*/ 0 h 503"/>
                <a:gd name="T60" fmla="*/ 0 w 1178"/>
                <a:gd name="T61" fmla="*/ 0 h 503"/>
                <a:gd name="T62" fmla="*/ 0 w 1178"/>
                <a:gd name="T63" fmla="*/ 0 h 503"/>
                <a:gd name="T64" fmla="*/ 0 w 1178"/>
                <a:gd name="T65" fmla="*/ 0 h 503"/>
                <a:gd name="T66" fmla="*/ 0 w 1178"/>
                <a:gd name="T67" fmla="*/ 0 h 503"/>
                <a:gd name="T68" fmla="*/ 0 w 1178"/>
                <a:gd name="T69" fmla="*/ 0 h 503"/>
                <a:gd name="T70" fmla="*/ 0 w 1178"/>
                <a:gd name="T71" fmla="*/ 0 h 503"/>
                <a:gd name="T72" fmla="*/ 0 w 1178"/>
                <a:gd name="T73" fmla="*/ 0 h 503"/>
                <a:gd name="T74" fmla="*/ 0 w 1178"/>
                <a:gd name="T75" fmla="*/ 0 h 503"/>
                <a:gd name="T76" fmla="*/ 0 w 1178"/>
                <a:gd name="T77" fmla="*/ 0 h 503"/>
                <a:gd name="T78" fmla="*/ 0 w 1178"/>
                <a:gd name="T79" fmla="*/ 0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78"/>
                <a:gd name="T121" fmla="*/ 0 h 503"/>
                <a:gd name="T122" fmla="*/ 1178 w 1178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78" h="503">
                  <a:moveTo>
                    <a:pt x="317" y="0"/>
                  </a:moveTo>
                  <a:lnTo>
                    <a:pt x="297" y="0"/>
                  </a:lnTo>
                  <a:lnTo>
                    <a:pt x="277" y="1"/>
                  </a:lnTo>
                  <a:lnTo>
                    <a:pt x="256" y="5"/>
                  </a:lnTo>
                  <a:lnTo>
                    <a:pt x="237" y="9"/>
                  </a:lnTo>
                  <a:lnTo>
                    <a:pt x="217" y="15"/>
                  </a:lnTo>
                  <a:lnTo>
                    <a:pt x="198" y="22"/>
                  </a:lnTo>
                  <a:lnTo>
                    <a:pt x="180" y="31"/>
                  </a:lnTo>
                  <a:lnTo>
                    <a:pt x="161" y="40"/>
                  </a:lnTo>
                  <a:lnTo>
                    <a:pt x="143" y="52"/>
                  </a:lnTo>
                  <a:lnTo>
                    <a:pt x="127" y="66"/>
                  </a:lnTo>
                  <a:lnTo>
                    <a:pt x="112" y="79"/>
                  </a:lnTo>
                  <a:lnTo>
                    <a:pt x="96" y="95"/>
                  </a:lnTo>
                  <a:lnTo>
                    <a:pt x="81" y="112"/>
                  </a:lnTo>
                  <a:lnTo>
                    <a:pt x="68" y="129"/>
                  </a:lnTo>
                  <a:lnTo>
                    <a:pt x="56" y="148"/>
                  </a:lnTo>
                  <a:lnTo>
                    <a:pt x="45" y="168"/>
                  </a:lnTo>
                  <a:lnTo>
                    <a:pt x="35" y="188"/>
                  </a:lnTo>
                  <a:lnTo>
                    <a:pt x="27" y="209"/>
                  </a:lnTo>
                  <a:lnTo>
                    <a:pt x="18" y="231"/>
                  </a:lnTo>
                  <a:lnTo>
                    <a:pt x="12" y="253"/>
                  </a:lnTo>
                  <a:lnTo>
                    <a:pt x="7" y="276"/>
                  </a:lnTo>
                  <a:lnTo>
                    <a:pt x="4" y="299"/>
                  </a:lnTo>
                  <a:lnTo>
                    <a:pt x="1" y="323"/>
                  </a:lnTo>
                  <a:lnTo>
                    <a:pt x="0" y="350"/>
                  </a:lnTo>
                  <a:lnTo>
                    <a:pt x="0" y="503"/>
                  </a:lnTo>
                  <a:lnTo>
                    <a:pt x="1177" y="503"/>
                  </a:lnTo>
                  <a:lnTo>
                    <a:pt x="1178" y="346"/>
                  </a:lnTo>
                  <a:lnTo>
                    <a:pt x="1178" y="322"/>
                  </a:lnTo>
                  <a:lnTo>
                    <a:pt x="1176" y="299"/>
                  </a:lnTo>
                  <a:lnTo>
                    <a:pt x="1173" y="276"/>
                  </a:lnTo>
                  <a:lnTo>
                    <a:pt x="1168" y="253"/>
                  </a:lnTo>
                  <a:lnTo>
                    <a:pt x="1162" y="232"/>
                  </a:lnTo>
                  <a:lnTo>
                    <a:pt x="1156" y="209"/>
                  </a:lnTo>
                  <a:lnTo>
                    <a:pt x="1148" y="190"/>
                  </a:lnTo>
                  <a:lnTo>
                    <a:pt x="1138" y="169"/>
                  </a:lnTo>
                  <a:lnTo>
                    <a:pt x="1128" y="148"/>
                  </a:lnTo>
                  <a:lnTo>
                    <a:pt x="1116" y="130"/>
                  </a:lnTo>
                  <a:lnTo>
                    <a:pt x="1104" y="113"/>
                  </a:lnTo>
                  <a:lnTo>
                    <a:pt x="1091" y="96"/>
                  </a:lnTo>
                  <a:lnTo>
                    <a:pt x="1075" y="82"/>
                  </a:lnTo>
                  <a:lnTo>
                    <a:pt x="1059" y="67"/>
                  </a:lnTo>
                  <a:lnTo>
                    <a:pt x="1043" y="54"/>
                  </a:lnTo>
                  <a:lnTo>
                    <a:pt x="1026" y="42"/>
                  </a:lnTo>
                  <a:lnTo>
                    <a:pt x="1013" y="33"/>
                  </a:lnTo>
                  <a:lnTo>
                    <a:pt x="990" y="22"/>
                  </a:lnTo>
                  <a:lnTo>
                    <a:pt x="972" y="15"/>
                  </a:lnTo>
                  <a:lnTo>
                    <a:pt x="954" y="9"/>
                  </a:lnTo>
                  <a:lnTo>
                    <a:pt x="933" y="5"/>
                  </a:lnTo>
                  <a:lnTo>
                    <a:pt x="914" y="0"/>
                  </a:lnTo>
                  <a:lnTo>
                    <a:pt x="894" y="0"/>
                  </a:lnTo>
                  <a:lnTo>
                    <a:pt x="758" y="0"/>
                  </a:lnTo>
                  <a:lnTo>
                    <a:pt x="753" y="14"/>
                  </a:lnTo>
                  <a:lnTo>
                    <a:pt x="745" y="29"/>
                  </a:lnTo>
                  <a:lnTo>
                    <a:pt x="735" y="44"/>
                  </a:lnTo>
                  <a:lnTo>
                    <a:pt x="724" y="59"/>
                  </a:lnTo>
                  <a:lnTo>
                    <a:pt x="715" y="69"/>
                  </a:lnTo>
                  <a:lnTo>
                    <a:pt x="701" y="83"/>
                  </a:lnTo>
                  <a:lnTo>
                    <a:pt x="688" y="93"/>
                  </a:lnTo>
                  <a:lnTo>
                    <a:pt x="673" y="102"/>
                  </a:lnTo>
                  <a:lnTo>
                    <a:pt x="660" y="109"/>
                  </a:lnTo>
                  <a:lnTo>
                    <a:pt x="645" y="116"/>
                  </a:lnTo>
                  <a:lnTo>
                    <a:pt x="630" y="120"/>
                  </a:lnTo>
                  <a:lnTo>
                    <a:pt x="614" y="124"/>
                  </a:lnTo>
                  <a:lnTo>
                    <a:pt x="598" y="125"/>
                  </a:lnTo>
                  <a:lnTo>
                    <a:pt x="581" y="125"/>
                  </a:lnTo>
                  <a:lnTo>
                    <a:pt x="565" y="124"/>
                  </a:lnTo>
                  <a:lnTo>
                    <a:pt x="551" y="122"/>
                  </a:lnTo>
                  <a:lnTo>
                    <a:pt x="535" y="117"/>
                  </a:lnTo>
                  <a:lnTo>
                    <a:pt x="520" y="112"/>
                  </a:lnTo>
                  <a:lnTo>
                    <a:pt x="506" y="105"/>
                  </a:lnTo>
                  <a:lnTo>
                    <a:pt x="493" y="95"/>
                  </a:lnTo>
                  <a:lnTo>
                    <a:pt x="478" y="85"/>
                  </a:lnTo>
                  <a:lnTo>
                    <a:pt x="466" y="73"/>
                  </a:lnTo>
                  <a:lnTo>
                    <a:pt x="455" y="61"/>
                  </a:lnTo>
                  <a:lnTo>
                    <a:pt x="444" y="46"/>
                  </a:lnTo>
                  <a:lnTo>
                    <a:pt x="434" y="32"/>
                  </a:lnTo>
                  <a:lnTo>
                    <a:pt x="426" y="16"/>
                  </a:lnTo>
                  <a:lnTo>
                    <a:pt x="419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250"/>
            <p:cNvSpPr>
              <a:spLocks/>
            </p:cNvSpPr>
            <p:nvPr/>
          </p:nvSpPr>
          <p:spPr bwMode="auto">
            <a:xfrm>
              <a:off x="2994" y="1007"/>
              <a:ext cx="158" cy="184"/>
            </a:xfrm>
            <a:custGeom>
              <a:avLst/>
              <a:gdLst>
                <a:gd name="T0" fmla="*/ 0 w 634"/>
                <a:gd name="T1" fmla="*/ 0 h 736"/>
                <a:gd name="T2" fmla="*/ 0 w 634"/>
                <a:gd name="T3" fmla="*/ 0 h 736"/>
                <a:gd name="T4" fmla="*/ 0 w 634"/>
                <a:gd name="T5" fmla="*/ 0 h 736"/>
                <a:gd name="T6" fmla="*/ 0 w 634"/>
                <a:gd name="T7" fmla="*/ 0 h 736"/>
                <a:gd name="T8" fmla="*/ 0 w 634"/>
                <a:gd name="T9" fmla="*/ 0 h 736"/>
                <a:gd name="T10" fmla="*/ 0 w 634"/>
                <a:gd name="T11" fmla="*/ 0 h 736"/>
                <a:gd name="T12" fmla="*/ 0 w 634"/>
                <a:gd name="T13" fmla="*/ 0 h 736"/>
                <a:gd name="T14" fmla="*/ 0 w 634"/>
                <a:gd name="T15" fmla="*/ 0 h 736"/>
                <a:gd name="T16" fmla="*/ 0 w 634"/>
                <a:gd name="T17" fmla="*/ 0 h 736"/>
                <a:gd name="T18" fmla="*/ 0 w 634"/>
                <a:gd name="T19" fmla="*/ 0 h 736"/>
                <a:gd name="T20" fmla="*/ 0 w 634"/>
                <a:gd name="T21" fmla="*/ 0 h 736"/>
                <a:gd name="T22" fmla="*/ 0 w 634"/>
                <a:gd name="T23" fmla="*/ 0 h 736"/>
                <a:gd name="T24" fmla="*/ 0 w 634"/>
                <a:gd name="T25" fmla="*/ 0 h 736"/>
                <a:gd name="T26" fmla="*/ 0 w 634"/>
                <a:gd name="T27" fmla="*/ 0 h 736"/>
                <a:gd name="T28" fmla="*/ 0 w 634"/>
                <a:gd name="T29" fmla="*/ 0 h 736"/>
                <a:gd name="T30" fmla="*/ 0 w 634"/>
                <a:gd name="T31" fmla="*/ 0 h 736"/>
                <a:gd name="T32" fmla="*/ 0 w 634"/>
                <a:gd name="T33" fmla="*/ 0 h 736"/>
                <a:gd name="T34" fmla="*/ 0 w 634"/>
                <a:gd name="T35" fmla="*/ 0 h 736"/>
                <a:gd name="T36" fmla="*/ 0 w 634"/>
                <a:gd name="T37" fmla="*/ 0 h 736"/>
                <a:gd name="T38" fmla="*/ 0 w 634"/>
                <a:gd name="T39" fmla="*/ 0 h 736"/>
                <a:gd name="T40" fmla="*/ 0 w 634"/>
                <a:gd name="T41" fmla="*/ 0 h 736"/>
                <a:gd name="T42" fmla="*/ 0 w 634"/>
                <a:gd name="T43" fmla="*/ 0 h 736"/>
                <a:gd name="T44" fmla="*/ 0 w 634"/>
                <a:gd name="T45" fmla="*/ 0 h 736"/>
                <a:gd name="T46" fmla="*/ 0 w 634"/>
                <a:gd name="T47" fmla="*/ 0 h 736"/>
                <a:gd name="T48" fmla="*/ 0 w 634"/>
                <a:gd name="T49" fmla="*/ 0 h 736"/>
                <a:gd name="T50" fmla="*/ 0 w 634"/>
                <a:gd name="T51" fmla="*/ 0 h 736"/>
                <a:gd name="T52" fmla="*/ 0 w 634"/>
                <a:gd name="T53" fmla="*/ 0 h 736"/>
                <a:gd name="T54" fmla="*/ 0 w 634"/>
                <a:gd name="T55" fmla="*/ 0 h 736"/>
                <a:gd name="T56" fmla="*/ 0 w 634"/>
                <a:gd name="T57" fmla="*/ 0 h 736"/>
                <a:gd name="T58" fmla="*/ 0 w 634"/>
                <a:gd name="T59" fmla="*/ 0 h 736"/>
                <a:gd name="T60" fmla="*/ 0 w 634"/>
                <a:gd name="T61" fmla="*/ 0 h 736"/>
                <a:gd name="T62" fmla="*/ 0 w 634"/>
                <a:gd name="T63" fmla="*/ 0 h 736"/>
                <a:gd name="T64" fmla="*/ 0 w 634"/>
                <a:gd name="T65" fmla="*/ 0 h 736"/>
                <a:gd name="T66" fmla="*/ 0 w 634"/>
                <a:gd name="T67" fmla="*/ 0 h 736"/>
                <a:gd name="T68" fmla="*/ 0 w 634"/>
                <a:gd name="T69" fmla="*/ 0 h 736"/>
                <a:gd name="T70" fmla="*/ 0 w 634"/>
                <a:gd name="T71" fmla="*/ 0 h 736"/>
                <a:gd name="T72" fmla="*/ 0 w 634"/>
                <a:gd name="T73" fmla="*/ 0 h 736"/>
                <a:gd name="T74" fmla="*/ 0 w 634"/>
                <a:gd name="T75" fmla="*/ 0 h 736"/>
                <a:gd name="T76" fmla="*/ 0 w 634"/>
                <a:gd name="T77" fmla="*/ 0 h 736"/>
                <a:gd name="T78" fmla="*/ 0 w 634"/>
                <a:gd name="T79" fmla="*/ 0 h 736"/>
                <a:gd name="T80" fmla="*/ 0 w 634"/>
                <a:gd name="T81" fmla="*/ 0 h 736"/>
                <a:gd name="T82" fmla="*/ 0 w 634"/>
                <a:gd name="T83" fmla="*/ 0 h 736"/>
                <a:gd name="T84" fmla="*/ 0 w 634"/>
                <a:gd name="T85" fmla="*/ 0 h 736"/>
                <a:gd name="T86" fmla="*/ 0 w 634"/>
                <a:gd name="T87" fmla="*/ 0 h 736"/>
                <a:gd name="T88" fmla="*/ 0 w 634"/>
                <a:gd name="T89" fmla="*/ 0 h 736"/>
                <a:gd name="T90" fmla="*/ 0 w 634"/>
                <a:gd name="T91" fmla="*/ 0 h 736"/>
                <a:gd name="T92" fmla="*/ 0 w 634"/>
                <a:gd name="T93" fmla="*/ 0 h 736"/>
                <a:gd name="T94" fmla="*/ 0 w 634"/>
                <a:gd name="T95" fmla="*/ 0 h 736"/>
                <a:gd name="T96" fmla="*/ 0 w 634"/>
                <a:gd name="T97" fmla="*/ 0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4"/>
                <a:gd name="T148" fmla="*/ 0 h 736"/>
                <a:gd name="T149" fmla="*/ 634 w 63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4" h="736">
                  <a:moveTo>
                    <a:pt x="634" y="368"/>
                  </a:moveTo>
                  <a:lnTo>
                    <a:pt x="633" y="344"/>
                  </a:lnTo>
                  <a:lnTo>
                    <a:pt x="633" y="321"/>
                  </a:lnTo>
                  <a:lnTo>
                    <a:pt x="628" y="297"/>
                  </a:lnTo>
                  <a:lnTo>
                    <a:pt x="623" y="273"/>
                  </a:lnTo>
                  <a:lnTo>
                    <a:pt x="617" y="250"/>
                  </a:lnTo>
                  <a:lnTo>
                    <a:pt x="610" y="229"/>
                  </a:lnTo>
                  <a:lnTo>
                    <a:pt x="601" y="207"/>
                  </a:lnTo>
                  <a:lnTo>
                    <a:pt x="591" y="185"/>
                  </a:lnTo>
                  <a:lnTo>
                    <a:pt x="580" y="164"/>
                  </a:lnTo>
                  <a:lnTo>
                    <a:pt x="570" y="145"/>
                  </a:lnTo>
                  <a:lnTo>
                    <a:pt x="556" y="128"/>
                  </a:lnTo>
                  <a:lnTo>
                    <a:pt x="542" y="110"/>
                  </a:lnTo>
                  <a:lnTo>
                    <a:pt x="527" y="93"/>
                  </a:lnTo>
                  <a:lnTo>
                    <a:pt x="511" y="77"/>
                  </a:lnTo>
                  <a:lnTo>
                    <a:pt x="494" y="64"/>
                  </a:lnTo>
                  <a:lnTo>
                    <a:pt x="476" y="50"/>
                  </a:lnTo>
                  <a:lnTo>
                    <a:pt x="459" y="39"/>
                  </a:lnTo>
                  <a:lnTo>
                    <a:pt x="440" y="30"/>
                  </a:lnTo>
                  <a:lnTo>
                    <a:pt x="420" y="20"/>
                  </a:lnTo>
                  <a:lnTo>
                    <a:pt x="402" y="13"/>
                  </a:lnTo>
                  <a:lnTo>
                    <a:pt x="381" y="8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20" y="0"/>
                  </a:lnTo>
                  <a:lnTo>
                    <a:pt x="299" y="0"/>
                  </a:lnTo>
                  <a:lnTo>
                    <a:pt x="278" y="4"/>
                  </a:lnTo>
                  <a:lnTo>
                    <a:pt x="258" y="7"/>
                  </a:lnTo>
                  <a:lnTo>
                    <a:pt x="238" y="13"/>
                  </a:lnTo>
                  <a:lnTo>
                    <a:pt x="218" y="20"/>
                  </a:lnTo>
                  <a:lnTo>
                    <a:pt x="199" y="27"/>
                  </a:lnTo>
                  <a:lnTo>
                    <a:pt x="181" y="38"/>
                  </a:lnTo>
                  <a:lnTo>
                    <a:pt x="162" y="48"/>
                  </a:lnTo>
                  <a:lnTo>
                    <a:pt x="145" y="61"/>
                  </a:lnTo>
                  <a:lnTo>
                    <a:pt x="128" y="74"/>
                  </a:lnTo>
                  <a:lnTo>
                    <a:pt x="111" y="89"/>
                  </a:lnTo>
                  <a:lnTo>
                    <a:pt x="96" y="106"/>
                  </a:lnTo>
                  <a:lnTo>
                    <a:pt x="82" y="123"/>
                  </a:lnTo>
                  <a:lnTo>
                    <a:pt x="68" y="141"/>
                  </a:lnTo>
                  <a:lnTo>
                    <a:pt x="56" y="161"/>
                  </a:lnTo>
                  <a:lnTo>
                    <a:pt x="45" y="180"/>
                  </a:lnTo>
                  <a:lnTo>
                    <a:pt x="36" y="201"/>
                  </a:lnTo>
                  <a:lnTo>
                    <a:pt x="27" y="223"/>
                  </a:lnTo>
                  <a:lnTo>
                    <a:pt x="19" y="246"/>
                  </a:lnTo>
                  <a:lnTo>
                    <a:pt x="13" y="269"/>
                  </a:lnTo>
                  <a:lnTo>
                    <a:pt x="8" y="292"/>
                  </a:lnTo>
                  <a:lnTo>
                    <a:pt x="4" y="316"/>
                  </a:lnTo>
                  <a:lnTo>
                    <a:pt x="2" y="339"/>
                  </a:lnTo>
                  <a:lnTo>
                    <a:pt x="0" y="363"/>
                  </a:lnTo>
                  <a:lnTo>
                    <a:pt x="2" y="388"/>
                  </a:lnTo>
                  <a:lnTo>
                    <a:pt x="3" y="411"/>
                  </a:lnTo>
                  <a:lnTo>
                    <a:pt x="5" y="435"/>
                  </a:lnTo>
                  <a:lnTo>
                    <a:pt x="10" y="458"/>
                  </a:lnTo>
                  <a:lnTo>
                    <a:pt x="15" y="482"/>
                  </a:lnTo>
                  <a:lnTo>
                    <a:pt x="24" y="503"/>
                  </a:lnTo>
                  <a:lnTo>
                    <a:pt x="31" y="525"/>
                  </a:lnTo>
                  <a:lnTo>
                    <a:pt x="41" y="547"/>
                  </a:lnTo>
                  <a:lnTo>
                    <a:pt x="51" y="567"/>
                  </a:lnTo>
                  <a:lnTo>
                    <a:pt x="64" y="587"/>
                  </a:lnTo>
                  <a:lnTo>
                    <a:pt x="76" y="606"/>
                  </a:lnTo>
                  <a:lnTo>
                    <a:pt x="89" y="623"/>
                  </a:lnTo>
                  <a:lnTo>
                    <a:pt x="105" y="640"/>
                  </a:lnTo>
                  <a:lnTo>
                    <a:pt x="119" y="656"/>
                  </a:lnTo>
                  <a:lnTo>
                    <a:pt x="136" y="670"/>
                  </a:lnTo>
                  <a:lnTo>
                    <a:pt x="155" y="682"/>
                  </a:lnTo>
                  <a:lnTo>
                    <a:pt x="172" y="695"/>
                  </a:lnTo>
                  <a:lnTo>
                    <a:pt x="191" y="705"/>
                  </a:lnTo>
                  <a:lnTo>
                    <a:pt x="209" y="714"/>
                  </a:lnTo>
                  <a:lnTo>
                    <a:pt x="230" y="721"/>
                  </a:lnTo>
                  <a:lnTo>
                    <a:pt x="249" y="727"/>
                  </a:lnTo>
                  <a:lnTo>
                    <a:pt x="270" y="732"/>
                  </a:lnTo>
                  <a:lnTo>
                    <a:pt x="290" y="735"/>
                  </a:lnTo>
                  <a:lnTo>
                    <a:pt x="310" y="736"/>
                  </a:lnTo>
                  <a:lnTo>
                    <a:pt x="331" y="736"/>
                  </a:lnTo>
                  <a:lnTo>
                    <a:pt x="351" y="733"/>
                  </a:lnTo>
                  <a:lnTo>
                    <a:pt x="372" y="731"/>
                  </a:lnTo>
                  <a:lnTo>
                    <a:pt x="392" y="725"/>
                  </a:lnTo>
                  <a:lnTo>
                    <a:pt x="413" y="720"/>
                  </a:lnTo>
                  <a:lnTo>
                    <a:pt x="431" y="710"/>
                  </a:lnTo>
                  <a:lnTo>
                    <a:pt x="451" y="702"/>
                  </a:lnTo>
                  <a:lnTo>
                    <a:pt x="470" y="691"/>
                  </a:lnTo>
                  <a:lnTo>
                    <a:pt x="486" y="679"/>
                  </a:lnTo>
                  <a:lnTo>
                    <a:pt x="504" y="665"/>
                  </a:lnTo>
                  <a:lnTo>
                    <a:pt x="520" y="651"/>
                  </a:lnTo>
                  <a:lnTo>
                    <a:pt x="534" y="635"/>
                  </a:lnTo>
                  <a:lnTo>
                    <a:pt x="550" y="618"/>
                  </a:lnTo>
                  <a:lnTo>
                    <a:pt x="563" y="599"/>
                  </a:lnTo>
                  <a:lnTo>
                    <a:pt x="576" y="580"/>
                  </a:lnTo>
                  <a:lnTo>
                    <a:pt x="588" y="561"/>
                  </a:lnTo>
                  <a:lnTo>
                    <a:pt x="597" y="540"/>
                  </a:lnTo>
                  <a:lnTo>
                    <a:pt x="607" y="519"/>
                  </a:lnTo>
                  <a:lnTo>
                    <a:pt x="614" y="497"/>
                  </a:lnTo>
                  <a:lnTo>
                    <a:pt x="622" y="474"/>
                  </a:lnTo>
                  <a:lnTo>
                    <a:pt x="625" y="451"/>
                  </a:lnTo>
                  <a:lnTo>
                    <a:pt x="629" y="426"/>
                  </a:lnTo>
                  <a:lnTo>
                    <a:pt x="633" y="402"/>
                  </a:lnTo>
                  <a:lnTo>
                    <a:pt x="634" y="379"/>
                  </a:lnTo>
                  <a:lnTo>
                    <a:pt x="634" y="368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33" name="Rectangle 251"/>
          <p:cNvSpPr>
            <a:spLocks noChangeArrowheads="1"/>
          </p:cNvSpPr>
          <p:nvPr/>
        </p:nvSpPr>
        <p:spPr bwMode="auto">
          <a:xfrm>
            <a:off x="5076825" y="1844675"/>
            <a:ext cx="3581400" cy="835025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n"/>
            </a:pPr>
            <a:r>
              <a:rPr lang="de-DE" sz="14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000000"/>
                </a:solidFill>
              </a:rPr>
              <a:t>Mit zentralen Zuständigkeiten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bei personellen und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sozialen Angelegenheiten </a:t>
            </a:r>
          </a:p>
        </p:txBody>
      </p:sp>
      <p:sp>
        <p:nvSpPr>
          <p:cNvPr id="13334" name="AutoShape 253"/>
          <p:cNvSpPr>
            <a:spLocks noChangeArrowheads="1"/>
          </p:cNvSpPr>
          <p:nvPr/>
        </p:nvSpPr>
        <p:spPr bwMode="auto">
          <a:xfrm>
            <a:off x="4449763" y="1989138"/>
            <a:ext cx="266700" cy="1196975"/>
          </a:xfrm>
          <a:prstGeom prst="downArrow">
            <a:avLst>
              <a:gd name="adj1" fmla="val 50000"/>
              <a:gd name="adj2" fmla="val 112202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13335" name="AutoShape 255"/>
          <p:cNvSpPr>
            <a:spLocks noChangeArrowheads="1"/>
          </p:cNvSpPr>
          <p:nvPr/>
        </p:nvSpPr>
        <p:spPr bwMode="auto">
          <a:xfrm rot="-1894952">
            <a:off x="5003800" y="2924175"/>
            <a:ext cx="242888" cy="595313"/>
          </a:xfrm>
          <a:prstGeom prst="downArrow">
            <a:avLst>
              <a:gd name="adj1" fmla="val 50000"/>
              <a:gd name="adj2" fmla="val 61274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13336" name="Rectangle 256"/>
          <p:cNvSpPr>
            <a:spLocks noChangeArrowheads="1"/>
          </p:cNvSpPr>
          <p:nvPr/>
        </p:nvSpPr>
        <p:spPr bwMode="auto">
          <a:xfrm>
            <a:off x="5562600" y="5867400"/>
            <a:ext cx="2921000" cy="52705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Ein Betriebsrat ist zuständig für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die AN im Unternehmen A, B, C</a:t>
            </a:r>
          </a:p>
        </p:txBody>
      </p:sp>
      <p:sp>
        <p:nvSpPr>
          <p:cNvPr id="13337" name="AutoShape 257"/>
          <p:cNvSpPr>
            <a:spLocks noChangeArrowheads="1"/>
          </p:cNvSpPr>
          <p:nvPr/>
        </p:nvSpPr>
        <p:spPr bwMode="auto">
          <a:xfrm rot="-10793420">
            <a:off x="4495800" y="4953000"/>
            <a:ext cx="242888" cy="595313"/>
          </a:xfrm>
          <a:prstGeom prst="downArrow">
            <a:avLst>
              <a:gd name="adj1" fmla="val 50000"/>
              <a:gd name="adj2" fmla="val 61274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13338" name="AutoShape 258"/>
          <p:cNvSpPr>
            <a:spLocks noChangeArrowheads="1"/>
          </p:cNvSpPr>
          <p:nvPr/>
        </p:nvSpPr>
        <p:spPr bwMode="auto">
          <a:xfrm rot="8487860">
            <a:off x="2743200" y="5029200"/>
            <a:ext cx="242888" cy="595313"/>
          </a:xfrm>
          <a:prstGeom prst="downArrow">
            <a:avLst>
              <a:gd name="adj1" fmla="val 50000"/>
              <a:gd name="adj2" fmla="val 61274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13339" name="AutoShape 259"/>
          <p:cNvSpPr>
            <a:spLocks noChangeArrowheads="1"/>
          </p:cNvSpPr>
          <p:nvPr/>
        </p:nvSpPr>
        <p:spPr bwMode="auto">
          <a:xfrm rot="-9058268">
            <a:off x="6019800" y="5029200"/>
            <a:ext cx="242888" cy="595313"/>
          </a:xfrm>
          <a:prstGeom prst="downArrow">
            <a:avLst>
              <a:gd name="adj1" fmla="val 50000"/>
              <a:gd name="adj2" fmla="val 61274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  <p:sp>
        <p:nvSpPr>
          <p:cNvPr id="13340" name="Rectangle 260"/>
          <p:cNvSpPr>
            <a:spLocks noChangeArrowheads="1"/>
          </p:cNvSpPr>
          <p:nvPr/>
        </p:nvSpPr>
        <p:spPr bwMode="auto">
          <a:xfrm>
            <a:off x="250825" y="1828800"/>
            <a:ext cx="3787775" cy="1446213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n"/>
            </a:pPr>
            <a:r>
              <a:rPr lang="de-DE" sz="14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000000"/>
                </a:solidFill>
              </a:rPr>
              <a:t>Wenn Betriebsmittel und AN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gemeinsam eingesetzt werden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20000"/>
              <a:buFont typeface="Wingdings" pitchFamily="2" charset="2"/>
              <a:buChar char="n"/>
            </a:pPr>
            <a:r>
              <a:rPr lang="de-DE" sz="1600" b="1">
                <a:solidFill>
                  <a:srgbClr val="000000"/>
                </a:solidFill>
              </a:rPr>
              <a:t> Wenn nach Spaltung keine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wesentlichen Veränderungen der </a:t>
            </a:r>
            <a:br>
              <a:rPr lang="de-DE" sz="1600" b="1">
                <a:solidFill>
                  <a:srgbClr val="000000"/>
                </a:solidFill>
              </a:rPr>
            </a:br>
            <a:r>
              <a:rPr lang="de-DE" sz="1600" b="1">
                <a:solidFill>
                  <a:srgbClr val="000000"/>
                </a:solidFill>
              </a:rPr>
              <a:t>    Organisation vorliegen</a:t>
            </a:r>
          </a:p>
        </p:txBody>
      </p:sp>
      <p:sp>
        <p:nvSpPr>
          <p:cNvPr id="13341" name="AutoShape 254"/>
          <p:cNvSpPr>
            <a:spLocks noChangeArrowheads="1"/>
          </p:cNvSpPr>
          <p:nvPr/>
        </p:nvSpPr>
        <p:spPr bwMode="auto">
          <a:xfrm rot="2045193">
            <a:off x="3779838" y="2924175"/>
            <a:ext cx="242887" cy="595313"/>
          </a:xfrm>
          <a:prstGeom prst="downArrow">
            <a:avLst>
              <a:gd name="adj1" fmla="val 50000"/>
              <a:gd name="adj2" fmla="val 612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84"/>
          <p:cNvSpPr>
            <a:spLocks noChangeArrowheads="1"/>
          </p:cNvSpPr>
          <p:nvPr/>
        </p:nvSpPr>
        <p:spPr bwMode="auto">
          <a:xfrm>
            <a:off x="6400800" y="3657600"/>
            <a:ext cx="2438400" cy="13716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39" name="Rectangle 1183"/>
          <p:cNvSpPr>
            <a:spLocks noChangeArrowheads="1"/>
          </p:cNvSpPr>
          <p:nvPr/>
        </p:nvSpPr>
        <p:spPr bwMode="auto">
          <a:xfrm>
            <a:off x="3708400" y="2708275"/>
            <a:ext cx="2209800" cy="12192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340" name="Rectangle 1182"/>
          <p:cNvSpPr>
            <a:spLocks noChangeArrowheads="1"/>
          </p:cNvSpPr>
          <p:nvPr/>
        </p:nvSpPr>
        <p:spPr bwMode="auto">
          <a:xfrm>
            <a:off x="533400" y="2209800"/>
            <a:ext cx="2438400" cy="3962400"/>
          </a:xfrm>
          <a:prstGeom prst="rect">
            <a:avLst/>
          </a:prstGeom>
          <a:solidFill>
            <a:srgbClr val="EAEAEA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0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152400"/>
            <a:ext cx="8839200" cy="457200"/>
          </a:xfrm>
          <a:prstGeom prst="rect">
            <a:avLst/>
          </a:prstGeom>
          <a:solidFill>
            <a:srgbClr val="CCFF99"/>
          </a:solidFill>
          <a:ln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800" b="1">
                <a:solidFill>
                  <a:schemeClr val="accent2"/>
                </a:solidFill>
                <a:latin typeface="Arial" charset="0"/>
              </a:rPr>
              <a:t>Abweichende Regelungen § 3 BetrVG</a:t>
            </a:r>
            <a:endParaRPr lang="de-DE" sz="28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4342" name="Group 1030"/>
          <p:cNvGrpSpPr>
            <a:grpSpLocks/>
          </p:cNvGrpSpPr>
          <p:nvPr/>
        </p:nvGrpSpPr>
        <p:grpSpPr bwMode="auto">
          <a:xfrm>
            <a:off x="5638800" y="914400"/>
            <a:ext cx="822325" cy="762000"/>
            <a:chOff x="1370" y="3276"/>
            <a:chExt cx="404" cy="322"/>
          </a:xfrm>
        </p:grpSpPr>
        <p:sp>
          <p:nvSpPr>
            <p:cNvPr id="14427" name="Freeform 1031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8" name="Freeform 1032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9" name="Freeform 1033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0" name="Freeform 1034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1" name="Freeform 1035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2" name="Freeform 1036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3" name="Freeform 1037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4" name="Rectangle 1038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5" name="Rectangle 1039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6" name="Rectangle 1040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7" name="Rectangle 1041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8" name="Rectangle 1042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" name="Rectangle 1043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43" name="Group 1181"/>
          <p:cNvGrpSpPr>
            <a:grpSpLocks/>
          </p:cNvGrpSpPr>
          <p:nvPr/>
        </p:nvGrpSpPr>
        <p:grpSpPr bwMode="auto">
          <a:xfrm>
            <a:off x="3886200" y="4724400"/>
            <a:ext cx="1685925" cy="827088"/>
            <a:chOff x="4269" y="441"/>
            <a:chExt cx="1062" cy="521"/>
          </a:xfrm>
        </p:grpSpPr>
        <p:sp>
          <p:nvSpPr>
            <p:cNvPr id="14419" name="Rectangle 1044"/>
            <p:cNvSpPr>
              <a:spLocks noChangeArrowheads="1"/>
            </p:cNvSpPr>
            <p:nvPr/>
          </p:nvSpPr>
          <p:spPr bwMode="auto">
            <a:xfrm>
              <a:off x="4269" y="723"/>
              <a:ext cx="1062" cy="239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0" name="Freeform 1045"/>
            <p:cNvSpPr>
              <a:spLocks/>
            </p:cNvSpPr>
            <p:nvPr/>
          </p:nvSpPr>
          <p:spPr bwMode="auto">
            <a:xfrm>
              <a:off x="4296" y="603"/>
              <a:ext cx="292" cy="94"/>
            </a:xfrm>
            <a:custGeom>
              <a:avLst/>
              <a:gdLst>
                <a:gd name="T0" fmla="*/ 0 w 964"/>
                <a:gd name="T1" fmla="*/ 0 h 352"/>
                <a:gd name="T2" fmla="*/ 0 w 964"/>
                <a:gd name="T3" fmla="*/ 0 h 352"/>
                <a:gd name="T4" fmla="*/ 0 w 964"/>
                <a:gd name="T5" fmla="*/ 0 h 352"/>
                <a:gd name="T6" fmla="*/ 0 w 964"/>
                <a:gd name="T7" fmla="*/ 0 h 352"/>
                <a:gd name="T8" fmla="*/ 0 w 964"/>
                <a:gd name="T9" fmla="*/ 0 h 352"/>
                <a:gd name="T10" fmla="*/ 0 w 964"/>
                <a:gd name="T11" fmla="*/ 0 h 352"/>
                <a:gd name="T12" fmla="*/ 0 w 964"/>
                <a:gd name="T13" fmla="*/ 0 h 352"/>
                <a:gd name="T14" fmla="*/ 0 w 964"/>
                <a:gd name="T15" fmla="*/ 0 h 352"/>
                <a:gd name="T16" fmla="*/ 0 w 964"/>
                <a:gd name="T17" fmla="*/ 0 h 352"/>
                <a:gd name="T18" fmla="*/ 0 w 964"/>
                <a:gd name="T19" fmla="*/ 0 h 352"/>
                <a:gd name="T20" fmla="*/ 0 w 964"/>
                <a:gd name="T21" fmla="*/ 0 h 352"/>
                <a:gd name="T22" fmla="*/ 0 w 964"/>
                <a:gd name="T23" fmla="*/ 0 h 352"/>
                <a:gd name="T24" fmla="*/ 0 w 964"/>
                <a:gd name="T25" fmla="*/ 0 h 352"/>
                <a:gd name="T26" fmla="*/ 0 w 964"/>
                <a:gd name="T27" fmla="*/ 0 h 352"/>
                <a:gd name="T28" fmla="*/ 0 w 964"/>
                <a:gd name="T29" fmla="*/ 0 h 352"/>
                <a:gd name="T30" fmla="*/ 0 w 964"/>
                <a:gd name="T31" fmla="*/ 0 h 352"/>
                <a:gd name="T32" fmla="*/ 0 w 964"/>
                <a:gd name="T33" fmla="*/ 0 h 352"/>
                <a:gd name="T34" fmla="*/ 0 w 964"/>
                <a:gd name="T35" fmla="*/ 0 h 352"/>
                <a:gd name="T36" fmla="*/ 0 w 964"/>
                <a:gd name="T37" fmla="*/ 0 h 352"/>
                <a:gd name="T38" fmla="*/ 0 w 964"/>
                <a:gd name="T39" fmla="*/ 0 h 352"/>
                <a:gd name="T40" fmla="*/ 0 w 964"/>
                <a:gd name="T41" fmla="*/ 0 h 352"/>
                <a:gd name="T42" fmla="*/ 0 w 964"/>
                <a:gd name="T43" fmla="*/ 0 h 352"/>
                <a:gd name="T44" fmla="*/ 0 w 964"/>
                <a:gd name="T45" fmla="*/ 0 h 352"/>
                <a:gd name="T46" fmla="*/ 0 w 964"/>
                <a:gd name="T47" fmla="*/ 0 h 352"/>
                <a:gd name="T48" fmla="*/ 0 w 964"/>
                <a:gd name="T49" fmla="*/ 0 h 352"/>
                <a:gd name="T50" fmla="*/ 0 w 964"/>
                <a:gd name="T51" fmla="*/ 0 h 352"/>
                <a:gd name="T52" fmla="*/ 0 w 964"/>
                <a:gd name="T53" fmla="*/ 0 h 352"/>
                <a:gd name="T54" fmla="*/ 0 w 964"/>
                <a:gd name="T55" fmla="*/ 0 h 352"/>
                <a:gd name="T56" fmla="*/ 0 w 964"/>
                <a:gd name="T57" fmla="*/ 0 h 352"/>
                <a:gd name="T58" fmla="*/ 0 w 964"/>
                <a:gd name="T59" fmla="*/ 0 h 352"/>
                <a:gd name="T60" fmla="*/ 0 w 964"/>
                <a:gd name="T61" fmla="*/ 0 h 352"/>
                <a:gd name="T62" fmla="*/ 0 w 964"/>
                <a:gd name="T63" fmla="*/ 0 h 352"/>
                <a:gd name="T64" fmla="*/ 0 w 964"/>
                <a:gd name="T65" fmla="*/ 0 h 352"/>
                <a:gd name="T66" fmla="*/ 0 w 964"/>
                <a:gd name="T67" fmla="*/ 0 h 352"/>
                <a:gd name="T68" fmla="*/ 0 w 964"/>
                <a:gd name="T69" fmla="*/ 0 h 352"/>
                <a:gd name="T70" fmla="*/ 0 w 964"/>
                <a:gd name="T71" fmla="*/ 0 h 352"/>
                <a:gd name="T72" fmla="*/ 0 w 964"/>
                <a:gd name="T73" fmla="*/ 0 h 352"/>
                <a:gd name="T74" fmla="*/ 0 w 964"/>
                <a:gd name="T75" fmla="*/ 0 h 352"/>
                <a:gd name="T76" fmla="*/ 0 w 964"/>
                <a:gd name="T77" fmla="*/ 0 h 352"/>
                <a:gd name="T78" fmla="*/ 0 w 964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4"/>
                <a:gd name="T121" fmla="*/ 0 h 352"/>
                <a:gd name="T122" fmla="*/ 964 w 964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4" h="352">
                  <a:moveTo>
                    <a:pt x="262" y="0"/>
                  </a:moveTo>
                  <a:lnTo>
                    <a:pt x="245" y="0"/>
                  </a:lnTo>
                  <a:lnTo>
                    <a:pt x="227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78" y="12"/>
                  </a:lnTo>
                  <a:lnTo>
                    <a:pt x="165" y="17"/>
                  </a:lnTo>
                  <a:lnTo>
                    <a:pt x="149" y="24"/>
                  </a:lnTo>
                  <a:lnTo>
                    <a:pt x="134" y="29"/>
                  </a:lnTo>
                  <a:lnTo>
                    <a:pt x="118" y="38"/>
                  </a:lnTo>
                  <a:lnTo>
                    <a:pt x="105" y="49"/>
                  </a:lnTo>
                  <a:lnTo>
                    <a:pt x="93" y="59"/>
                  </a:lnTo>
                  <a:lnTo>
                    <a:pt x="80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6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10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4" y="352"/>
                  </a:lnTo>
                  <a:lnTo>
                    <a:pt x="964" y="243"/>
                  </a:lnTo>
                  <a:lnTo>
                    <a:pt x="964" y="226"/>
                  </a:lnTo>
                  <a:lnTo>
                    <a:pt x="964" y="210"/>
                  </a:lnTo>
                  <a:lnTo>
                    <a:pt x="959" y="192"/>
                  </a:lnTo>
                  <a:lnTo>
                    <a:pt x="957" y="176"/>
                  </a:lnTo>
                  <a:lnTo>
                    <a:pt x="952" y="166"/>
                  </a:lnTo>
                  <a:lnTo>
                    <a:pt x="947" y="149"/>
                  </a:lnTo>
                  <a:lnTo>
                    <a:pt x="939" y="136"/>
                  </a:lnTo>
                  <a:lnTo>
                    <a:pt x="933" y="122"/>
                  </a:lnTo>
                  <a:lnTo>
                    <a:pt x="925" y="106"/>
                  </a:lnTo>
                  <a:lnTo>
                    <a:pt x="915" y="93"/>
                  </a:lnTo>
                  <a:lnTo>
                    <a:pt x="905" y="82"/>
                  </a:lnTo>
                  <a:lnTo>
                    <a:pt x="893" y="71"/>
                  </a:lnTo>
                  <a:lnTo>
                    <a:pt x="881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1" y="33"/>
                  </a:lnTo>
                  <a:lnTo>
                    <a:pt x="830" y="26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81" y="9"/>
                  </a:lnTo>
                  <a:lnTo>
                    <a:pt x="766" y="4"/>
                  </a:lnTo>
                  <a:lnTo>
                    <a:pt x="748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6" y="12"/>
                  </a:lnTo>
                  <a:lnTo>
                    <a:pt x="611" y="24"/>
                  </a:lnTo>
                  <a:lnTo>
                    <a:pt x="601" y="34"/>
                  </a:lnTo>
                  <a:lnTo>
                    <a:pt x="595" y="42"/>
                  </a:lnTo>
                  <a:lnTo>
                    <a:pt x="588" y="51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1" y="79"/>
                  </a:lnTo>
                  <a:lnTo>
                    <a:pt x="529" y="85"/>
                  </a:lnTo>
                  <a:lnTo>
                    <a:pt x="516" y="88"/>
                  </a:lnTo>
                  <a:lnTo>
                    <a:pt x="505" y="90"/>
                  </a:lnTo>
                  <a:lnTo>
                    <a:pt x="490" y="90"/>
                  </a:lnTo>
                  <a:lnTo>
                    <a:pt x="477" y="90"/>
                  </a:lnTo>
                  <a:lnTo>
                    <a:pt x="465" y="90"/>
                  </a:lnTo>
                  <a:lnTo>
                    <a:pt x="453" y="88"/>
                  </a:lnTo>
                  <a:lnTo>
                    <a:pt x="441" y="85"/>
                  </a:lnTo>
                  <a:lnTo>
                    <a:pt x="426" y="79"/>
                  </a:lnTo>
                  <a:lnTo>
                    <a:pt x="413" y="76"/>
                  </a:lnTo>
                  <a:lnTo>
                    <a:pt x="404" y="71"/>
                  </a:lnTo>
                  <a:lnTo>
                    <a:pt x="394" y="63"/>
                  </a:lnTo>
                  <a:lnTo>
                    <a:pt x="382" y="54"/>
                  </a:lnTo>
                  <a:lnTo>
                    <a:pt x="372" y="46"/>
                  </a:lnTo>
                  <a:lnTo>
                    <a:pt x="364" y="34"/>
                  </a:lnTo>
                  <a:lnTo>
                    <a:pt x="358" y="26"/>
                  </a:lnTo>
                  <a:lnTo>
                    <a:pt x="350" y="13"/>
                  </a:lnTo>
                  <a:lnTo>
                    <a:pt x="343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1" name="Freeform 1046"/>
            <p:cNvSpPr>
              <a:spLocks/>
            </p:cNvSpPr>
            <p:nvPr/>
          </p:nvSpPr>
          <p:spPr bwMode="auto">
            <a:xfrm>
              <a:off x="4360" y="441"/>
              <a:ext cx="158" cy="140"/>
            </a:xfrm>
            <a:custGeom>
              <a:avLst/>
              <a:gdLst>
                <a:gd name="T0" fmla="*/ 0 w 520"/>
                <a:gd name="T1" fmla="*/ 0 h 515"/>
                <a:gd name="T2" fmla="*/ 0 w 520"/>
                <a:gd name="T3" fmla="*/ 0 h 515"/>
                <a:gd name="T4" fmla="*/ 0 w 520"/>
                <a:gd name="T5" fmla="*/ 0 h 515"/>
                <a:gd name="T6" fmla="*/ 0 w 520"/>
                <a:gd name="T7" fmla="*/ 0 h 515"/>
                <a:gd name="T8" fmla="*/ 0 w 520"/>
                <a:gd name="T9" fmla="*/ 0 h 515"/>
                <a:gd name="T10" fmla="*/ 0 w 520"/>
                <a:gd name="T11" fmla="*/ 0 h 515"/>
                <a:gd name="T12" fmla="*/ 0 w 520"/>
                <a:gd name="T13" fmla="*/ 0 h 515"/>
                <a:gd name="T14" fmla="*/ 0 w 520"/>
                <a:gd name="T15" fmla="*/ 0 h 515"/>
                <a:gd name="T16" fmla="*/ 0 w 520"/>
                <a:gd name="T17" fmla="*/ 0 h 515"/>
                <a:gd name="T18" fmla="*/ 0 w 520"/>
                <a:gd name="T19" fmla="*/ 0 h 515"/>
                <a:gd name="T20" fmla="*/ 0 w 520"/>
                <a:gd name="T21" fmla="*/ 0 h 515"/>
                <a:gd name="T22" fmla="*/ 0 w 520"/>
                <a:gd name="T23" fmla="*/ 0 h 515"/>
                <a:gd name="T24" fmla="*/ 0 w 520"/>
                <a:gd name="T25" fmla="*/ 0 h 515"/>
                <a:gd name="T26" fmla="*/ 0 w 520"/>
                <a:gd name="T27" fmla="*/ 0 h 515"/>
                <a:gd name="T28" fmla="*/ 0 w 520"/>
                <a:gd name="T29" fmla="*/ 0 h 515"/>
                <a:gd name="T30" fmla="*/ 0 w 520"/>
                <a:gd name="T31" fmla="*/ 0 h 515"/>
                <a:gd name="T32" fmla="*/ 0 w 520"/>
                <a:gd name="T33" fmla="*/ 0 h 515"/>
                <a:gd name="T34" fmla="*/ 0 w 520"/>
                <a:gd name="T35" fmla="*/ 0 h 515"/>
                <a:gd name="T36" fmla="*/ 0 w 520"/>
                <a:gd name="T37" fmla="*/ 0 h 515"/>
                <a:gd name="T38" fmla="*/ 0 w 520"/>
                <a:gd name="T39" fmla="*/ 0 h 515"/>
                <a:gd name="T40" fmla="*/ 0 w 520"/>
                <a:gd name="T41" fmla="*/ 0 h 515"/>
                <a:gd name="T42" fmla="*/ 0 w 520"/>
                <a:gd name="T43" fmla="*/ 0 h 515"/>
                <a:gd name="T44" fmla="*/ 0 w 520"/>
                <a:gd name="T45" fmla="*/ 0 h 515"/>
                <a:gd name="T46" fmla="*/ 0 w 520"/>
                <a:gd name="T47" fmla="*/ 0 h 515"/>
                <a:gd name="T48" fmla="*/ 0 w 520"/>
                <a:gd name="T49" fmla="*/ 0 h 515"/>
                <a:gd name="T50" fmla="*/ 0 w 520"/>
                <a:gd name="T51" fmla="*/ 0 h 515"/>
                <a:gd name="T52" fmla="*/ 0 w 520"/>
                <a:gd name="T53" fmla="*/ 0 h 515"/>
                <a:gd name="T54" fmla="*/ 0 w 520"/>
                <a:gd name="T55" fmla="*/ 0 h 515"/>
                <a:gd name="T56" fmla="*/ 0 w 520"/>
                <a:gd name="T57" fmla="*/ 0 h 515"/>
                <a:gd name="T58" fmla="*/ 0 w 520"/>
                <a:gd name="T59" fmla="*/ 0 h 515"/>
                <a:gd name="T60" fmla="*/ 0 w 520"/>
                <a:gd name="T61" fmla="*/ 0 h 515"/>
                <a:gd name="T62" fmla="*/ 0 w 520"/>
                <a:gd name="T63" fmla="*/ 0 h 515"/>
                <a:gd name="T64" fmla="*/ 0 w 520"/>
                <a:gd name="T65" fmla="*/ 0 h 515"/>
                <a:gd name="T66" fmla="*/ 0 w 520"/>
                <a:gd name="T67" fmla="*/ 0 h 515"/>
                <a:gd name="T68" fmla="*/ 0 w 520"/>
                <a:gd name="T69" fmla="*/ 0 h 515"/>
                <a:gd name="T70" fmla="*/ 0 w 520"/>
                <a:gd name="T71" fmla="*/ 0 h 515"/>
                <a:gd name="T72" fmla="*/ 0 w 520"/>
                <a:gd name="T73" fmla="*/ 0 h 515"/>
                <a:gd name="T74" fmla="*/ 0 w 520"/>
                <a:gd name="T75" fmla="*/ 0 h 515"/>
                <a:gd name="T76" fmla="*/ 0 w 520"/>
                <a:gd name="T77" fmla="*/ 0 h 515"/>
                <a:gd name="T78" fmla="*/ 0 w 520"/>
                <a:gd name="T79" fmla="*/ 0 h 515"/>
                <a:gd name="T80" fmla="*/ 0 w 520"/>
                <a:gd name="T81" fmla="*/ 0 h 515"/>
                <a:gd name="T82" fmla="*/ 0 w 520"/>
                <a:gd name="T83" fmla="*/ 0 h 515"/>
                <a:gd name="T84" fmla="*/ 0 w 520"/>
                <a:gd name="T85" fmla="*/ 0 h 515"/>
                <a:gd name="T86" fmla="*/ 0 w 520"/>
                <a:gd name="T87" fmla="*/ 0 h 515"/>
                <a:gd name="T88" fmla="*/ 0 w 520"/>
                <a:gd name="T89" fmla="*/ 0 h 515"/>
                <a:gd name="T90" fmla="*/ 0 w 520"/>
                <a:gd name="T91" fmla="*/ 0 h 515"/>
                <a:gd name="T92" fmla="*/ 0 w 520"/>
                <a:gd name="T93" fmla="*/ 0 h 515"/>
                <a:gd name="T94" fmla="*/ 0 w 520"/>
                <a:gd name="T95" fmla="*/ 0 h 515"/>
                <a:gd name="T96" fmla="*/ 0 w 520"/>
                <a:gd name="T97" fmla="*/ 0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5"/>
                <a:gd name="T149" fmla="*/ 520 w 52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5">
                  <a:moveTo>
                    <a:pt x="520" y="256"/>
                  </a:moveTo>
                  <a:lnTo>
                    <a:pt x="520" y="240"/>
                  </a:lnTo>
                  <a:lnTo>
                    <a:pt x="517" y="225"/>
                  </a:lnTo>
                  <a:lnTo>
                    <a:pt x="515" y="208"/>
                  </a:lnTo>
                  <a:lnTo>
                    <a:pt x="510" y="190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4"/>
                  </a:lnTo>
                  <a:lnTo>
                    <a:pt x="485" y="128"/>
                  </a:lnTo>
                  <a:lnTo>
                    <a:pt x="476" y="113"/>
                  </a:lnTo>
                  <a:lnTo>
                    <a:pt x="466" y="102"/>
                  </a:lnTo>
                  <a:lnTo>
                    <a:pt x="456" y="90"/>
                  </a:lnTo>
                  <a:lnTo>
                    <a:pt x="443" y="77"/>
                  </a:lnTo>
                  <a:lnTo>
                    <a:pt x="431" y="64"/>
                  </a:lnTo>
                  <a:lnTo>
                    <a:pt x="419" y="54"/>
                  </a:lnTo>
                  <a:lnTo>
                    <a:pt x="407" y="44"/>
                  </a:lnTo>
                  <a:lnTo>
                    <a:pt x="389" y="36"/>
                  </a:lnTo>
                  <a:lnTo>
                    <a:pt x="378" y="27"/>
                  </a:lnTo>
                  <a:lnTo>
                    <a:pt x="360" y="20"/>
                  </a:lnTo>
                  <a:lnTo>
                    <a:pt x="345" y="15"/>
                  </a:lnTo>
                  <a:lnTo>
                    <a:pt x="331" y="9"/>
                  </a:lnTo>
                  <a:lnTo>
                    <a:pt x="314" y="4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2" y="0"/>
                  </a:lnTo>
                  <a:lnTo>
                    <a:pt x="245" y="0"/>
                  </a:lnTo>
                  <a:lnTo>
                    <a:pt x="228" y="3"/>
                  </a:lnTo>
                  <a:lnTo>
                    <a:pt x="211" y="4"/>
                  </a:lnTo>
                  <a:lnTo>
                    <a:pt x="196" y="9"/>
                  </a:lnTo>
                  <a:lnTo>
                    <a:pt x="180" y="13"/>
                  </a:lnTo>
                  <a:lnTo>
                    <a:pt x="164" y="19"/>
                  </a:lnTo>
                  <a:lnTo>
                    <a:pt x="149" y="26"/>
                  </a:lnTo>
                  <a:lnTo>
                    <a:pt x="133" y="33"/>
                  </a:lnTo>
                  <a:lnTo>
                    <a:pt x="118" y="44"/>
                  </a:lnTo>
                  <a:lnTo>
                    <a:pt x="105" y="52"/>
                  </a:lnTo>
                  <a:lnTo>
                    <a:pt x="92" y="62"/>
                  </a:lnTo>
                  <a:lnTo>
                    <a:pt x="79" y="73"/>
                  </a:lnTo>
                  <a:lnTo>
                    <a:pt x="69" y="87"/>
                  </a:lnTo>
                  <a:lnTo>
                    <a:pt x="56" y="100"/>
                  </a:lnTo>
                  <a:lnTo>
                    <a:pt x="46" y="112"/>
                  </a:lnTo>
                  <a:lnTo>
                    <a:pt x="40" y="126"/>
                  </a:lnTo>
                  <a:lnTo>
                    <a:pt x="30" y="141"/>
                  </a:lnTo>
                  <a:lnTo>
                    <a:pt x="23" y="155"/>
                  </a:lnTo>
                  <a:lnTo>
                    <a:pt x="18" y="172"/>
                  </a:lnTo>
                  <a:lnTo>
                    <a:pt x="10" y="186"/>
                  </a:lnTo>
                  <a:lnTo>
                    <a:pt x="8" y="203"/>
                  </a:lnTo>
                  <a:lnTo>
                    <a:pt x="5" y="221"/>
                  </a:lnTo>
                  <a:lnTo>
                    <a:pt x="2" y="238"/>
                  </a:lnTo>
                  <a:lnTo>
                    <a:pt x="0" y="254"/>
                  </a:lnTo>
                  <a:lnTo>
                    <a:pt x="0" y="272"/>
                  </a:lnTo>
                  <a:lnTo>
                    <a:pt x="2" y="288"/>
                  </a:lnTo>
                  <a:lnTo>
                    <a:pt x="5" y="304"/>
                  </a:lnTo>
                  <a:lnTo>
                    <a:pt x="10" y="320"/>
                  </a:lnTo>
                  <a:lnTo>
                    <a:pt x="13" y="337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2"/>
                  </a:lnTo>
                  <a:lnTo>
                    <a:pt x="43" y="397"/>
                  </a:lnTo>
                  <a:lnTo>
                    <a:pt x="51" y="411"/>
                  </a:lnTo>
                  <a:lnTo>
                    <a:pt x="64" y="423"/>
                  </a:lnTo>
                  <a:lnTo>
                    <a:pt x="74" y="436"/>
                  </a:lnTo>
                  <a:lnTo>
                    <a:pt x="87" y="449"/>
                  </a:lnTo>
                  <a:lnTo>
                    <a:pt x="98" y="459"/>
                  </a:lnTo>
                  <a:lnTo>
                    <a:pt x="113" y="469"/>
                  </a:lnTo>
                  <a:lnTo>
                    <a:pt x="128" y="477"/>
                  </a:lnTo>
                  <a:lnTo>
                    <a:pt x="141" y="486"/>
                  </a:lnTo>
                  <a:lnTo>
                    <a:pt x="157" y="494"/>
                  </a:lnTo>
                  <a:lnTo>
                    <a:pt x="172" y="500"/>
                  </a:lnTo>
                  <a:lnTo>
                    <a:pt x="188" y="504"/>
                  </a:lnTo>
                  <a:lnTo>
                    <a:pt x="203" y="509"/>
                  </a:lnTo>
                  <a:lnTo>
                    <a:pt x="221" y="513"/>
                  </a:lnTo>
                  <a:lnTo>
                    <a:pt x="237" y="515"/>
                  </a:lnTo>
                  <a:lnTo>
                    <a:pt x="255" y="515"/>
                  </a:lnTo>
                  <a:lnTo>
                    <a:pt x="272" y="515"/>
                  </a:lnTo>
                  <a:lnTo>
                    <a:pt x="289" y="515"/>
                  </a:lnTo>
                  <a:lnTo>
                    <a:pt x="304" y="510"/>
                  </a:lnTo>
                  <a:lnTo>
                    <a:pt x="321" y="506"/>
                  </a:lnTo>
                  <a:lnTo>
                    <a:pt x="338" y="503"/>
                  </a:lnTo>
                  <a:lnTo>
                    <a:pt x="353" y="496"/>
                  </a:lnTo>
                  <a:lnTo>
                    <a:pt x="368" y="492"/>
                  </a:lnTo>
                  <a:lnTo>
                    <a:pt x="384" y="484"/>
                  </a:lnTo>
                  <a:lnTo>
                    <a:pt x="397" y="475"/>
                  </a:lnTo>
                  <a:lnTo>
                    <a:pt x="412" y="465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20"/>
                  </a:lnTo>
                  <a:lnTo>
                    <a:pt x="473" y="405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7"/>
                  </a:lnTo>
                  <a:lnTo>
                    <a:pt x="510" y="331"/>
                  </a:lnTo>
                  <a:lnTo>
                    <a:pt x="512" y="314"/>
                  </a:lnTo>
                  <a:lnTo>
                    <a:pt x="517" y="298"/>
                  </a:lnTo>
                  <a:lnTo>
                    <a:pt x="520" y="282"/>
                  </a:lnTo>
                  <a:lnTo>
                    <a:pt x="520" y="265"/>
                  </a:lnTo>
                  <a:lnTo>
                    <a:pt x="520" y="2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2" name="Freeform 1047"/>
            <p:cNvSpPr>
              <a:spLocks/>
            </p:cNvSpPr>
            <p:nvPr/>
          </p:nvSpPr>
          <p:spPr bwMode="auto">
            <a:xfrm>
              <a:off x="4650" y="607"/>
              <a:ext cx="292" cy="96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2"/>
                  </a:lnTo>
                  <a:lnTo>
                    <a:pt x="165" y="17"/>
                  </a:lnTo>
                  <a:lnTo>
                    <a:pt x="150" y="24"/>
                  </a:lnTo>
                  <a:lnTo>
                    <a:pt x="135" y="29"/>
                  </a:lnTo>
                  <a:lnTo>
                    <a:pt x="121" y="38"/>
                  </a:lnTo>
                  <a:lnTo>
                    <a:pt x="106" y="49"/>
                  </a:lnTo>
                  <a:lnTo>
                    <a:pt x="93" y="58"/>
                  </a:lnTo>
                  <a:lnTo>
                    <a:pt x="81" y="71"/>
                  </a:lnTo>
                  <a:lnTo>
                    <a:pt x="69" y="79"/>
                  </a:lnTo>
                  <a:lnTo>
                    <a:pt x="57" y="92"/>
                  </a:lnTo>
                  <a:lnTo>
                    <a:pt x="47" y="106"/>
                  </a:lnTo>
                  <a:lnTo>
                    <a:pt x="39" y="118"/>
                  </a:lnTo>
                  <a:lnTo>
                    <a:pt x="29" y="133"/>
                  </a:lnTo>
                  <a:lnTo>
                    <a:pt x="23" y="148"/>
                  </a:lnTo>
                  <a:lnTo>
                    <a:pt x="18" y="165"/>
                  </a:lnTo>
                  <a:lnTo>
                    <a:pt x="13" y="176"/>
                  </a:lnTo>
                  <a:lnTo>
                    <a:pt x="8" y="192"/>
                  </a:lnTo>
                  <a:lnTo>
                    <a:pt x="5" y="209"/>
                  </a:lnTo>
                  <a:lnTo>
                    <a:pt x="3" y="226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6"/>
                  </a:lnTo>
                  <a:lnTo>
                    <a:pt x="965" y="209"/>
                  </a:lnTo>
                  <a:lnTo>
                    <a:pt x="960" y="192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40" y="136"/>
                  </a:lnTo>
                  <a:lnTo>
                    <a:pt x="933" y="122"/>
                  </a:lnTo>
                  <a:lnTo>
                    <a:pt x="926" y="106"/>
                  </a:lnTo>
                  <a:lnTo>
                    <a:pt x="916" y="93"/>
                  </a:lnTo>
                  <a:lnTo>
                    <a:pt x="906" y="82"/>
                  </a:lnTo>
                  <a:lnTo>
                    <a:pt x="893" y="71"/>
                  </a:lnTo>
                  <a:lnTo>
                    <a:pt x="882" y="59"/>
                  </a:lnTo>
                  <a:lnTo>
                    <a:pt x="869" y="49"/>
                  </a:lnTo>
                  <a:lnTo>
                    <a:pt x="854" y="39"/>
                  </a:lnTo>
                  <a:lnTo>
                    <a:pt x="842" y="33"/>
                  </a:lnTo>
                  <a:lnTo>
                    <a:pt x="830" y="25"/>
                  </a:lnTo>
                  <a:lnTo>
                    <a:pt x="813" y="17"/>
                  </a:lnTo>
                  <a:lnTo>
                    <a:pt x="795" y="12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3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7" y="12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6" y="42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7"/>
                  </a:lnTo>
                  <a:lnTo>
                    <a:pt x="554" y="73"/>
                  </a:lnTo>
                  <a:lnTo>
                    <a:pt x="542" y="79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9"/>
                  </a:lnTo>
                  <a:lnTo>
                    <a:pt x="493" y="89"/>
                  </a:lnTo>
                  <a:lnTo>
                    <a:pt x="478" y="89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41" y="84"/>
                  </a:lnTo>
                  <a:lnTo>
                    <a:pt x="429" y="79"/>
                  </a:lnTo>
                  <a:lnTo>
                    <a:pt x="413" y="76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4"/>
                  </a:lnTo>
                  <a:lnTo>
                    <a:pt x="372" y="45"/>
                  </a:lnTo>
                  <a:lnTo>
                    <a:pt x="365" y="34"/>
                  </a:lnTo>
                  <a:lnTo>
                    <a:pt x="358" y="25"/>
                  </a:lnTo>
                  <a:lnTo>
                    <a:pt x="351" y="13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3" name="Freeform 1048"/>
            <p:cNvSpPr>
              <a:spLocks/>
            </p:cNvSpPr>
            <p:nvPr/>
          </p:nvSpPr>
          <p:spPr bwMode="auto">
            <a:xfrm>
              <a:off x="4715" y="446"/>
              <a:ext cx="158" cy="140"/>
            </a:xfrm>
            <a:custGeom>
              <a:avLst/>
              <a:gdLst>
                <a:gd name="T0" fmla="*/ 0 w 520"/>
                <a:gd name="T1" fmla="*/ 0 h 517"/>
                <a:gd name="T2" fmla="*/ 0 w 520"/>
                <a:gd name="T3" fmla="*/ 0 h 517"/>
                <a:gd name="T4" fmla="*/ 0 w 520"/>
                <a:gd name="T5" fmla="*/ 0 h 517"/>
                <a:gd name="T6" fmla="*/ 0 w 520"/>
                <a:gd name="T7" fmla="*/ 0 h 517"/>
                <a:gd name="T8" fmla="*/ 0 w 520"/>
                <a:gd name="T9" fmla="*/ 0 h 517"/>
                <a:gd name="T10" fmla="*/ 0 w 520"/>
                <a:gd name="T11" fmla="*/ 0 h 517"/>
                <a:gd name="T12" fmla="*/ 0 w 520"/>
                <a:gd name="T13" fmla="*/ 0 h 517"/>
                <a:gd name="T14" fmla="*/ 0 w 520"/>
                <a:gd name="T15" fmla="*/ 0 h 517"/>
                <a:gd name="T16" fmla="*/ 0 w 520"/>
                <a:gd name="T17" fmla="*/ 0 h 517"/>
                <a:gd name="T18" fmla="*/ 0 w 520"/>
                <a:gd name="T19" fmla="*/ 0 h 517"/>
                <a:gd name="T20" fmla="*/ 0 w 520"/>
                <a:gd name="T21" fmla="*/ 0 h 517"/>
                <a:gd name="T22" fmla="*/ 0 w 520"/>
                <a:gd name="T23" fmla="*/ 0 h 517"/>
                <a:gd name="T24" fmla="*/ 0 w 520"/>
                <a:gd name="T25" fmla="*/ 0 h 517"/>
                <a:gd name="T26" fmla="*/ 0 w 520"/>
                <a:gd name="T27" fmla="*/ 0 h 517"/>
                <a:gd name="T28" fmla="*/ 0 w 520"/>
                <a:gd name="T29" fmla="*/ 0 h 517"/>
                <a:gd name="T30" fmla="*/ 0 w 520"/>
                <a:gd name="T31" fmla="*/ 0 h 517"/>
                <a:gd name="T32" fmla="*/ 0 w 520"/>
                <a:gd name="T33" fmla="*/ 0 h 517"/>
                <a:gd name="T34" fmla="*/ 0 w 520"/>
                <a:gd name="T35" fmla="*/ 0 h 517"/>
                <a:gd name="T36" fmla="*/ 0 w 520"/>
                <a:gd name="T37" fmla="*/ 0 h 517"/>
                <a:gd name="T38" fmla="*/ 0 w 520"/>
                <a:gd name="T39" fmla="*/ 0 h 517"/>
                <a:gd name="T40" fmla="*/ 0 w 520"/>
                <a:gd name="T41" fmla="*/ 0 h 517"/>
                <a:gd name="T42" fmla="*/ 0 w 520"/>
                <a:gd name="T43" fmla="*/ 0 h 517"/>
                <a:gd name="T44" fmla="*/ 0 w 520"/>
                <a:gd name="T45" fmla="*/ 0 h 517"/>
                <a:gd name="T46" fmla="*/ 0 w 520"/>
                <a:gd name="T47" fmla="*/ 0 h 517"/>
                <a:gd name="T48" fmla="*/ 0 w 520"/>
                <a:gd name="T49" fmla="*/ 0 h 517"/>
                <a:gd name="T50" fmla="*/ 0 w 520"/>
                <a:gd name="T51" fmla="*/ 0 h 517"/>
                <a:gd name="T52" fmla="*/ 0 w 520"/>
                <a:gd name="T53" fmla="*/ 0 h 517"/>
                <a:gd name="T54" fmla="*/ 0 w 520"/>
                <a:gd name="T55" fmla="*/ 0 h 517"/>
                <a:gd name="T56" fmla="*/ 0 w 520"/>
                <a:gd name="T57" fmla="*/ 0 h 517"/>
                <a:gd name="T58" fmla="*/ 0 w 520"/>
                <a:gd name="T59" fmla="*/ 0 h 517"/>
                <a:gd name="T60" fmla="*/ 0 w 520"/>
                <a:gd name="T61" fmla="*/ 0 h 517"/>
                <a:gd name="T62" fmla="*/ 0 w 520"/>
                <a:gd name="T63" fmla="*/ 0 h 517"/>
                <a:gd name="T64" fmla="*/ 0 w 520"/>
                <a:gd name="T65" fmla="*/ 0 h 517"/>
                <a:gd name="T66" fmla="*/ 0 w 520"/>
                <a:gd name="T67" fmla="*/ 0 h 517"/>
                <a:gd name="T68" fmla="*/ 0 w 520"/>
                <a:gd name="T69" fmla="*/ 0 h 517"/>
                <a:gd name="T70" fmla="*/ 0 w 520"/>
                <a:gd name="T71" fmla="*/ 0 h 517"/>
                <a:gd name="T72" fmla="*/ 0 w 520"/>
                <a:gd name="T73" fmla="*/ 0 h 517"/>
                <a:gd name="T74" fmla="*/ 0 w 520"/>
                <a:gd name="T75" fmla="*/ 0 h 517"/>
                <a:gd name="T76" fmla="*/ 0 w 520"/>
                <a:gd name="T77" fmla="*/ 0 h 517"/>
                <a:gd name="T78" fmla="*/ 0 w 520"/>
                <a:gd name="T79" fmla="*/ 0 h 517"/>
                <a:gd name="T80" fmla="*/ 0 w 520"/>
                <a:gd name="T81" fmla="*/ 0 h 517"/>
                <a:gd name="T82" fmla="*/ 0 w 520"/>
                <a:gd name="T83" fmla="*/ 0 h 517"/>
                <a:gd name="T84" fmla="*/ 0 w 520"/>
                <a:gd name="T85" fmla="*/ 0 h 517"/>
                <a:gd name="T86" fmla="*/ 0 w 520"/>
                <a:gd name="T87" fmla="*/ 0 h 517"/>
                <a:gd name="T88" fmla="*/ 0 w 520"/>
                <a:gd name="T89" fmla="*/ 0 h 517"/>
                <a:gd name="T90" fmla="*/ 0 w 520"/>
                <a:gd name="T91" fmla="*/ 0 h 517"/>
                <a:gd name="T92" fmla="*/ 0 w 520"/>
                <a:gd name="T93" fmla="*/ 0 h 517"/>
                <a:gd name="T94" fmla="*/ 0 w 520"/>
                <a:gd name="T95" fmla="*/ 0 h 517"/>
                <a:gd name="T96" fmla="*/ 0 w 520"/>
                <a:gd name="T97" fmla="*/ 0 h 5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0"/>
                <a:gd name="T148" fmla="*/ 0 h 517"/>
                <a:gd name="T149" fmla="*/ 520 w 520"/>
                <a:gd name="T150" fmla="*/ 517 h 5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0" h="517">
                  <a:moveTo>
                    <a:pt x="520" y="259"/>
                  </a:moveTo>
                  <a:lnTo>
                    <a:pt x="520" y="243"/>
                  </a:lnTo>
                  <a:lnTo>
                    <a:pt x="517" y="226"/>
                  </a:lnTo>
                  <a:lnTo>
                    <a:pt x="515" y="210"/>
                  </a:lnTo>
                  <a:lnTo>
                    <a:pt x="510" y="192"/>
                  </a:lnTo>
                  <a:lnTo>
                    <a:pt x="505" y="176"/>
                  </a:lnTo>
                  <a:lnTo>
                    <a:pt x="500" y="160"/>
                  </a:lnTo>
                  <a:lnTo>
                    <a:pt x="492" y="146"/>
                  </a:lnTo>
                  <a:lnTo>
                    <a:pt x="485" y="131"/>
                  </a:lnTo>
                  <a:lnTo>
                    <a:pt x="476" y="116"/>
                  </a:lnTo>
                  <a:lnTo>
                    <a:pt x="466" y="104"/>
                  </a:lnTo>
                  <a:lnTo>
                    <a:pt x="456" y="89"/>
                  </a:lnTo>
                  <a:lnTo>
                    <a:pt x="446" y="79"/>
                  </a:lnTo>
                  <a:lnTo>
                    <a:pt x="431" y="67"/>
                  </a:lnTo>
                  <a:lnTo>
                    <a:pt x="419" y="54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8" y="28"/>
                  </a:lnTo>
                  <a:lnTo>
                    <a:pt x="360" y="22"/>
                  </a:lnTo>
                  <a:lnTo>
                    <a:pt x="345" y="15"/>
                  </a:lnTo>
                  <a:lnTo>
                    <a:pt x="332" y="12"/>
                  </a:lnTo>
                  <a:lnTo>
                    <a:pt x="314" y="7"/>
                  </a:lnTo>
                  <a:lnTo>
                    <a:pt x="296" y="3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31" y="3"/>
                  </a:lnTo>
                  <a:lnTo>
                    <a:pt x="214" y="7"/>
                  </a:lnTo>
                  <a:lnTo>
                    <a:pt x="196" y="12"/>
                  </a:lnTo>
                  <a:lnTo>
                    <a:pt x="180" y="13"/>
                  </a:lnTo>
                  <a:lnTo>
                    <a:pt x="165" y="22"/>
                  </a:lnTo>
                  <a:lnTo>
                    <a:pt x="150" y="28"/>
                  </a:lnTo>
                  <a:lnTo>
                    <a:pt x="133" y="35"/>
                  </a:lnTo>
                  <a:lnTo>
                    <a:pt x="121" y="44"/>
                  </a:lnTo>
                  <a:lnTo>
                    <a:pt x="106" y="52"/>
                  </a:lnTo>
                  <a:lnTo>
                    <a:pt x="92" y="64"/>
                  </a:lnTo>
                  <a:lnTo>
                    <a:pt x="79" y="76"/>
                  </a:lnTo>
                  <a:lnTo>
                    <a:pt x="69" y="87"/>
                  </a:lnTo>
                  <a:lnTo>
                    <a:pt x="57" y="99"/>
                  </a:lnTo>
                  <a:lnTo>
                    <a:pt x="47" y="114"/>
                  </a:lnTo>
                  <a:lnTo>
                    <a:pt x="40" y="127"/>
                  </a:lnTo>
                  <a:lnTo>
                    <a:pt x="30" y="143"/>
                  </a:lnTo>
                  <a:lnTo>
                    <a:pt x="23" y="156"/>
                  </a:lnTo>
                  <a:lnTo>
                    <a:pt x="18" y="172"/>
                  </a:lnTo>
                  <a:lnTo>
                    <a:pt x="10" y="189"/>
                  </a:lnTo>
                  <a:lnTo>
                    <a:pt x="8" y="205"/>
                  </a:lnTo>
                  <a:lnTo>
                    <a:pt x="5" y="221"/>
                  </a:lnTo>
                  <a:lnTo>
                    <a:pt x="3" y="239"/>
                  </a:lnTo>
                  <a:lnTo>
                    <a:pt x="0" y="256"/>
                  </a:lnTo>
                  <a:lnTo>
                    <a:pt x="0" y="271"/>
                  </a:lnTo>
                  <a:lnTo>
                    <a:pt x="3" y="288"/>
                  </a:lnTo>
                  <a:lnTo>
                    <a:pt x="5" y="307"/>
                  </a:lnTo>
                  <a:lnTo>
                    <a:pt x="10" y="320"/>
                  </a:lnTo>
                  <a:lnTo>
                    <a:pt x="15" y="338"/>
                  </a:lnTo>
                  <a:lnTo>
                    <a:pt x="20" y="352"/>
                  </a:lnTo>
                  <a:lnTo>
                    <a:pt x="28" y="368"/>
                  </a:lnTo>
                  <a:lnTo>
                    <a:pt x="35" y="383"/>
                  </a:lnTo>
                  <a:lnTo>
                    <a:pt x="44" y="399"/>
                  </a:lnTo>
                  <a:lnTo>
                    <a:pt x="52" y="412"/>
                  </a:lnTo>
                  <a:lnTo>
                    <a:pt x="64" y="425"/>
                  </a:lnTo>
                  <a:lnTo>
                    <a:pt x="74" y="438"/>
                  </a:lnTo>
                  <a:lnTo>
                    <a:pt x="87" y="448"/>
                  </a:lnTo>
                  <a:lnTo>
                    <a:pt x="98" y="460"/>
                  </a:lnTo>
                  <a:lnTo>
                    <a:pt x="113" y="470"/>
                  </a:lnTo>
                  <a:lnTo>
                    <a:pt x="128" y="477"/>
                  </a:lnTo>
                  <a:lnTo>
                    <a:pt x="141" y="489"/>
                  </a:lnTo>
                  <a:lnTo>
                    <a:pt x="157" y="495"/>
                  </a:lnTo>
                  <a:lnTo>
                    <a:pt x="172" y="500"/>
                  </a:lnTo>
                  <a:lnTo>
                    <a:pt x="188" y="506"/>
                  </a:lnTo>
                  <a:lnTo>
                    <a:pt x="204" y="509"/>
                  </a:lnTo>
                  <a:lnTo>
                    <a:pt x="221" y="512"/>
                  </a:lnTo>
                  <a:lnTo>
                    <a:pt x="237" y="515"/>
                  </a:lnTo>
                  <a:lnTo>
                    <a:pt x="255" y="517"/>
                  </a:lnTo>
                  <a:lnTo>
                    <a:pt x="273" y="517"/>
                  </a:lnTo>
                  <a:lnTo>
                    <a:pt x="289" y="515"/>
                  </a:lnTo>
                  <a:lnTo>
                    <a:pt x="306" y="512"/>
                  </a:lnTo>
                  <a:lnTo>
                    <a:pt x="322" y="509"/>
                  </a:lnTo>
                  <a:lnTo>
                    <a:pt x="338" y="505"/>
                  </a:lnTo>
                  <a:lnTo>
                    <a:pt x="353" y="499"/>
                  </a:lnTo>
                  <a:lnTo>
                    <a:pt x="370" y="492"/>
                  </a:lnTo>
                  <a:lnTo>
                    <a:pt x="384" y="484"/>
                  </a:lnTo>
                  <a:lnTo>
                    <a:pt x="399" y="477"/>
                  </a:lnTo>
                  <a:lnTo>
                    <a:pt x="412" y="467"/>
                  </a:lnTo>
                  <a:lnTo>
                    <a:pt x="427" y="455"/>
                  </a:lnTo>
                  <a:lnTo>
                    <a:pt x="438" y="445"/>
                  </a:lnTo>
                  <a:lnTo>
                    <a:pt x="451" y="432"/>
                  </a:lnTo>
                  <a:lnTo>
                    <a:pt x="461" y="419"/>
                  </a:lnTo>
                  <a:lnTo>
                    <a:pt x="473" y="406"/>
                  </a:lnTo>
                  <a:lnTo>
                    <a:pt x="482" y="393"/>
                  </a:lnTo>
                  <a:lnTo>
                    <a:pt x="490" y="378"/>
                  </a:lnTo>
                  <a:lnTo>
                    <a:pt x="497" y="364"/>
                  </a:lnTo>
                  <a:lnTo>
                    <a:pt x="505" y="349"/>
                  </a:lnTo>
                  <a:lnTo>
                    <a:pt x="510" y="332"/>
                  </a:lnTo>
                  <a:lnTo>
                    <a:pt x="512" y="317"/>
                  </a:lnTo>
                  <a:lnTo>
                    <a:pt x="517" y="298"/>
                  </a:lnTo>
                  <a:lnTo>
                    <a:pt x="520" y="281"/>
                  </a:lnTo>
                  <a:lnTo>
                    <a:pt x="520" y="268"/>
                  </a:lnTo>
                  <a:lnTo>
                    <a:pt x="520" y="2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4" name="Freeform 1049"/>
            <p:cNvSpPr>
              <a:spLocks/>
            </p:cNvSpPr>
            <p:nvPr/>
          </p:nvSpPr>
          <p:spPr bwMode="auto">
            <a:xfrm>
              <a:off x="5005" y="604"/>
              <a:ext cx="292" cy="94"/>
            </a:xfrm>
            <a:custGeom>
              <a:avLst/>
              <a:gdLst>
                <a:gd name="T0" fmla="*/ 0 w 965"/>
                <a:gd name="T1" fmla="*/ 0 h 352"/>
                <a:gd name="T2" fmla="*/ 0 w 965"/>
                <a:gd name="T3" fmla="*/ 0 h 352"/>
                <a:gd name="T4" fmla="*/ 0 w 965"/>
                <a:gd name="T5" fmla="*/ 0 h 352"/>
                <a:gd name="T6" fmla="*/ 0 w 965"/>
                <a:gd name="T7" fmla="*/ 0 h 352"/>
                <a:gd name="T8" fmla="*/ 0 w 965"/>
                <a:gd name="T9" fmla="*/ 0 h 352"/>
                <a:gd name="T10" fmla="*/ 0 w 965"/>
                <a:gd name="T11" fmla="*/ 0 h 352"/>
                <a:gd name="T12" fmla="*/ 0 w 965"/>
                <a:gd name="T13" fmla="*/ 0 h 352"/>
                <a:gd name="T14" fmla="*/ 0 w 965"/>
                <a:gd name="T15" fmla="*/ 0 h 352"/>
                <a:gd name="T16" fmla="*/ 0 w 965"/>
                <a:gd name="T17" fmla="*/ 0 h 352"/>
                <a:gd name="T18" fmla="*/ 0 w 965"/>
                <a:gd name="T19" fmla="*/ 0 h 352"/>
                <a:gd name="T20" fmla="*/ 0 w 965"/>
                <a:gd name="T21" fmla="*/ 0 h 352"/>
                <a:gd name="T22" fmla="*/ 0 w 965"/>
                <a:gd name="T23" fmla="*/ 0 h 352"/>
                <a:gd name="T24" fmla="*/ 0 w 965"/>
                <a:gd name="T25" fmla="*/ 0 h 352"/>
                <a:gd name="T26" fmla="*/ 0 w 965"/>
                <a:gd name="T27" fmla="*/ 0 h 352"/>
                <a:gd name="T28" fmla="*/ 0 w 965"/>
                <a:gd name="T29" fmla="*/ 0 h 352"/>
                <a:gd name="T30" fmla="*/ 0 w 965"/>
                <a:gd name="T31" fmla="*/ 0 h 352"/>
                <a:gd name="T32" fmla="*/ 0 w 965"/>
                <a:gd name="T33" fmla="*/ 0 h 352"/>
                <a:gd name="T34" fmla="*/ 0 w 965"/>
                <a:gd name="T35" fmla="*/ 0 h 352"/>
                <a:gd name="T36" fmla="*/ 0 w 965"/>
                <a:gd name="T37" fmla="*/ 0 h 352"/>
                <a:gd name="T38" fmla="*/ 0 w 965"/>
                <a:gd name="T39" fmla="*/ 0 h 352"/>
                <a:gd name="T40" fmla="*/ 0 w 965"/>
                <a:gd name="T41" fmla="*/ 0 h 352"/>
                <a:gd name="T42" fmla="*/ 0 w 965"/>
                <a:gd name="T43" fmla="*/ 0 h 352"/>
                <a:gd name="T44" fmla="*/ 0 w 965"/>
                <a:gd name="T45" fmla="*/ 0 h 352"/>
                <a:gd name="T46" fmla="*/ 0 w 965"/>
                <a:gd name="T47" fmla="*/ 0 h 352"/>
                <a:gd name="T48" fmla="*/ 0 w 965"/>
                <a:gd name="T49" fmla="*/ 0 h 352"/>
                <a:gd name="T50" fmla="*/ 0 w 965"/>
                <a:gd name="T51" fmla="*/ 0 h 352"/>
                <a:gd name="T52" fmla="*/ 0 w 965"/>
                <a:gd name="T53" fmla="*/ 0 h 352"/>
                <a:gd name="T54" fmla="*/ 0 w 965"/>
                <a:gd name="T55" fmla="*/ 0 h 352"/>
                <a:gd name="T56" fmla="*/ 0 w 965"/>
                <a:gd name="T57" fmla="*/ 0 h 352"/>
                <a:gd name="T58" fmla="*/ 0 w 965"/>
                <a:gd name="T59" fmla="*/ 0 h 352"/>
                <a:gd name="T60" fmla="*/ 0 w 965"/>
                <a:gd name="T61" fmla="*/ 0 h 352"/>
                <a:gd name="T62" fmla="*/ 0 w 965"/>
                <a:gd name="T63" fmla="*/ 0 h 352"/>
                <a:gd name="T64" fmla="*/ 0 w 965"/>
                <a:gd name="T65" fmla="*/ 0 h 352"/>
                <a:gd name="T66" fmla="*/ 0 w 965"/>
                <a:gd name="T67" fmla="*/ 0 h 352"/>
                <a:gd name="T68" fmla="*/ 0 w 965"/>
                <a:gd name="T69" fmla="*/ 0 h 352"/>
                <a:gd name="T70" fmla="*/ 0 w 965"/>
                <a:gd name="T71" fmla="*/ 0 h 352"/>
                <a:gd name="T72" fmla="*/ 0 w 965"/>
                <a:gd name="T73" fmla="*/ 0 h 352"/>
                <a:gd name="T74" fmla="*/ 0 w 965"/>
                <a:gd name="T75" fmla="*/ 0 h 352"/>
                <a:gd name="T76" fmla="*/ 0 w 965"/>
                <a:gd name="T77" fmla="*/ 0 h 352"/>
                <a:gd name="T78" fmla="*/ 0 w 965"/>
                <a:gd name="T79" fmla="*/ 0 h 3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5"/>
                <a:gd name="T121" fmla="*/ 0 h 352"/>
                <a:gd name="T122" fmla="*/ 965 w 965"/>
                <a:gd name="T123" fmla="*/ 352 h 3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5" h="352">
                  <a:moveTo>
                    <a:pt x="263" y="0"/>
                  </a:moveTo>
                  <a:lnTo>
                    <a:pt x="245" y="0"/>
                  </a:lnTo>
                  <a:lnTo>
                    <a:pt x="230" y="0"/>
                  </a:lnTo>
                  <a:lnTo>
                    <a:pt x="214" y="4"/>
                  </a:lnTo>
                  <a:lnTo>
                    <a:pt x="196" y="8"/>
                  </a:lnTo>
                  <a:lnTo>
                    <a:pt x="179" y="11"/>
                  </a:lnTo>
                  <a:lnTo>
                    <a:pt x="165" y="15"/>
                  </a:lnTo>
                  <a:lnTo>
                    <a:pt x="150" y="22"/>
                  </a:lnTo>
                  <a:lnTo>
                    <a:pt x="135" y="29"/>
                  </a:lnTo>
                  <a:lnTo>
                    <a:pt x="121" y="37"/>
                  </a:lnTo>
                  <a:lnTo>
                    <a:pt x="106" y="47"/>
                  </a:lnTo>
                  <a:lnTo>
                    <a:pt x="93" y="58"/>
                  </a:lnTo>
                  <a:lnTo>
                    <a:pt x="81" y="70"/>
                  </a:lnTo>
                  <a:lnTo>
                    <a:pt x="69" y="79"/>
                  </a:lnTo>
                  <a:lnTo>
                    <a:pt x="57" y="89"/>
                  </a:lnTo>
                  <a:lnTo>
                    <a:pt x="47" y="103"/>
                  </a:lnTo>
                  <a:lnTo>
                    <a:pt x="39" y="118"/>
                  </a:lnTo>
                  <a:lnTo>
                    <a:pt x="32" y="133"/>
                  </a:lnTo>
                  <a:lnTo>
                    <a:pt x="23" y="148"/>
                  </a:lnTo>
                  <a:lnTo>
                    <a:pt x="18" y="162"/>
                  </a:lnTo>
                  <a:lnTo>
                    <a:pt x="13" y="176"/>
                  </a:lnTo>
                  <a:lnTo>
                    <a:pt x="8" y="191"/>
                  </a:lnTo>
                  <a:lnTo>
                    <a:pt x="5" y="209"/>
                  </a:lnTo>
                  <a:lnTo>
                    <a:pt x="3" y="225"/>
                  </a:lnTo>
                  <a:lnTo>
                    <a:pt x="0" y="246"/>
                  </a:lnTo>
                  <a:lnTo>
                    <a:pt x="0" y="352"/>
                  </a:lnTo>
                  <a:lnTo>
                    <a:pt x="965" y="352"/>
                  </a:lnTo>
                  <a:lnTo>
                    <a:pt x="965" y="240"/>
                  </a:lnTo>
                  <a:lnTo>
                    <a:pt x="965" y="225"/>
                  </a:lnTo>
                  <a:lnTo>
                    <a:pt x="965" y="209"/>
                  </a:lnTo>
                  <a:lnTo>
                    <a:pt x="960" y="191"/>
                  </a:lnTo>
                  <a:lnTo>
                    <a:pt x="957" y="176"/>
                  </a:lnTo>
                  <a:lnTo>
                    <a:pt x="952" y="165"/>
                  </a:lnTo>
                  <a:lnTo>
                    <a:pt x="947" y="148"/>
                  </a:lnTo>
                  <a:lnTo>
                    <a:pt x="939" y="133"/>
                  </a:lnTo>
                  <a:lnTo>
                    <a:pt x="933" y="118"/>
                  </a:lnTo>
                  <a:lnTo>
                    <a:pt x="926" y="103"/>
                  </a:lnTo>
                  <a:lnTo>
                    <a:pt x="916" y="92"/>
                  </a:lnTo>
                  <a:lnTo>
                    <a:pt x="906" y="79"/>
                  </a:lnTo>
                  <a:lnTo>
                    <a:pt x="893" y="70"/>
                  </a:lnTo>
                  <a:lnTo>
                    <a:pt x="882" y="59"/>
                  </a:lnTo>
                  <a:lnTo>
                    <a:pt x="869" y="47"/>
                  </a:lnTo>
                  <a:lnTo>
                    <a:pt x="854" y="38"/>
                  </a:lnTo>
                  <a:lnTo>
                    <a:pt x="842" y="29"/>
                  </a:lnTo>
                  <a:lnTo>
                    <a:pt x="830" y="24"/>
                  </a:lnTo>
                  <a:lnTo>
                    <a:pt x="813" y="15"/>
                  </a:lnTo>
                  <a:lnTo>
                    <a:pt x="795" y="11"/>
                  </a:lnTo>
                  <a:lnTo>
                    <a:pt x="784" y="8"/>
                  </a:lnTo>
                  <a:lnTo>
                    <a:pt x="766" y="4"/>
                  </a:lnTo>
                  <a:lnTo>
                    <a:pt x="749" y="0"/>
                  </a:lnTo>
                  <a:lnTo>
                    <a:pt x="732" y="0"/>
                  </a:lnTo>
                  <a:lnTo>
                    <a:pt x="622" y="0"/>
                  </a:lnTo>
                  <a:lnTo>
                    <a:pt x="619" y="11"/>
                  </a:lnTo>
                  <a:lnTo>
                    <a:pt x="612" y="22"/>
                  </a:lnTo>
                  <a:lnTo>
                    <a:pt x="602" y="33"/>
                  </a:lnTo>
                  <a:lnTo>
                    <a:pt x="595" y="39"/>
                  </a:lnTo>
                  <a:lnTo>
                    <a:pt x="588" y="50"/>
                  </a:lnTo>
                  <a:lnTo>
                    <a:pt x="575" y="59"/>
                  </a:lnTo>
                  <a:lnTo>
                    <a:pt x="565" y="64"/>
                  </a:lnTo>
                  <a:lnTo>
                    <a:pt x="554" y="72"/>
                  </a:lnTo>
                  <a:lnTo>
                    <a:pt x="541" y="77"/>
                  </a:lnTo>
                  <a:lnTo>
                    <a:pt x="529" y="82"/>
                  </a:lnTo>
                  <a:lnTo>
                    <a:pt x="516" y="86"/>
                  </a:lnTo>
                  <a:lnTo>
                    <a:pt x="505" y="88"/>
                  </a:lnTo>
                  <a:lnTo>
                    <a:pt x="492" y="89"/>
                  </a:lnTo>
                  <a:lnTo>
                    <a:pt x="477" y="89"/>
                  </a:lnTo>
                  <a:lnTo>
                    <a:pt x="465" y="88"/>
                  </a:lnTo>
                  <a:lnTo>
                    <a:pt x="454" y="86"/>
                  </a:lnTo>
                  <a:lnTo>
                    <a:pt x="441" y="84"/>
                  </a:lnTo>
                  <a:lnTo>
                    <a:pt x="428" y="79"/>
                  </a:lnTo>
                  <a:lnTo>
                    <a:pt x="416" y="73"/>
                  </a:lnTo>
                  <a:lnTo>
                    <a:pt x="405" y="67"/>
                  </a:lnTo>
                  <a:lnTo>
                    <a:pt x="395" y="60"/>
                  </a:lnTo>
                  <a:lnTo>
                    <a:pt x="382" y="52"/>
                  </a:lnTo>
                  <a:lnTo>
                    <a:pt x="372" y="45"/>
                  </a:lnTo>
                  <a:lnTo>
                    <a:pt x="364" y="33"/>
                  </a:lnTo>
                  <a:lnTo>
                    <a:pt x="358" y="24"/>
                  </a:lnTo>
                  <a:lnTo>
                    <a:pt x="351" y="11"/>
                  </a:lnTo>
                  <a:lnTo>
                    <a:pt x="34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5" name="Freeform 1050"/>
            <p:cNvSpPr>
              <a:spLocks/>
            </p:cNvSpPr>
            <p:nvPr/>
          </p:nvSpPr>
          <p:spPr bwMode="auto">
            <a:xfrm>
              <a:off x="5070" y="441"/>
              <a:ext cx="158" cy="140"/>
            </a:xfrm>
            <a:custGeom>
              <a:avLst/>
              <a:gdLst>
                <a:gd name="T0" fmla="*/ 0 w 517"/>
                <a:gd name="T1" fmla="*/ 0 h 514"/>
                <a:gd name="T2" fmla="*/ 0 w 517"/>
                <a:gd name="T3" fmla="*/ 0 h 514"/>
                <a:gd name="T4" fmla="*/ 0 w 517"/>
                <a:gd name="T5" fmla="*/ 0 h 514"/>
                <a:gd name="T6" fmla="*/ 0 w 517"/>
                <a:gd name="T7" fmla="*/ 0 h 514"/>
                <a:gd name="T8" fmla="*/ 0 w 517"/>
                <a:gd name="T9" fmla="*/ 0 h 514"/>
                <a:gd name="T10" fmla="*/ 0 w 517"/>
                <a:gd name="T11" fmla="*/ 0 h 514"/>
                <a:gd name="T12" fmla="*/ 0 w 517"/>
                <a:gd name="T13" fmla="*/ 0 h 514"/>
                <a:gd name="T14" fmla="*/ 0 w 517"/>
                <a:gd name="T15" fmla="*/ 0 h 514"/>
                <a:gd name="T16" fmla="*/ 0 w 517"/>
                <a:gd name="T17" fmla="*/ 0 h 514"/>
                <a:gd name="T18" fmla="*/ 0 w 517"/>
                <a:gd name="T19" fmla="*/ 0 h 514"/>
                <a:gd name="T20" fmla="*/ 0 w 517"/>
                <a:gd name="T21" fmla="*/ 0 h 514"/>
                <a:gd name="T22" fmla="*/ 0 w 517"/>
                <a:gd name="T23" fmla="*/ 0 h 514"/>
                <a:gd name="T24" fmla="*/ 0 w 517"/>
                <a:gd name="T25" fmla="*/ 0 h 514"/>
                <a:gd name="T26" fmla="*/ 0 w 517"/>
                <a:gd name="T27" fmla="*/ 0 h 514"/>
                <a:gd name="T28" fmla="*/ 0 w 517"/>
                <a:gd name="T29" fmla="*/ 0 h 514"/>
                <a:gd name="T30" fmla="*/ 0 w 517"/>
                <a:gd name="T31" fmla="*/ 0 h 514"/>
                <a:gd name="T32" fmla="*/ 0 w 517"/>
                <a:gd name="T33" fmla="*/ 0 h 514"/>
                <a:gd name="T34" fmla="*/ 0 w 517"/>
                <a:gd name="T35" fmla="*/ 0 h 514"/>
                <a:gd name="T36" fmla="*/ 0 w 517"/>
                <a:gd name="T37" fmla="*/ 0 h 514"/>
                <a:gd name="T38" fmla="*/ 0 w 517"/>
                <a:gd name="T39" fmla="*/ 0 h 514"/>
                <a:gd name="T40" fmla="*/ 0 w 517"/>
                <a:gd name="T41" fmla="*/ 0 h 514"/>
                <a:gd name="T42" fmla="*/ 0 w 517"/>
                <a:gd name="T43" fmla="*/ 0 h 514"/>
                <a:gd name="T44" fmla="*/ 0 w 517"/>
                <a:gd name="T45" fmla="*/ 0 h 514"/>
                <a:gd name="T46" fmla="*/ 0 w 517"/>
                <a:gd name="T47" fmla="*/ 0 h 514"/>
                <a:gd name="T48" fmla="*/ 0 w 517"/>
                <a:gd name="T49" fmla="*/ 0 h 514"/>
                <a:gd name="T50" fmla="*/ 0 w 517"/>
                <a:gd name="T51" fmla="*/ 0 h 514"/>
                <a:gd name="T52" fmla="*/ 0 w 517"/>
                <a:gd name="T53" fmla="*/ 0 h 514"/>
                <a:gd name="T54" fmla="*/ 0 w 517"/>
                <a:gd name="T55" fmla="*/ 0 h 514"/>
                <a:gd name="T56" fmla="*/ 0 w 517"/>
                <a:gd name="T57" fmla="*/ 0 h 514"/>
                <a:gd name="T58" fmla="*/ 0 w 517"/>
                <a:gd name="T59" fmla="*/ 0 h 514"/>
                <a:gd name="T60" fmla="*/ 0 w 517"/>
                <a:gd name="T61" fmla="*/ 0 h 514"/>
                <a:gd name="T62" fmla="*/ 0 w 517"/>
                <a:gd name="T63" fmla="*/ 0 h 514"/>
                <a:gd name="T64" fmla="*/ 0 w 517"/>
                <a:gd name="T65" fmla="*/ 0 h 514"/>
                <a:gd name="T66" fmla="*/ 0 w 517"/>
                <a:gd name="T67" fmla="*/ 0 h 514"/>
                <a:gd name="T68" fmla="*/ 0 w 517"/>
                <a:gd name="T69" fmla="*/ 0 h 514"/>
                <a:gd name="T70" fmla="*/ 0 w 517"/>
                <a:gd name="T71" fmla="*/ 0 h 514"/>
                <a:gd name="T72" fmla="*/ 0 w 517"/>
                <a:gd name="T73" fmla="*/ 0 h 514"/>
                <a:gd name="T74" fmla="*/ 0 w 517"/>
                <a:gd name="T75" fmla="*/ 0 h 514"/>
                <a:gd name="T76" fmla="*/ 0 w 517"/>
                <a:gd name="T77" fmla="*/ 0 h 514"/>
                <a:gd name="T78" fmla="*/ 0 w 517"/>
                <a:gd name="T79" fmla="*/ 0 h 514"/>
                <a:gd name="T80" fmla="*/ 0 w 517"/>
                <a:gd name="T81" fmla="*/ 0 h 514"/>
                <a:gd name="T82" fmla="*/ 0 w 517"/>
                <a:gd name="T83" fmla="*/ 0 h 514"/>
                <a:gd name="T84" fmla="*/ 0 w 517"/>
                <a:gd name="T85" fmla="*/ 0 h 514"/>
                <a:gd name="T86" fmla="*/ 0 w 517"/>
                <a:gd name="T87" fmla="*/ 0 h 514"/>
                <a:gd name="T88" fmla="*/ 0 w 517"/>
                <a:gd name="T89" fmla="*/ 0 h 514"/>
                <a:gd name="T90" fmla="*/ 0 w 517"/>
                <a:gd name="T91" fmla="*/ 0 h 514"/>
                <a:gd name="T92" fmla="*/ 0 w 517"/>
                <a:gd name="T93" fmla="*/ 0 h 514"/>
                <a:gd name="T94" fmla="*/ 0 w 517"/>
                <a:gd name="T95" fmla="*/ 0 h 514"/>
                <a:gd name="T96" fmla="*/ 0 w 517"/>
                <a:gd name="T97" fmla="*/ 0 h 5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7"/>
                <a:gd name="T148" fmla="*/ 0 h 514"/>
                <a:gd name="T149" fmla="*/ 517 w 517"/>
                <a:gd name="T150" fmla="*/ 514 h 5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7" h="514">
                  <a:moveTo>
                    <a:pt x="517" y="258"/>
                  </a:moveTo>
                  <a:lnTo>
                    <a:pt x="517" y="239"/>
                  </a:lnTo>
                  <a:lnTo>
                    <a:pt x="515" y="224"/>
                  </a:lnTo>
                  <a:lnTo>
                    <a:pt x="512" y="208"/>
                  </a:lnTo>
                  <a:lnTo>
                    <a:pt x="507" y="189"/>
                  </a:lnTo>
                  <a:lnTo>
                    <a:pt x="502" y="175"/>
                  </a:lnTo>
                  <a:lnTo>
                    <a:pt x="497" y="159"/>
                  </a:lnTo>
                  <a:lnTo>
                    <a:pt x="489" y="144"/>
                  </a:lnTo>
                  <a:lnTo>
                    <a:pt x="482" y="130"/>
                  </a:lnTo>
                  <a:lnTo>
                    <a:pt x="473" y="115"/>
                  </a:lnTo>
                  <a:lnTo>
                    <a:pt x="463" y="101"/>
                  </a:lnTo>
                  <a:lnTo>
                    <a:pt x="453" y="89"/>
                  </a:lnTo>
                  <a:lnTo>
                    <a:pt x="443" y="76"/>
                  </a:lnTo>
                  <a:lnTo>
                    <a:pt x="430" y="66"/>
                  </a:lnTo>
                  <a:lnTo>
                    <a:pt x="417" y="54"/>
                  </a:lnTo>
                  <a:lnTo>
                    <a:pt x="404" y="45"/>
                  </a:lnTo>
                  <a:lnTo>
                    <a:pt x="386" y="35"/>
                  </a:lnTo>
                  <a:lnTo>
                    <a:pt x="375" y="26"/>
                  </a:lnTo>
                  <a:lnTo>
                    <a:pt x="358" y="20"/>
                  </a:lnTo>
                  <a:lnTo>
                    <a:pt x="343" y="15"/>
                  </a:lnTo>
                  <a:lnTo>
                    <a:pt x="329" y="8"/>
                  </a:lnTo>
                  <a:lnTo>
                    <a:pt x="311" y="6"/>
                  </a:lnTo>
                  <a:lnTo>
                    <a:pt x="294" y="2"/>
                  </a:lnTo>
                  <a:lnTo>
                    <a:pt x="277" y="0"/>
                  </a:lnTo>
                  <a:lnTo>
                    <a:pt x="260" y="0"/>
                  </a:lnTo>
                  <a:lnTo>
                    <a:pt x="242" y="0"/>
                  </a:lnTo>
                  <a:lnTo>
                    <a:pt x="228" y="2"/>
                  </a:lnTo>
                  <a:lnTo>
                    <a:pt x="211" y="6"/>
                  </a:lnTo>
                  <a:lnTo>
                    <a:pt x="193" y="8"/>
                  </a:lnTo>
                  <a:lnTo>
                    <a:pt x="177" y="12"/>
                  </a:lnTo>
                  <a:lnTo>
                    <a:pt x="162" y="20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8" y="44"/>
                  </a:lnTo>
                  <a:lnTo>
                    <a:pt x="103" y="51"/>
                  </a:lnTo>
                  <a:lnTo>
                    <a:pt x="89" y="61"/>
                  </a:lnTo>
                  <a:lnTo>
                    <a:pt x="76" y="72"/>
                  </a:lnTo>
                  <a:lnTo>
                    <a:pt x="66" y="86"/>
                  </a:lnTo>
                  <a:lnTo>
                    <a:pt x="54" y="99"/>
                  </a:lnTo>
                  <a:lnTo>
                    <a:pt x="44" y="111"/>
                  </a:lnTo>
                  <a:lnTo>
                    <a:pt x="37" y="125"/>
                  </a:lnTo>
                  <a:lnTo>
                    <a:pt x="27" y="140"/>
                  </a:lnTo>
                  <a:lnTo>
                    <a:pt x="20" y="154"/>
                  </a:lnTo>
                  <a:lnTo>
                    <a:pt x="15" y="172"/>
                  </a:lnTo>
                  <a:lnTo>
                    <a:pt x="7" y="188"/>
                  </a:lnTo>
                  <a:lnTo>
                    <a:pt x="5" y="204"/>
                  </a:lnTo>
                  <a:lnTo>
                    <a:pt x="2" y="221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71"/>
                  </a:lnTo>
                  <a:lnTo>
                    <a:pt x="0" y="287"/>
                  </a:lnTo>
                  <a:lnTo>
                    <a:pt x="2" y="305"/>
                  </a:lnTo>
                  <a:lnTo>
                    <a:pt x="7" y="320"/>
                  </a:lnTo>
                  <a:lnTo>
                    <a:pt x="12" y="336"/>
                  </a:lnTo>
                  <a:lnTo>
                    <a:pt x="17" y="351"/>
                  </a:lnTo>
                  <a:lnTo>
                    <a:pt x="25" y="367"/>
                  </a:lnTo>
                  <a:lnTo>
                    <a:pt x="32" y="381"/>
                  </a:lnTo>
                  <a:lnTo>
                    <a:pt x="41" y="396"/>
                  </a:lnTo>
                  <a:lnTo>
                    <a:pt x="49" y="410"/>
                  </a:lnTo>
                  <a:lnTo>
                    <a:pt x="61" y="423"/>
                  </a:lnTo>
                  <a:lnTo>
                    <a:pt x="71" y="435"/>
                  </a:lnTo>
                  <a:lnTo>
                    <a:pt x="84" y="448"/>
                  </a:lnTo>
                  <a:lnTo>
                    <a:pt x="95" y="458"/>
                  </a:lnTo>
                  <a:lnTo>
                    <a:pt x="110" y="468"/>
                  </a:lnTo>
                  <a:lnTo>
                    <a:pt x="125" y="477"/>
                  </a:lnTo>
                  <a:lnTo>
                    <a:pt x="138" y="485"/>
                  </a:lnTo>
                  <a:lnTo>
                    <a:pt x="154" y="493"/>
                  </a:lnTo>
                  <a:lnTo>
                    <a:pt x="169" y="499"/>
                  </a:lnTo>
                  <a:lnTo>
                    <a:pt x="186" y="503"/>
                  </a:lnTo>
                  <a:lnTo>
                    <a:pt x="201" y="508"/>
                  </a:lnTo>
                  <a:lnTo>
                    <a:pt x="218" y="512"/>
                  </a:lnTo>
                  <a:lnTo>
                    <a:pt x="235" y="514"/>
                  </a:lnTo>
                  <a:lnTo>
                    <a:pt x="252" y="514"/>
                  </a:lnTo>
                  <a:lnTo>
                    <a:pt x="270" y="514"/>
                  </a:lnTo>
                  <a:lnTo>
                    <a:pt x="286" y="514"/>
                  </a:lnTo>
                  <a:lnTo>
                    <a:pt x="304" y="512"/>
                  </a:lnTo>
                  <a:lnTo>
                    <a:pt x="319" y="508"/>
                  </a:lnTo>
                  <a:lnTo>
                    <a:pt x="338" y="503"/>
                  </a:lnTo>
                  <a:lnTo>
                    <a:pt x="350" y="497"/>
                  </a:lnTo>
                  <a:lnTo>
                    <a:pt x="368" y="492"/>
                  </a:lnTo>
                  <a:lnTo>
                    <a:pt x="381" y="483"/>
                  </a:lnTo>
                  <a:lnTo>
                    <a:pt x="397" y="474"/>
                  </a:lnTo>
                  <a:lnTo>
                    <a:pt x="409" y="464"/>
                  </a:lnTo>
                  <a:lnTo>
                    <a:pt x="424" y="454"/>
                  </a:lnTo>
                  <a:lnTo>
                    <a:pt x="435" y="444"/>
                  </a:lnTo>
                  <a:lnTo>
                    <a:pt x="448" y="431"/>
                  </a:lnTo>
                  <a:lnTo>
                    <a:pt x="461" y="419"/>
                  </a:lnTo>
                  <a:lnTo>
                    <a:pt x="471" y="404"/>
                  </a:lnTo>
                  <a:lnTo>
                    <a:pt x="479" y="393"/>
                  </a:lnTo>
                  <a:lnTo>
                    <a:pt x="487" y="377"/>
                  </a:lnTo>
                  <a:lnTo>
                    <a:pt x="494" y="364"/>
                  </a:lnTo>
                  <a:lnTo>
                    <a:pt x="502" y="346"/>
                  </a:lnTo>
                  <a:lnTo>
                    <a:pt x="507" y="330"/>
                  </a:lnTo>
                  <a:lnTo>
                    <a:pt x="510" y="316"/>
                  </a:lnTo>
                  <a:lnTo>
                    <a:pt x="515" y="297"/>
                  </a:lnTo>
                  <a:lnTo>
                    <a:pt x="517" y="281"/>
                  </a:lnTo>
                  <a:lnTo>
                    <a:pt x="517" y="266"/>
                  </a:lnTo>
                  <a:lnTo>
                    <a:pt x="517" y="2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26" name="Text Box 1051"/>
            <p:cNvSpPr txBox="1">
              <a:spLocks noChangeArrowheads="1"/>
            </p:cNvSpPr>
            <p:nvPr/>
          </p:nvSpPr>
          <p:spPr bwMode="auto">
            <a:xfrm>
              <a:off x="4608" y="729"/>
              <a:ext cx="6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800" b="1">
                  <a:solidFill>
                    <a:schemeClr val="accent2"/>
                  </a:solidFill>
                </a:rPr>
                <a:t>BR</a:t>
              </a:r>
            </a:p>
          </p:txBody>
        </p:sp>
      </p:grpSp>
      <p:sp>
        <p:nvSpPr>
          <p:cNvPr id="14344" name="Rectangle 1052"/>
          <p:cNvSpPr>
            <a:spLocks noChangeArrowheads="1"/>
          </p:cNvSpPr>
          <p:nvPr/>
        </p:nvSpPr>
        <p:spPr bwMode="auto">
          <a:xfrm>
            <a:off x="533400" y="1524000"/>
            <a:ext cx="2438400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Bestimmung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durch Tarifvertrag</a:t>
            </a:r>
          </a:p>
        </p:txBody>
      </p:sp>
      <p:sp>
        <p:nvSpPr>
          <p:cNvPr id="14345" name="Rectangle 1096"/>
          <p:cNvSpPr>
            <a:spLocks noChangeArrowheads="1"/>
          </p:cNvSpPr>
          <p:nvPr/>
        </p:nvSpPr>
        <p:spPr bwMode="auto">
          <a:xfrm>
            <a:off x="533400" y="2209800"/>
            <a:ext cx="2300288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Für Unternehmen mit</a:t>
            </a:r>
          </a:p>
          <a:p>
            <a:r>
              <a:rPr lang="de-DE" sz="1400" b="1">
                <a:solidFill>
                  <a:srgbClr val="000000"/>
                </a:solidFill>
              </a:rPr>
              <a:t>mehreren Betrieben</a:t>
            </a:r>
          </a:p>
          <a:p>
            <a:r>
              <a:rPr lang="de-DE" sz="1400" b="1">
                <a:solidFill>
                  <a:srgbClr val="000000"/>
                </a:solidFill>
              </a:rPr>
              <a:t>die Bildung eines BR</a:t>
            </a:r>
          </a:p>
          <a:p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Zusammenfassung von</a:t>
            </a:r>
          </a:p>
          <a:p>
            <a:r>
              <a:rPr lang="de-DE" sz="1400" b="1">
                <a:solidFill>
                  <a:srgbClr val="000000"/>
                </a:solidFill>
              </a:rPr>
              <a:t>Betrieben zur BR-Wahl</a:t>
            </a:r>
          </a:p>
          <a:p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Die Bildung von Sparten-</a:t>
            </a:r>
          </a:p>
          <a:p>
            <a:r>
              <a:rPr lang="de-DE" sz="1400" b="1">
                <a:solidFill>
                  <a:srgbClr val="000000"/>
                </a:solidFill>
              </a:rPr>
              <a:t>Betriebsräten</a:t>
            </a:r>
          </a:p>
          <a:p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Andere Arbeitnehmer-</a:t>
            </a:r>
          </a:p>
          <a:p>
            <a:r>
              <a:rPr lang="de-DE" sz="1400" b="1">
                <a:solidFill>
                  <a:srgbClr val="000000"/>
                </a:solidFill>
              </a:rPr>
              <a:t>vertretungsstrukturen</a:t>
            </a:r>
          </a:p>
          <a:p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Die Bildung zusätzlicher</a:t>
            </a:r>
          </a:p>
          <a:p>
            <a:r>
              <a:rPr lang="de-DE" sz="1400" b="1">
                <a:solidFill>
                  <a:srgbClr val="000000"/>
                </a:solidFill>
              </a:rPr>
              <a:t>Arbeitsgemeinschaften</a:t>
            </a:r>
          </a:p>
          <a:p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Die Bildung zusätzlicher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Vertretungen der AN</a:t>
            </a:r>
          </a:p>
        </p:txBody>
      </p:sp>
      <p:sp>
        <p:nvSpPr>
          <p:cNvPr id="14346" name="Rectangle 1097"/>
          <p:cNvSpPr>
            <a:spLocks noChangeArrowheads="1"/>
          </p:cNvSpPr>
          <p:nvPr/>
        </p:nvSpPr>
        <p:spPr bwMode="auto">
          <a:xfrm>
            <a:off x="3708400" y="1711325"/>
            <a:ext cx="2209800" cy="925513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Bestimmung 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durch Betriebs-vereinbarung</a:t>
            </a:r>
          </a:p>
        </p:txBody>
      </p:sp>
      <p:sp>
        <p:nvSpPr>
          <p:cNvPr id="14347" name="Rectangle 1098"/>
          <p:cNvSpPr>
            <a:spLocks noChangeArrowheads="1"/>
          </p:cNvSpPr>
          <p:nvPr/>
        </p:nvSpPr>
        <p:spPr bwMode="auto">
          <a:xfrm>
            <a:off x="6400800" y="2971800"/>
            <a:ext cx="2438400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Beschluss</a:t>
            </a:r>
            <a:br>
              <a:rPr lang="de-DE" sz="1800" b="1">
                <a:solidFill>
                  <a:srgbClr val="000000"/>
                </a:solidFill>
              </a:rPr>
            </a:br>
            <a:r>
              <a:rPr lang="de-DE" sz="1800" b="1">
                <a:solidFill>
                  <a:srgbClr val="000000"/>
                </a:solidFill>
              </a:rPr>
              <a:t>durch AN</a:t>
            </a:r>
          </a:p>
        </p:txBody>
      </p:sp>
      <p:grpSp>
        <p:nvGrpSpPr>
          <p:cNvPr id="14348" name="Group 1099"/>
          <p:cNvGrpSpPr>
            <a:grpSpLocks/>
          </p:cNvGrpSpPr>
          <p:nvPr/>
        </p:nvGrpSpPr>
        <p:grpSpPr bwMode="auto">
          <a:xfrm>
            <a:off x="6781800" y="914400"/>
            <a:ext cx="822325" cy="762000"/>
            <a:chOff x="1370" y="3276"/>
            <a:chExt cx="404" cy="322"/>
          </a:xfrm>
        </p:grpSpPr>
        <p:sp>
          <p:nvSpPr>
            <p:cNvPr id="14406" name="Freeform 1100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7" name="Freeform 1101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8" name="Freeform 1102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9" name="Freeform 1103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0" name="Freeform 1104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1" name="Freeform 1105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2" name="Freeform 1106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3" name="Rectangle 1107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4" name="Rectangle 1108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5" name="Rectangle 1109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6" name="Rectangle 1110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7" name="Rectangle 1111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18" name="Rectangle 1112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49" name="Group 1113"/>
          <p:cNvGrpSpPr>
            <a:grpSpLocks/>
          </p:cNvGrpSpPr>
          <p:nvPr/>
        </p:nvGrpSpPr>
        <p:grpSpPr bwMode="auto">
          <a:xfrm>
            <a:off x="7924800" y="914400"/>
            <a:ext cx="822325" cy="762000"/>
            <a:chOff x="1370" y="3276"/>
            <a:chExt cx="404" cy="322"/>
          </a:xfrm>
        </p:grpSpPr>
        <p:sp>
          <p:nvSpPr>
            <p:cNvPr id="14393" name="Freeform 1114"/>
            <p:cNvSpPr>
              <a:spLocks/>
            </p:cNvSpPr>
            <p:nvPr/>
          </p:nvSpPr>
          <p:spPr bwMode="auto">
            <a:xfrm>
              <a:off x="1370" y="3276"/>
              <a:ext cx="404" cy="322"/>
            </a:xfrm>
            <a:custGeom>
              <a:avLst/>
              <a:gdLst>
                <a:gd name="T0" fmla="*/ 0 w 2018"/>
                <a:gd name="T1" fmla="*/ 0 h 1612"/>
                <a:gd name="T2" fmla="*/ 0 w 2018"/>
                <a:gd name="T3" fmla="*/ 0 h 1612"/>
                <a:gd name="T4" fmla="*/ 0 w 2018"/>
                <a:gd name="T5" fmla="*/ 0 h 1612"/>
                <a:gd name="T6" fmla="*/ 0 w 2018"/>
                <a:gd name="T7" fmla="*/ 0 h 1612"/>
                <a:gd name="T8" fmla="*/ 0 w 2018"/>
                <a:gd name="T9" fmla="*/ 0 h 1612"/>
                <a:gd name="T10" fmla="*/ 0 w 2018"/>
                <a:gd name="T11" fmla="*/ 0 h 1612"/>
                <a:gd name="T12" fmla="*/ 0 w 2018"/>
                <a:gd name="T13" fmla="*/ 0 h 1612"/>
                <a:gd name="T14" fmla="*/ 0 w 2018"/>
                <a:gd name="T15" fmla="*/ 0 h 1612"/>
                <a:gd name="T16" fmla="*/ 0 w 2018"/>
                <a:gd name="T17" fmla="*/ 0 h 1612"/>
                <a:gd name="T18" fmla="*/ 0 w 2018"/>
                <a:gd name="T19" fmla="*/ 0 h 1612"/>
                <a:gd name="T20" fmla="*/ 0 w 2018"/>
                <a:gd name="T21" fmla="*/ 0 h 1612"/>
                <a:gd name="T22" fmla="*/ 0 w 2018"/>
                <a:gd name="T23" fmla="*/ 0 h 1612"/>
                <a:gd name="T24" fmla="*/ 0 w 2018"/>
                <a:gd name="T25" fmla="*/ 0 h 1612"/>
                <a:gd name="T26" fmla="*/ 0 w 2018"/>
                <a:gd name="T27" fmla="*/ 0 h 1612"/>
                <a:gd name="T28" fmla="*/ 0 w 2018"/>
                <a:gd name="T29" fmla="*/ 0 h 1612"/>
                <a:gd name="T30" fmla="*/ 0 w 2018"/>
                <a:gd name="T31" fmla="*/ 0 h 1612"/>
                <a:gd name="T32" fmla="*/ 0 w 2018"/>
                <a:gd name="T33" fmla="*/ 0 h 1612"/>
                <a:gd name="T34" fmla="*/ 0 w 2018"/>
                <a:gd name="T35" fmla="*/ 0 h 1612"/>
                <a:gd name="T36" fmla="*/ 0 w 2018"/>
                <a:gd name="T37" fmla="*/ 0 h 1612"/>
                <a:gd name="T38" fmla="*/ 0 w 2018"/>
                <a:gd name="T39" fmla="*/ 0 h 16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8"/>
                <a:gd name="T61" fmla="*/ 0 h 1612"/>
                <a:gd name="T62" fmla="*/ 2018 w 2018"/>
                <a:gd name="T63" fmla="*/ 1612 h 16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8" h="1612">
                  <a:moveTo>
                    <a:pt x="49" y="1612"/>
                  </a:moveTo>
                  <a:lnTo>
                    <a:pt x="14" y="1598"/>
                  </a:lnTo>
                  <a:lnTo>
                    <a:pt x="0" y="1568"/>
                  </a:lnTo>
                  <a:lnTo>
                    <a:pt x="1" y="1560"/>
                  </a:lnTo>
                  <a:lnTo>
                    <a:pt x="0" y="803"/>
                  </a:lnTo>
                  <a:lnTo>
                    <a:pt x="0" y="48"/>
                  </a:lnTo>
                  <a:lnTo>
                    <a:pt x="14" y="16"/>
                  </a:lnTo>
                  <a:lnTo>
                    <a:pt x="48" y="1"/>
                  </a:lnTo>
                  <a:lnTo>
                    <a:pt x="1964" y="1"/>
                  </a:lnTo>
                  <a:lnTo>
                    <a:pt x="1975" y="0"/>
                  </a:lnTo>
                  <a:lnTo>
                    <a:pt x="2005" y="11"/>
                  </a:lnTo>
                  <a:lnTo>
                    <a:pt x="2017" y="34"/>
                  </a:lnTo>
                  <a:lnTo>
                    <a:pt x="2017" y="40"/>
                  </a:lnTo>
                  <a:lnTo>
                    <a:pt x="2016" y="800"/>
                  </a:lnTo>
                  <a:lnTo>
                    <a:pt x="2016" y="1559"/>
                  </a:lnTo>
                  <a:lnTo>
                    <a:pt x="2018" y="1572"/>
                  </a:lnTo>
                  <a:lnTo>
                    <a:pt x="2004" y="1600"/>
                  </a:lnTo>
                  <a:lnTo>
                    <a:pt x="1968" y="1612"/>
                  </a:lnTo>
                  <a:lnTo>
                    <a:pt x="1966" y="1612"/>
                  </a:lnTo>
                  <a:lnTo>
                    <a:pt x="49" y="161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4" name="Freeform 1115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1771" y="346"/>
                  </a:moveTo>
                  <a:lnTo>
                    <a:pt x="1708" y="346"/>
                  </a:lnTo>
                  <a:lnTo>
                    <a:pt x="1679" y="0"/>
                  </a:lnTo>
                  <a:lnTo>
                    <a:pt x="1629" y="0"/>
                  </a:lnTo>
                  <a:lnTo>
                    <a:pt x="1601" y="346"/>
                  </a:lnTo>
                  <a:lnTo>
                    <a:pt x="1525" y="346"/>
                  </a:lnTo>
                  <a:lnTo>
                    <a:pt x="1493" y="0"/>
                  </a:lnTo>
                  <a:lnTo>
                    <a:pt x="1444" y="0"/>
                  </a:lnTo>
                  <a:lnTo>
                    <a:pt x="1414" y="346"/>
                  </a:lnTo>
                  <a:lnTo>
                    <a:pt x="1157" y="346"/>
                  </a:lnTo>
                  <a:lnTo>
                    <a:pt x="1157" y="923"/>
                  </a:lnTo>
                  <a:lnTo>
                    <a:pt x="836" y="923"/>
                  </a:lnTo>
                  <a:lnTo>
                    <a:pt x="836" y="730"/>
                  </a:lnTo>
                  <a:lnTo>
                    <a:pt x="715" y="730"/>
                  </a:lnTo>
                  <a:lnTo>
                    <a:pt x="641" y="52"/>
                  </a:lnTo>
                  <a:lnTo>
                    <a:pt x="568" y="52"/>
                  </a:lnTo>
                  <a:lnTo>
                    <a:pt x="497" y="730"/>
                  </a:lnTo>
                  <a:lnTo>
                    <a:pt x="287" y="730"/>
                  </a:lnTo>
                  <a:lnTo>
                    <a:pt x="230" y="52"/>
                  </a:lnTo>
                  <a:lnTo>
                    <a:pt x="132" y="52"/>
                  </a:lnTo>
                  <a:lnTo>
                    <a:pt x="79" y="730"/>
                  </a:lnTo>
                  <a:lnTo>
                    <a:pt x="0" y="730"/>
                  </a:lnTo>
                  <a:lnTo>
                    <a:pt x="0" y="1381"/>
                  </a:lnTo>
                  <a:lnTo>
                    <a:pt x="1771" y="1381"/>
                  </a:lnTo>
                  <a:lnTo>
                    <a:pt x="1771" y="346"/>
                  </a:lnTo>
                  <a:close/>
                </a:path>
              </a:pathLst>
            </a:custGeom>
            <a:solidFill>
              <a:srgbClr val="A3B7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5" name="Freeform 1116"/>
            <p:cNvSpPr>
              <a:spLocks/>
            </p:cNvSpPr>
            <p:nvPr/>
          </p:nvSpPr>
          <p:spPr bwMode="auto">
            <a:xfrm>
              <a:off x="1721" y="3290"/>
              <a:ext cx="29" cy="18"/>
            </a:xfrm>
            <a:custGeom>
              <a:avLst/>
              <a:gdLst>
                <a:gd name="T0" fmla="*/ 0 w 143"/>
                <a:gd name="T1" fmla="*/ 0 h 90"/>
                <a:gd name="T2" fmla="*/ 0 w 143"/>
                <a:gd name="T3" fmla="*/ 0 h 90"/>
                <a:gd name="T4" fmla="*/ 0 w 143"/>
                <a:gd name="T5" fmla="*/ 0 h 90"/>
                <a:gd name="T6" fmla="*/ 0 w 143"/>
                <a:gd name="T7" fmla="*/ 0 h 90"/>
                <a:gd name="T8" fmla="*/ 0 w 143"/>
                <a:gd name="T9" fmla="*/ 0 h 90"/>
                <a:gd name="T10" fmla="*/ 0 w 143"/>
                <a:gd name="T11" fmla="*/ 0 h 90"/>
                <a:gd name="T12" fmla="*/ 0 w 143"/>
                <a:gd name="T13" fmla="*/ 0 h 90"/>
                <a:gd name="T14" fmla="*/ 0 w 143"/>
                <a:gd name="T15" fmla="*/ 0 h 90"/>
                <a:gd name="T16" fmla="*/ 0 w 143"/>
                <a:gd name="T17" fmla="*/ 0 h 90"/>
                <a:gd name="T18" fmla="*/ 0 w 143"/>
                <a:gd name="T19" fmla="*/ 0 h 90"/>
                <a:gd name="T20" fmla="*/ 0 w 143"/>
                <a:gd name="T21" fmla="*/ 0 h 90"/>
                <a:gd name="T22" fmla="*/ 0 w 143"/>
                <a:gd name="T23" fmla="*/ 0 h 90"/>
                <a:gd name="T24" fmla="*/ 0 w 143"/>
                <a:gd name="T25" fmla="*/ 0 h 90"/>
                <a:gd name="T26" fmla="*/ 0 w 143"/>
                <a:gd name="T27" fmla="*/ 0 h 90"/>
                <a:gd name="T28" fmla="*/ 0 w 143"/>
                <a:gd name="T29" fmla="*/ 0 h 90"/>
                <a:gd name="T30" fmla="*/ 0 w 143"/>
                <a:gd name="T31" fmla="*/ 0 h 90"/>
                <a:gd name="T32" fmla="*/ 0 w 143"/>
                <a:gd name="T33" fmla="*/ 0 h 90"/>
                <a:gd name="T34" fmla="*/ 0 w 143"/>
                <a:gd name="T35" fmla="*/ 0 h 90"/>
                <a:gd name="T36" fmla="*/ 0 w 143"/>
                <a:gd name="T37" fmla="*/ 0 h 90"/>
                <a:gd name="T38" fmla="*/ 0 w 143"/>
                <a:gd name="T39" fmla="*/ 0 h 90"/>
                <a:gd name="T40" fmla="*/ 0 w 143"/>
                <a:gd name="T41" fmla="*/ 0 h 90"/>
                <a:gd name="T42" fmla="*/ 0 w 143"/>
                <a:gd name="T43" fmla="*/ 0 h 90"/>
                <a:gd name="T44" fmla="*/ 0 w 143"/>
                <a:gd name="T45" fmla="*/ 0 h 90"/>
                <a:gd name="T46" fmla="*/ 0 w 143"/>
                <a:gd name="T47" fmla="*/ 0 h 90"/>
                <a:gd name="T48" fmla="*/ 0 w 143"/>
                <a:gd name="T49" fmla="*/ 0 h 90"/>
                <a:gd name="T50" fmla="*/ 0 w 143"/>
                <a:gd name="T51" fmla="*/ 0 h 90"/>
                <a:gd name="T52" fmla="*/ 0 w 143"/>
                <a:gd name="T53" fmla="*/ 0 h 90"/>
                <a:gd name="T54" fmla="*/ 0 w 143"/>
                <a:gd name="T55" fmla="*/ 0 h 90"/>
                <a:gd name="T56" fmla="*/ 0 w 143"/>
                <a:gd name="T57" fmla="*/ 0 h 90"/>
                <a:gd name="T58" fmla="*/ 0 w 143"/>
                <a:gd name="T59" fmla="*/ 0 h 90"/>
                <a:gd name="T60" fmla="*/ 0 w 143"/>
                <a:gd name="T61" fmla="*/ 0 h 90"/>
                <a:gd name="T62" fmla="*/ 0 w 143"/>
                <a:gd name="T63" fmla="*/ 0 h 90"/>
                <a:gd name="T64" fmla="*/ 0 w 143"/>
                <a:gd name="T65" fmla="*/ 0 h 90"/>
                <a:gd name="T66" fmla="*/ 0 w 143"/>
                <a:gd name="T67" fmla="*/ 0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90"/>
                <a:gd name="T104" fmla="*/ 143 w 143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90">
                  <a:moveTo>
                    <a:pt x="65" y="0"/>
                  </a:moveTo>
                  <a:lnTo>
                    <a:pt x="58" y="2"/>
                  </a:lnTo>
                  <a:lnTo>
                    <a:pt x="51" y="8"/>
                  </a:lnTo>
                  <a:lnTo>
                    <a:pt x="47" y="13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7" y="31"/>
                  </a:lnTo>
                  <a:lnTo>
                    <a:pt x="50" y="37"/>
                  </a:lnTo>
                  <a:lnTo>
                    <a:pt x="41" y="41"/>
                  </a:lnTo>
                  <a:lnTo>
                    <a:pt x="30" y="47"/>
                  </a:lnTo>
                  <a:lnTo>
                    <a:pt x="18" y="56"/>
                  </a:lnTo>
                  <a:lnTo>
                    <a:pt x="13" y="61"/>
                  </a:lnTo>
                  <a:lnTo>
                    <a:pt x="8" y="68"/>
                  </a:lnTo>
                  <a:lnTo>
                    <a:pt x="5" y="73"/>
                  </a:lnTo>
                  <a:lnTo>
                    <a:pt x="3" y="79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50" y="90"/>
                  </a:lnTo>
                  <a:lnTo>
                    <a:pt x="60" y="86"/>
                  </a:lnTo>
                  <a:lnTo>
                    <a:pt x="68" y="80"/>
                  </a:lnTo>
                  <a:lnTo>
                    <a:pt x="75" y="75"/>
                  </a:lnTo>
                  <a:lnTo>
                    <a:pt x="82" y="68"/>
                  </a:lnTo>
                  <a:lnTo>
                    <a:pt x="88" y="60"/>
                  </a:lnTo>
                  <a:lnTo>
                    <a:pt x="92" y="51"/>
                  </a:lnTo>
                  <a:lnTo>
                    <a:pt x="93" y="43"/>
                  </a:lnTo>
                  <a:lnTo>
                    <a:pt x="108" y="38"/>
                  </a:lnTo>
                  <a:lnTo>
                    <a:pt x="116" y="35"/>
                  </a:lnTo>
                  <a:lnTo>
                    <a:pt x="125" y="29"/>
                  </a:lnTo>
                  <a:lnTo>
                    <a:pt x="131" y="26"/>
                  </a:lnTo>
                  <a:lnTo>
                    <a:pt x="137" y="19"/>
                  </a:lnTo>
                  <a:lnTo>
                    <a:pt x="141" y="12"/>
                  </a:lnTo>
                  <a:lnTo>
                    <a:pt x="143" y="7"/>
                  </a:lnTo>
                  <a:lnTo>
                    <a:pt x="143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6" name="Freeform 1117"/>
            <p:cNvSpPr>
              <a:spLocks/>
            </p:cNvSpPr>
            <p:nvPr/>
          </p:nvSpPr>
          <p:spPr bwMode="auto">
            <a:xfrm>
              <a:off x="1684" y="3290"/>
              <a:ext cx="28" cy="18"/>
            </a:xfrm>
            <a:custGeom>
              <a:avLst/>
              <a:gdLst>
                <a:gd name="T0" fmla="*/ 0 w 139"/>
                <a:gd name="T1" fmla="*/ 0 h 90"/>
                <a:gd name="T2" fmla="*/ 0 w 139"/>
                <a:gd name="T3" fmla="*/ 0 h 90"/>
                <a:gd name="T4" fmla="*/ 0 w 139"/>
                <a:gd name="T5" fmla="*/ 0 h 90"/>
                <a:gd name="T6" fmla="*/ 0 w 139"/>
                <a:gd name="T7" fmla="*/ 0 h 90"/>
                <a:gd name="T8" fmla="*/ 0 w 139"/>
                <a:gd name="T9" fmla="*/ 0 h 90"/>
                <a:gd name="T10" fmla="*/ 0 w 139"/>
                <a:gd name="T11" fmla="*/ 0 h 90"/>
                <a:gd name="T12" fmla="*/ 0 w 139"/>
                <a:gd name="T13" fmla="*/ 0 h 90"/>
                <a:gd name="T14" fmla="*/ 0 w 139"/>
                <a:gd name="T15" fmla="*/ 0 h 90"/>
                <a:gd name="T16" fmla="*/ 0 w 139"/>
                <a:gd name="T17" fmla="*/ 0 h 90"/>
                <a:gd name="T18" fmla="*/ 0 w 139"/>
                <a:gd name="T19" fmla="*/ 0 h 90"/>
                <a:gd name="T20" fmla="*/ 0 w 139"/>
                <a:gd name="T21" fmla="*/ 0 h 90"/>
                <a:gd name="T22" fmla="*/ 0 w 139"/>
                <a:gd name="T23" fmla="*/ 0 h 90"/>
                <a:gd name="T24" fmla="*/ 0 w 139"/>
                <a:gd name="T25" fmla="*/ 0 h 90"/>
                <a:gd name="T26" fmla="*/ 0 w 139"/>
                <a:gd name="T27" fmla="*/ 0 h 90"/>
                <a:gd name="T28" fmla="*/ 0 w 139"/>
                <a:gd name="T29" fmla="*/ 0 h 90"/>
                <a:gd name="T30" fmla="*/ 0 w 139"/>
                <a:gd name="T31" fmla="*/ 0 h 90"/>
                <a:gd name="T32" fmla="*/ 0 w 139"/>
                <a:gd name="T33" fmla="*/ 0 h 90"/>
                <a:gd name="T34" fmla="*/ 0 w 139"/>
                <a:gd name="T35" fmla="*/ 0 h 90"/>
                <a:gd name="T36" fmla="*/ 0 w 139"/>
                <a:gd name="T37" fmla="*/ 0 h 90"/>
                <a:gd name="T38" fmla="*/ 0 w 139"/>
                <a:gd name="T39" fmla="*/ 0 h 90"/>
                <a:gd name="T40" fmla="*/ 0 w 139"/>
                <a:gd name="T41" fmla="*/ 0 h 90"/>
                <a:gd name="T42" fmla="*/ 0 w 139"/>
                <a:gd name="T43" fmla="*/ 0 h 90"/>
                <a:gd name="T44" fmla="*/ 0 w 139"/>
                <a:gd name="T45" fmla="*/ 0 h 90"/>
                <a:gd name="T46" fmla="*/ 0 w 139"/>
                <a:gd name="T47" fmla="*/ 0 h 90"/>
                <a:gd name="T48" fmla="*/ 0 w 139"/>
                <a:gd name="T49" fmla="*/ 0 h 90"/>
                <a:gd name="T50" fmla="*/ 0 w 139"/>
                <a:gd name="T51" fmla="*/ 0 h 90"/>
                <a:gd name="T52" fmla="*/ 0 w 139"/>
                <a:gd name="T53" fmla="*/ 0 h 90"/>
                <a:gd name="T54" fmla="*/ 0 w 139"/>
                <a:gd name="T55" fmla="*/ 0 h 90"/>
                <a:gd name="T56" fmla="*/ 0 w 139"/>
                <a:gd name="T57" fmla="*/ 0 h 90"/>
                <a:gd name="T58" fmla="*/ 0 w 139"/>
                <a:gd name="T59" fmla="*/ 0 h 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9"/>
                <a:gd name="T91" fmla="*/ 0 h 90"/>
                <a:gd name="T92" fmla="*/ 139 w 139"/>
                <a:gd name="T93" fmla="*/ 90 h 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9" h="90">
                  <a:moveTo>
                    <a:pt x="48" y="0"/>
                  </a:moveTo>
                  <a:lnTo>
                    <a:pt x="45" y="5"/>
                  </a:lnTo>
                  <a:lnTo>
                    <a:pt x="42" y="12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2" y="30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15" y="47"/>
                  </a:lnTo>
                  <a:lnTo>
                    <a:pt x="7" y="58"/>
                  </a:lnTo>
                  <a:lnTo>
                    <a:pt x="3" y="67"/>
                  </a:lnTo>
                  <a:lnTo>
                    <a:pt x="1" y="77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49" y="90"/>
                  </a:lnTo>
                  <a:lnTo>
                    <a:pt x="59" y="87"/>
                  </a:lnTo>
                  <a:lnTo>
                    <a:pt x="70" y="80"/>
                  </a:lnTo>
                  <a:lnTo>
                    <a:pt x="77" y="75"/>
                  </a:lnTo>
                  <a:lnTo>
                    <a:pt x="84" y="67"/>
                  </a:lnTo>
                  <a:lnTo>
                    <a:pt x="89" y="59"/>
                  </a:lnTo>
                  <a:lnTo>
                    <a:pt x="91" y="47"/>
                  </a:lnTo>
                  <a:lnTo>
                    <a:pt x="92" y="36"/>
                  </a:lnTo>
                  <a:lnTo>
                    <a:pt x="102" y="34"/>
                  </a:lnTo>
                  <a:lnTo>
                    <a:pt x="110" y="30"/>
                  </a:lnTo>
                  <a:lnTo>
                    <a:pt x="119" y="26"/>
                  </a:lnTo>
                  <a:lnTo>
                    <a:pt x="128" y="20"/>
                  </a:lnTo>
                  <a:lnTo>
                    <a:pt x="135" y="13"/>
                  </a:lnTo>
                  <a:lnTo>
                    <a:pt x="138" y="5"/>
                  </a:lnTo>
                  <a:lnTo>
                    <a:pt x="1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7" name="Freeform 1118"/>
            <p:cNvSpPr>
              <a:spLocks/>
            </p:cNvSpPr>
            <p:nvPr/>
          </p:nvSpPr>
          <p:spPr bwMode="auto">
            <a:xfrm>
              <a:off x="1508" y="3290"/>
              <a:ext cx="40" cy="28"/>
            </a:xfrm>
            <a:custGeom>
              <a:avLst/>
              <a:gdLst>
                <a:gd name="T0" fmla="*/ 0 w 197"/>
                <a:gd name="T1" fmla="*/ 0 h 136"/>
                <a:gd name="T2" fmla="*/ 0 w 197"/>
                <a:gd name="T3" fmla="*/ 0 h 136"/>
                <a:gd name="T4" fmla="*/ 0 w 197"/>
                <a:gd name="T5" fmla="*/ 0 h 136"/>
                <a:gd name="T6" fmla="*/ 0 w 197"/>
                <a:gd name="T7" fmla="*/ 0 h 136"/>
                <a:gd name="T8" fmla="*/ 0 w 197"/>
                <a:gd name="T9" fmla="*/ 0 h 136"/>
                <a:gd name="T10" fmla="*/ 0 w 197"/>
                <a:gd name="T11" fmla="*/ 0 h 136"/>
                <a:gd name="T12" fmla="*/ 0 w 197"/>
                <a:gd name="T13" fmla="*/ 0 h 136"/>
                <a:gd name="T14" fmla="*/ 0 w 197"/>
                <a:gd name="T15" fmla="*/ 0 h 136"/>
                <a:gd name="T16" fmla="*/ 0 w 197"/>
                <a:gd name="T17" fmla="*/ 0 h 136"/>
                <a:gd name="T18" fmla="*/ 0 w 197"/>
                <a:gd name="T19" fmla="*/ 0 h 136"/>
                <a:gd name="T20" fmla="*/ 0 w 197"/>
                <a:gd name="T21" fmla="*/ 0 h 136"/>
                <a:gd name="T22" fmla="*/ 0 w 197"/>
                <a:gd name="T23" fmla="*/ 0 h 136"/>
                <a:gd name="T24" fmla="*/ 0 w 197"/>
                <a:gd name="T25" fmla="*/ 0 h 136"/>
                <a:gd name="T26" fmla="*/ 0 w 197"/>
                <a:gd name="T27" fmla="*/ 0 h 136"/>
                <a:gd name="T28" fmla="*/ 0 w 197"/>
                <a:gd name="T29" fmla="*/ 0 h 136"/>
                <a:gd name="T30" fmla="*/ 0 w 197"/>
                <a:gd name="T31" fmla="*/ 0 h 136"/>
                <a:gd name="T32" fmla="*/ 0 w 197"/>
                <a:gd name="T33" fmla="*/ 0 h 136"/>
                <a:gd name="T34" fmla="*/ 0 w 197"/>
                <a:gd name="T35" fmla="*/ 0 h 136"/>
                <a:gd name="T36" fmla="*/ 0 w 197"/>
                <a:gd name="T37" fmla="*/ 0 h 136"/>
                <a:gd name="T38" fmla="*/ 0 w 197"/>
                <a:gd name="T39" fmla="*/ 0 h 136"/>
                <a:gd name="T40" fmla="*/ 0 w 197"/>
                <a:gd name="T41" fmla="*/ 0 h 136"/>
                <a:gd name="T42" fmla="*/ 0 w 197"/>
                <a:gd name="T43" fmla="*/ 0 h 136"/>
                <a:gd name="T44" fmla="*/ 0 w 197"/>
                <a:gd name="T45" fmla="*/ 0 h 136"/>
                <a:gd name="T46" fmla="*/ 0 w 197"/>
                <a:gd name="T47" fmla="*/ 0 h 136"/>
                <a:gd name="T48" fmla="*/ 0 w 197"/>
                <a:gd name="T49" fmla="*/ 0 h 136"/>
                <a:gd name="T50" fmla="*/ 0 w 197"/>
                <a:gd name="T51" fmla="*/ 0 h 136"/>
                <a:gd name="T52" fmla="*/ 0 w 197"/>
                <a:gd name="T53" fmla="*/ 0 h 136"/>
                <a:gd name="T54" fmla="*/ 0 w 197"/>
                <a:gd name="T55" fmla="*/ 0 h 136"/>
                <a:gd name="T56" fmla="*/ 0 w 197"/>
                <a:gd name="T57" fmla="*/ 0 h 136"/>
                <a:gd name="T58" fmla="*/ 0 w 197"/>
                <a:gd name="T59" fmla="*/ 0 h 136"/>
                <a:gd name="T60" fmla="*/ 0 w 197"/>
                <a:gd name="T61" fmla="*/ 0 h 136"/>
                <a:gd name="T62" fmla="*/ 0 w 197"/>
                <a:gd name="T63" fmla="*/ 0 h 136"/>
                <a:gd name="T64" fmla="*/ 0 w 197"/>
                <a:gd name="T65" fmla="*/ 0 h 136"/>
                <a:gd name="T66" fmla="*/ 0 w 197"/>
                <a:gd name="T67" fmla="*/ 0 h 136"/>
                <a:gd name="T68" fmla="*/ 0 w 197"/>
                <a:gd name="T69" fmla="*/ 0 h 136"/>
                <a:gd name="T70" fmla="*/ 0 w 197"/>
                <a:gd name="T71" fmla="*/ 0 h 136"/>
                <a:gd name="T72" fmla="*/ 0 w 197"/>
                <a:gd name="T73" fmla="*/ 0 h 136"/>
                <a:gd name="T74" fmla="*/ 0 w 197"/>
                <a:gd name="T75" fmla="*/ 0 h 136"/>
                <a:gd name="T76" fmla="*/ 0 w 197"/>
                <a:gd name="T77" fmla="*/ 0 h 136"/>
                <a:gd name="T78" fmla="*/ 0 w 197"/>
                <a:gd name="T79" fmla="*/ 0 h 136"/>
                <a:gd name="T80" fmla="*/ 0 w 197"/>
                <a:gd name="T81" fmla="*/ 0 h 136"/>
                <a:gd name="T82" fmla="*/ 0 w 197"/>
                <a:gd name="T83" fmla="*/ 0 h 136"/>
                <a:gd name="T84" fmla="*/ 0 w 197"/>
                <a:gd name="T85" fmla="*/ 0 h 136"/>
                <a:gd name="T86" fmla="*/ 0 w 197"/>
                <a:gd name="T87" fmla="*/ 0 h 136"/>
                <a:gd name="T88" fmla="*/ 0 w 197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36"/>
                <a:gd name="T137" fmla="*/ 197 w 197"/>
                <a:gd name="T138" fmla="*/ 136 h 1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36">
                  <a:moveTo>
                    <a:pt x="66" y="0"/>
                  </a:moveTo>
                  <a:lnTo>
                    <a:pt x="195" y="0"/>
                  </a:lnTo>
                  <a:lnTo>
                    <a:pt x="196" y="0"/>
                  </a:lnTo>
                  <a:lnTo>
                    <a:pt x="197" y="9"/>
                  </a:lnTo>
                  <a:lnTo>
                    <a:pt x="196" y="18"/>
                  </a:lnTo>
                  <a:lnTo>
                    <a:pt x="192" y="29"/>
                  </a:lnTo>
                  <a:lnTo>
                    <a:pt x="189" y="38"/>
                  </a:lnTo>
                  <a:lnTo>
                    <a:pt x="182" y="47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1" y="63"/>
                  </a:lnTo>
                  <a:lnTo>
                    <a:pt x="154" y="66"/>
                  </a:lnTo>
                  <a:lnTo>
                    <a:pt x="144" y="69"/>
                  </a:lnTo>
                  <a:lnTo>
                    <a:pt x="132" y="71"/>
                  </a:lnTo>
                  <a:lnTo>
                    <a:pt x="132" y="80"/>
                  </a:lnTo>
                  <a:lnTo>
                    <a:pt x="132" y="89"/>
                  </a:lnTo>
                  <a:lnTo>
                    <a:pt x="128" y="101"/>
                  </a:lnTo>
                  <a:lnTo>
                    <a:pt x="124" y="107"/>
                  </a:lnTo>
                  <a:lnTo>
                    <a:pt x="119" y="114"/>
                  </a:lnTo>
                  <a:lnTo>
                    <a:pt x="113" y="120"/>
                  </a:lnTo>
                  <a:lnTo>
                    <a:pt x="107" y="124"/>
                  </a:lnTo>
                  <a:lnTo>
                    <a:pt x="97" y="130"/>
                  </a:lnTo>
                  <a:lnTo>
                    <a:pt x="93" y="132"/>
                  </a:lnTo>
                  <a:lnTo>
                    <a:pt x="87" y="135"/>
                  </a:lnTo>
                  <a:lnTo>
                    <a:pt x="76" y="136"/>
                  </a:lnTo>
                  <a:lnTo>
                    <a:pt x="1" y="136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2" y="112"/>
                  </a:lnTo>
                  <a:lnTo>
                    <a:pt x="5" y="103"/>
                  </a:lnTo>
                  <a:lnTo>
                    <a:pt x="10" y="94"/>
                  </a:lnTo>
                  <a:lnTo>
                    <a:pt x="14" y="87"/>
                  </a:lnTo>
                  <a:lnTo>
                    <a:pt x="20" y="83"/>
                  </a:lnTo>
                  <a:lnTo>
                    <a:pt x="31" y="75"/>
                  </a:lnTo>
                  <a:lnTo>
                    <a:pt x="43" y="68"/>
                  </a:lnTo>
                  <a:lnTo>
                    <a:pt x="54" y="64"/>
                  </a:lnTo>
                  <a:lnTo>
                    <a:pt x="48" y="58"/>
                  </a:lnTo>
                  <a:lnTo>
                    <a:pt x="43" y="49"/>
                  </a:lnTo>
                  <a:lnTo>
                    <a:pt x="40" y="38"/>
                  </a:lnTo>
                  <a:lnTo>
                    <a:pt x="42" y="29"/>
                  </a:lnTo>
                  <a:lnTo>
                    <a:pt x="46" y="20"/>
                  </a:lnTo>
                  <a:lnTo>
                    <a:pt x="49" y="14"/>
                  </a:lnTo>
                  <a:lnTo>
                    <a:pt x="53" y="10"/>
                  </a:lnTo>
                  <a:lnTo>
                    <a:pt x="59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8" name="Freeform 1119"/>
            <p:cNvSpPr>
              <a:spLocks/>
            </p:cNvSpPr>
            <p:nvPr/>
          </p:nvSpPr>
          <p:spPr bwMode="auto">
            <a:xfrm>
              <a:off x="1421" y="3290"/>
              <a:ext cx="42" cy="28"/>
            </a:xfrm>
            <a:custGeom>
              <a:avLst/>
              <a:gdLst>
                <a:gd name="T0" fmla="*/ 0 w 211"/>
                <a:gd name="T1" fmla="*/ 0 h 136"/>
                <a:gd name="T2" fmla="*/ 0 w 211"/>
                <a:gd name="T3" fmla="*/ 0 h 136"/>
                <a:gd name="T4" fmla="*/ 0 w 211"/>
                <a:gd name="T5" fmla="*/ 0 h 136"/>
                <a:gd name="T6" fmla="*/ 0 w 211"/>
                <a:gd name="T7" fmla="*/ 0 h 136"/>
                <a:gd name="T8" fmla="*/ 0 w 211"/>
                <a:gd name="T9" fmla="*/ 0 h 136"/>
                <a:gd name="T10" fmla="*/ 0 w 211"/>
                <a:gd name="T11" fmla="*/ 0 h 136"/>
                <a:gd name="T12" fmla="*/ 0 w 211"/>
                <a:gd name="T13" fmla="*/ 0 h 136"/>
                <a:gd name="T14" fmla="*/ 0 w 211"/>
                <a:gd name="T15" fmla="*/ 0 h 136"/>
                <a:gd name="T16" fmla="*/ 0 w 211"/>
                <a:gd name="T17" fmla="*/ 0 h 136"/>
                <a:gd name="T18" fmla="*/ 0 w 211"/>
                <a:gd name="T19" fmla="*/ 0 h 136"/>
                <a:gd name="T20" fmla="*/ 0 w 211"/>
                <a:gd name="T21" fmla="*/ 0 h 136"/>
                <a:gd name="T22" fmla="*/ 0 w 211"/>
                <a:gd name="T23" fmla="*/ 0 h 136"/>
                <a:gd name="T24" fmla="*/ 0 w 211"/>
                <a:gd name="T25" fmla="*/ 0 h 136"/>
                <a:gd name="T26" fmla="*/ 0 w 211"/>
                <a:gd name="T27" fmla="*/ 0 h 136"/>
                <a:gd name="T28" fmla="*/ 0 w 211"/>
                <a:gd name="T29" fmla="*/ 0 h 136"/>
                <a:gd name="T30" fmla="*/ 0 w 211"/>
                <a:gd name="T31" fmla="*/ 0 h 136"/>
                <a:gd name="T32" fmla="*/ 0 w 211"/>
                <a:gd name="T33" fmla="*/ 0 h 136"/>
                <a:gd name="T34" fmla="*/ 0 w 211"/>
                <a:gd name="T35" fmla="*/ 0 h 136"/>
                <a:gd name="T36" fmla="*/ 0 w 211"/>
                <a:gd name="T37" fmla="*/ 0 h 136"/>
                <a:gd name="T38" fmla="*/ 0 w 211"/>
                <a:gd name="T39" fmla="*/ 0 h 136"/>
                <a:gd name="T40" fmla="*/ 0 w 211"/>
                <a:gd name="T41" fmla="*/ 0 h 136"/>
                <a:gd name="T42" fmla="*/ 0 w 211"/>
                <a:gd name="T43" fmla="*/ 0 h 136"/>
                <a:gd name="T44" fmla="*/ 0 w 211"/>
                <a:gd name="T45" fmla="*/ 0 h 136"/>
                <a:gd name="T46" fmla="*/ 0 w 211"/>
                <a:gd name="T47" fmla="*/ 0 h 136"/>
                <a:gd name="T48" fmla="*/ 0 w 211"/>
                <a:gd name="T49" fmla="*/ 0 h 136"/>
                <a:gd name="T50" fmla="*/ 0 w 211"/>
                <a:gd name="T51" fmla="*/ 0 h 136"/>
                <a:gd name="T52" fmla="*/ 0 w 211"/>
                <a:gd name="T53" fmla="*/ 0 h 136"/>
                <a:gd name="T54" fmla="*/ 0 w 211"/>
                <a:gd name="T55" fmla="*/ 0 h 136"/>
                <a:gd name="T56" fmla="*/ 0 w 211"/>
                <a:gd name="T57" fmla="*/ 0 h 136"/>
                <a:gd name="T58" fmla="*/ 0 w 211"/>
                <a:gd name="T59" fmla="*/ 0 h 136"/>
                <a:gd name="T60" fmla="*/ 0 w 211"/>
                <a:gd name="T61" fmla="*/ 0 h 136"/>
                <a:gd name="T62" fmla="*/ 0 w 211"/>
                <a:gd name="T63" fmla="*/ 0 h 136"/>
                <a:gd name="T64" fmla="*/ 0 w 211"/>
                <a:gd name="T65" fmla="*/ 0 h 136"/>
                <a:gd name="T66" fmla="*/ 0 w 211"/>
                <a:gd name="T67" fmla="*/ 0 h 136"/>
                <a:gd name="T68" fmla="*/ 0 w 211"/>
                <a:gd name="T69" fmla="*/ 0 h 136"/>
                <a:gd name="T70" fmla="*/ 0 w 211"/>
                <a:gd name="T71" fmla="*/ 0 h 136"/>
                <a:gd name="T72" fmla="*/ 0 w 211"/>
                <a:gd name="T73" fmla="*/ 0 h 136"/>
                <a:gd name="T74" fmla="*/ 0 w 211"/>
                <a:gd name="T75" fmla="*/ 0 h 136"/>
                <a:gd name="T76" fmla="*/ 0 w 211"/>
                <a:gd name="T77" fmla="*/ 0 h 136"/>
                <a:gd name="T78" fmla="*/ 0 w 211"/>
                <a:gd name="T79" fmla="*/ 0 h 136"/>
                <a:gd name="T80" fmla="*/ 0 w 211"/>
                <a:gd name="T81" fmla="*/ 0 h 136"/>
                <a:gd name="T82" fmla="*/ 0 w 211"/>
                <a:gd name="T83" fmla="*/ 0 h 136"/>
                <a:gd name="T84" fmla="*/ 0 w 211"/>
                <a:gd name="T85" fmla="*/ 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"/>
                <a:gd name="T130" fmla="*/ 0 h 136"/>
                <a:gd name="T131" fmla="*/ 211 w 211"/>
                <a:gd name="T132" fmla="*/ 136 h 1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" h="136">
                  <a:moveTo>
                    <a:pt x="92" y="0"/>
                  </a:moveTo>
                  <a:lnTo>
                    <a:pt x="211" y="0"/>
                  </a:lnTo>
                  <a:lnTo>
                    <a:pt x="210" y="10"/>
                  </a:lnTo>
                  <a:lnTo>
                    <a:pt x="206" y="22"/>
                  </a:lnTo>
                  <a:lnTo>
                    <a:pt x="202" y="29"/>
                  </a:lnTo>
                  <a:lnTo>
                    <a:pt x="198" y="38"/>
                  </a:lnTo>
                  <a:lnTo>
                    <a:pt x="184" y="51"/>
                  </a:lnTo>
                  <a:lnTo>
                    <a:pt x="178" y="55"/>
                  </a:lnTo>
                  <a:lnTo>
                    <a:pt x="172" y="59"/>
                  </a:lnTo>
                  <a:lnTo>
                    <a:pt x="164" y="62"/>
                  </a:lnTo>
                  <a:lnTo>
                    <a:pt x="155" y="66"/>
                  </a:lnTo>
                  <a:lnTo>
                    <a:pt x="144" y="67"/>
                  </a:lnTo>
                  <a:lnTo>
                    <a:pt x="134" y="68"/>
                  </a:lnTo>
                  <a:lnTo>
                    <a:pt x="138" y="72"/>
                  </a:lnTo>
                  <a:lnTo>
                    <a:pt x="141" y="79"/>
                  </a:lnTo>
                  <a:lnTo>
                    <a:pt x="142" y="90"/>
                  </a:lnTo>
                  <a:lnTo>
                    <a:pt x="141" y="102"/>
                  </a:lnTo>
                  <a:lnTo>
                    <a:pt x="138" y="111"/>
                  </a:lnTo>
                  <a:lnTo>
                    <a:pt x="131" y="119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9" y="134"/>
                  </a:lnTo>
                  <a:lnTo>
                    <a:pt x="100" y="136"/>
                  </a:lnTo>
                  <a:lnTo>
                    <a:pt x="3" y="136"/>
                  </a:lnTo>
                  <a:lnTo>
                    <a:pt x="0" y="123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6" y="98"/>
                  </a:lnTo>
                  <a:lnTo>
                    <a:pt x="11" y="90"/>
                  </a:lnTo>
                  <a:lnTo>
                    <a:pt x="17" y="83"/>
                  </a:lnTo>
                  <a:lnTo>
                    <a:pt x="25" y="75"/>
                  </a:lnTo>
                  <a:lnTo>
                    <a:pt x="31" y="71"/>
                  </a:lnTo>
                  <a:lnTo>
                    <a:pt x="38" y="68"/>
                  </a:lnTo>
                  <a:lnTo>
                    <a:pt x="51" y="63"/>
                  </a:lnTo>
                  <a:lnTo>
                    <a:pt x="68" y="60"/>
                  </a:lnTo>
                  <a:lnTo>
                    <a:pt x="65" y="50"/>
                  </a:lnTo>
                  <a:lnTo>
                    <a:pt x="64" y="39"/>
                  </a:lnTo>
                  <a:lnTo>
                    <a:pt x="65" y="31"/>
                  </a:lnTo>
                  <a:lnTo>
                    <a:pt x="68" y="22"/>
                  </a:lnTo>
                  <a:lnTo>
                    <a:pt x="73" y="14"/>
                  </a:lnTo>
                  <a:lnTo>
                    <a:pt x="77" y="10"/>
                  </a:lnTo>
                  <a:lnTo>
                    <a:pt x="85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9" name="Freeform 1120"/>
            <p:cNvSpPr>
              <a:spLocks/>
            </p:cNvSpPr>
            <p:nvPr/>
          </p:nvSpPr>
          <p:spPr bwMode="auto">
            <a:xfrm>
              <a:off x="1395" y="3311"/>
              <a:ext cx="354" cy="276"/>
            </a:xfrm>
            <a:custGeom>
              <a:avLst/>
              <a:gdLst>
                <a:gd name="T0" fmla="*/ 0 w 1771"/>
                <a:gd name="T1" fmla="*/ 0 h 1381"/>
                <a:gd name="T2" fmla="*/ 0 w 1771"/>
                <a:gd name="T3" fmla="*/ 0 h 1381"/>
                <a:gd name="T4" fmla="*/ 0 w 1771"/>
                <a:gd name="T5" fmla="*/ 0 h 1381"/>
                <a:gd name="T6" fmla="*/ 0 w 1771"/>
                <a:gd name="T7" fmla="*/ 0 h 1381"/>
                <a:gd name="T8" fmla="*/ 0 w 1771"/>
                <a:gd name="T9" fmla="*/ 0 h 1381"/>
                <a:gd name="T10" fmla="*/ 0 w 1771"/>
                <a:gd name="T11" fmla="*/ 0 h 1381"/>
                <a:gd name="T12" fmla="*/ 0 w 1771"/>
                <a:gd name="T13" fmla="*/ 0 h 1381"/>
                <a:gd name="T14" fmla="*/ 0 w 1771"/>
                <a:gd name="T15" fmla="*/ 0 h 1381"/>
                <a:gd name="T16" fmla="*/ 0 w 1771"/>
                <a:gd name="T17" fmla="*/ 0 h 1381"/>
                <a:gd name="T18" fmla="*/ 0 w 1771"/>
                <a:gd name="T19" fmla="*/ 0 h 1381"/>
                <a:gd name="T20" fmla="*/ 0 w 1771"/>
                <a:gd name="T21" fmla="*/ 0 h 1381"/>
                <a:gd name="T22" fmla="*/ 0 w 1771"/>
                <a:gd name="T23" fmla="*/ 0 h 1381"/>
                <a:gd name="T24" fmla="*/ 0 w 1771"/>
                <a:gd name="T25" fmla="*/ 0 h 1381"/>
                <a:gd name="T26" fmla="*/ 0 w 1771"/>
                <a:gd name="T27" fmla="*/ 0 h 1381"/>
                <a:gd name="T28" fmla="*/ 0 w 1771"/>
                <a:gd name="T29" fmla="*/ 0 h 1381"/>
                <a:gd name="T30" fmla="*/ 0 w 1771"/>
                <a:gd name="T31" fmla="*/ 0 h 1381"/>
                <a:gd name="T32" fmla="*/ 0 w 1771"/>
                <a:gd name="T33" fmla="*/ 0 h 1381"/>
                <a:gd name="T34" fmla="*/ 0 w 1771"/>
                <a:gd name="T35" fmla="*/ 0 h 1381"/>
                <a:gd name="T36" fmla="*/ 0 w 1771"/>
                <a:gd name="T37" fmla="*/ 0 h 1381"/>
                <a:gd name="T38" fmla="*/ 0 w 1771"/>
                <a:gd name="T39" fmla="*/ 0 h 1381"/>
                <a:gd name="T40" fmla="*/ 0 w 1771"/>
                <a:gd name="T41" fmla="*/ 0 h 1381"/>
                <a:gd name="T42" fmla="*/ 0 w 1771"/>
                <a:gd name="T43" fmla="*/ 0 h 1381"/>
                <a:gd name="T44" fmla="*/ 0 w 1771"/>
                <a:gd name="T45" fmla="*/ 0 h 1381"/>
                <a:gd name="T46" fmla="*/ 0 w 1771"/>
                <a:gd name="T47" fmla="*/ 0 h 1381"/>
                <a:gd name="T48" fmla="*/ 0 w 1771"/>
                <a:gd name="T49" fmla="*/ 0 h 1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1"/>
                <a:gd name="T76" fmla="*/ 0 h 1381"/>
                <a:gd name="T77" fmla="*/ 1771 w 1771"/>
                <a:gd name="T78" fmla="*/ 1381 h 1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1" h="1381">
                  <a:moveTo>
                    <a:pt x="0" y="1381"/>
                  </a:moveTo>
                  <a:lnTo>
                    <a:pt x="0" y="730"/>
                  </a:lnTo>
                  <a:lnTo>
                    <a:pt x="79" y="730"/>
                  </a:lnTo>
                  <a:lnTo>
                    <a:pt x="132" y="52"/>
                  </a:lnTo>
                  <a:lnTo>
                    <a:pt x="230" y="52"/>
                  </a:lnTo>
                  <a:lnTo>
                    <a:pt x="287" y="730"/>
                  </a:lnTo>
                  <a:lnTo>
                    <a:pt x="497" y="730"/>
                  </a:lnTo>
                  <a:lnTo>
                    <a:pt x="568" y="52"/>
                  </a:lnTo>
                  <a:lnTo>
                    <a:pt x="641" y="52"/>
                  </a:lnTo>
                  <a:lnTo>
                    <a:pt x="715" y="730"/>
                  </a:lnTo>
                  <a:lnTo>
                    <a:pt x="836" y="730"/>
                  </a:lnTo>
                  <a:lnTo>
                    <a:pt x="836" y="923"/>
                  </a:lnTo>
                  <a:lnTo>
                    <a:pt x="1157" y="923"/>
                  </a:lnTo>
                  <a:lnTo>
                    <a:pt x="1157" y="346"/>
                  </a:lnTo>
                  <a:lnTo>
                    <a:pt x="1414" y="346"/>
                  </a:lnTo>
                  <a:lnTo>
                    <a:pt x="1444" y="0"/>
                  </a:lnTo>
                  <a:lnTo>
                    <a:pt x="1493" y="0"/>
                  </a:lnTo>
                  <a:lnTo>
                    <a:pt x="1525" y="346"/>
                  </a:lnTo>
                  <a:lnTo>
                    <a:pt x="1601" y="346"/>
                  </a:lnTo>
                  <a:lnTo>
                    <a:pt x="1629" y="0"/>
                  </a:lnTo>
                  <a:lnTo>
                    <a:pt x="1679" y="0"/>
                  </a:lnTo>
                  <a:lnTo>
                    <a:pt x="1708" y="346"/>
                  </a:lnTo>
                  <a:lnTo>
                    <a:pt x="1771" y="346"/>
                  </a:lnTo>
                  <a:lnTo>
                    <a:pt x="1771" y="1381"/>
                  </a:lnTo>
                  <a:lnTo>
                    <a:pt x="0" y="138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0" name="Rectangle 1121"/>
            <p:cNvSpPr>
              <a:spLocks noChangeArrowheads="1"/>
            </p:cNvSpPr>
            <p:nvPr/>
          </p:nvSpPr>
          <p:spPr bwMode="auto">
            <a:xfrm>
              <a:off x="1674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1" name="Rectangle 1122"/>
            <p:cNvSpPr>
              <a:spLocks noChangeArrowheads="1"/>
            </p:cNvSpPr>
            <p:nvPr/>
          </p:nvSpPr>
          <p:spPr bwMode="auto">
            <a:xfrm>
              <a:off x="1708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2" name="Rectangle 1123"/>
            <p:cNvSpPr>
              <a:spLocks noChangeArrowheads="1"/>
            </p:cNvSpPr>
            <p:nvPr/>
          </p:nvSpPr>
          <p:spPr bwMode="auto">
            <a:xfrm>
              <a:off x="1674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3" name="Rectangle 1124"/>
            <p:cNvSpPr>
              <a:spLocks noChangeArrowheads="1"/>
            </p:cNvSpPr>
            <p:nvPr/>
          </p:nvSpPr>
          <p:spPr bwMode="auto">
            <a:xfrm>
              <a:off x="1639" y="3413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4" name="Rectangle 1125"/>
            <p:cNvSpPr>
              <a:spLocks noChangeArrowheads="1"/>
            </p:cNvSpPr>
            <p:nvPr/>
          </p:nvSpPr>
          <p:spPr bwMode="auto">
            <a:xfrm>
              <a:off x="1708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05" name="Rectangle 1126"/>
            <p:cNvSpPr>
              <a:spLocks noChangeArrowheads="1"/>
            </p:cNvSpPr>
            <p:nvPr/>
          </p:nvSpPr>
          <p:spPr bwMode="auto">
            <a:xfrm>
              <a:off x="1639" y="3466"/>
              <a:ext cx="26" cy="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0" name="Group 1127"/>
          <p:cNvGrpSpPr>
            <a:grpSpLocks/>
          </p:cNvGrpSpPr>
          <p:nvPr/>
        </p:nvGrpSpPr>
        <p:grpSpPr bwMode="auto">
          <a:xfrm>
            <a:off x="163513" y="908050"/>
            <a:ext cx="808037" cy="914400"/>
            <a:chOff x="384" y="2304"/>
            <a:chExt cx="432" cy="523"/>
          </a:xfrm>
        </p:grpSpPr>
        <p:sp>
          <p:nvSpPr>
            <p:cNvPr id="14387" name="Rectangle 1128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CCECFF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8" name="Text Box 1129"/>
            <p:cNvSpPr txBox="1">
              <a:spLocks noChangeArrowheads="1"/>
            </p:cNvSpPr>
            <p:nvPr/>
          </p:nvSpPr>
          <p:spPr bwMode="auto">
            <a:xfrm>
              <a:off x="399" y="2318"/>
              <a:ext cx="374" cy="261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Tarif-</a:t>
              </a:r>
            </a:p>
            <a:p>
              <a:pPr algn="ctr"/>
              <a:r>
                <a:rPr lang="de-DE" sz="1200" b="1">
                  <a:solidFill>
                    <a:schemeClr val="accent2"/>
                  </a:solidFill>
                </a:rPr>
                <a:t>vertrag</a:t>
              </a:r>
            </a:p>
          </p:txBody>
        </p:sp>
        <p:sp>
          <p:nvSpPr>
            <p:cNvPr id="14389" name="Line 1130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0" name="Line 1131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1" name="Line 1132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92" name="Line 1133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1" name="Group 1134"/>
          <p:cNvGrpSpPr>
            <a:grpSpLocks/>
          </p:cNvGrpSpPr>
          <p:nvPr/>
        </p:nvGrpSpPr>
        <p:grpSpPr bwMode="auto">
          <a:xfrm>
            <a:off x="3203575" y="1125538"/>
            <a:ext cx="809625" cy="914400"/>
            <a:chOff x="384" y="2304"/>
            <a:chExt cx="432" cy="523"/>
          </a:xfrm>
        </p:grpSpPr>
        <p:sp>
          <p:nvSpPr>
            <p:cNvPr id="14381" name="Rectangle 1135"/>
            <p:cNvSpPr>
              <a:spLocks noChangeArrowheads="1"/>
            </p:cNvSpPr>
            <p:nvPr/>
          </p:nvSpPr>
          <p:spPr bwMode="auto">
            <a:xfrm>
              <a:off x="384" y="2304"/>
              <a:ext cx="432" cy="523"/>
            </a:xfrm>
            <a:prstGeom prst="rect">
              <a:avLst/>
            </a:prstGeom>
            <a:solidFill>
              <a:srgbClr val="CCFF99"/>
            </a:solidFill>
            <a:ln w="17463">
              <a:solidFill>
                <a:srgbClr val="FF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/>
              </a:prstShdw>
            </a:effectLst>
          </p:spPr>
          <p:txBody>
            <a:bodyPr/>
            <a:lstStyle/>
            <a:p>
              <a:endParaRPr lang="de-DE"/>
            </a:p>
          </p:txBody>
        </p:sp>
        <p:sp>
          <p:nvSpPr>
            <p:cNvPr id="14382" name="Text Box 1136"/>
            <p:cNvSpPr txBox="1">
              <a:spLocks noChangeArrowheads="1"/>
            </p:cNvSpPr>
            <p:nvPr/>
          </p:nvSpPr>
          <p:spPr bwMode="auto">
            <a:xfrm>
              <a:off x="391" y="2334"/>
              <a:ext cx="391" cy="314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Betriebs-</a:t>
              </a:r>
            </a:p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verein-</a:t>
              </a:r>
            </a:p>
            <a:p>
              <a:pPr algn="ctr"/>
              <a:r>
                <a:rPr lang="de-DE" sz="1000" b="1">
                  <a:solidFill>
                    <a:schemeClr val="accent2"/>
                  </a:solidFill>
                </a:rPr>
                <a:t>barung</a:t>
              </a:r>
            </a:p>
          </p:txBody>
        </p:sp>
        <p:sp>
          <p:nvSpPr>
            <p:cNvPr id="14383" name="Line 1137"/>
            <p:cNvSpPr>
              <a:spLocks noChangeShapeType="1"/>
            </p:cNvSpPr>
            <p:nvPr/>
          </p:nvSpPr>
          <p:spPr bwMode="auto">
            <a:xfrm>
              <a:off x="480" y="264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4" name="Line 1138"/>
            <p:cNvSpPr>
              <a:spLocks noChangeShapeType="1"/>
            </p:cNvSpPr>
            <p:nvPr/>
          </p:nvSpPr>
          <p:spPr bwMode="auto">
            <a:xfrm>
              <a:off x="480" y="2688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5" name="Line 1139"/>
            <p:cNvSpPr>
              <a:spLocks noChangeShapeType="1"/>
            </p:cNvSpPr>
            <p:nvPr/>
          </p:nvSpPr>
          <p:spPr bwMode="auto">
            <a:xfrm>
              <a:off x="480" y="2736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86" name="Line 1140"/>
            <p:cNvSpPr>
              <a:spLocks noChangeShapeType="1"/>
            </p:cNvSpPr>
            <p:nvPr/>
          </p:nvSpPr>
          <p:spPr bwMode="auto">
            <a:xfrm>
              <a:off x="480" y="2784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352" name="Group 1178"/>
          <p:cNvGrpSpPr>
            <a:grpSpLocks/>
          </p:cNvGrpSpPr>
          <p:nvPr/>
        </p:nvGrpSpPr>
        <p:grpSpPr bwMode="auto">
          <a:xfrm>
            <a:off x="7010400" y="2117725"/>
            <a:ext cx="1012825" cy="777875"/>
            <a:chOff x="3600" y="2688"/>
            <a:chExt cx="638" cy="490"/>
          </a:xfrm>
        </p:grpSpPr>
        <p:grpSp>
          <p:nvGrpSpPr>
            <p:cNvPr id="14363" name="Group 1142"/>
            <p:cNvGrpSpPr>
              <a:grpSpLocks/>
            </p:cNvGrpSpPr>
            <p:nvPr/>
          </p:nvGrpSpPr>
          <p:grpSpPr bwMode="auto">
            <a:xfrm>
              <a:off x="3600" y="2688"/>
              <a:ext cx="262" cy="350"/>
              <a:chOff x="617" y="2356"/>
              <a:chExt cx="213" cy="322"/>
            </a:xfrm>
          </p:grpSpPr>
          <p:sp>
            <p:nvSpPr>
              <p:cNvPr id="14376" name="Freeform 1143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7" name="Rectangle 1144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8" name="Freeform 1145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9" name="Rectangle 1146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80" name="Freeform 1147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364" name="Group 1148"/>
            <p:cNvGrpSpPr>
              <a:grpSpLocks/>
            </p:cNvGrpSpPr>
            <p:nvPr/>
          </p:nvGrpSpPr>
          <p:grpSpPr bwMode="auto">
            <a:xfrm>
              <a:off x="3752" y="2828"/>
              <a:ext cx="263" cy="350"/>
              <a:chOff x="617" y="2356"/>
              <a:chExt cx="213" cy="322"/>
            </a:xfrm>
          </p:grpSpPr>
          <p:sp>
            <p:nvSpPr>
              <p:cNvPr id="14371" name="Freeform 1149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2" name="Rectangle 1150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3" name="Freeform 1151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4" name="Rectangle 1152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5" name="Freeform 1153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365" name="Group 1166"/>
            <p:cNvGrpSpPr>
              <a:grpSpLocks/>
            </p:cNvGrpSpPr>
            <p:nvPr/>
          </p:nvGrpSpPr>
          <p:grpSpPr bwMode="auto">
            <a:xfrm>
              <a:off x="3976" y="2708"/>
              <a:ext cx="262" cy="350"/>
              <a:chOff x="617" y="2356"/>
              <a:chExt cx="213" cy="322"/>
            </a:xfrm>
          </p:grpSpPr>
          <p:sp>
            <p:nvSpPr>
              <p:cNvPr id="14366" name="Freeform 1167"/>
              <p:cNvSpPr>
                <a:spLocks/>
              </p:cNvSpPr>
              <p:nvPr/>
            </p:nvSpPr>
            <p:spPr bwMode="auto">
              <a:xfrm>
                <a:off x="617" y="2448"/>
                <a:ext cx="68" cy="72"/>
              </a:xfrm>
              <a:custGeom>
                <a:avLst/>
                <a:gdLst>
                  <a:gd name="T0" fmla="*/ 0 w 271"/>
                  <a:gd name="T1" fmla="*/ 0 h 287"/>
                  <a:gd name="T2" fmla="*/ 0 w 271"/>
                  <a:gd name="T3" fmla="*/ 0 h 287"/>
                  <a:gd name="T4" fmla="*/ 0 w 271"/>
                  <a:gd name="T5" fmla="*/ 0 h 287"/>
                  <a:gd name="T6" fmla="*/ 0 w 271"/>
                  <a:gd name="T7" fmla="*/ 0 h 287"/>
                  <a:gd name="T8" fmla="*/ 0 w 271"/>
                  <a:gd name="T9" fmla="*/ 0 h 287"/>
                  <a:gd name="T10" fmla="*/ 0 w 271"/>
                  <a:gd name="T11" fmla="*/ 0 h 287"/>
                  <a:gd name="T12" fmla="*/ 0 w 271"/>
                  <a:gd name="T13" fmla="*/ 0 h 2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287"/>
                  <a:gd name="T23" fmla="*/ 271 w 271"/>
                  <a:gd name="T24" fmla="*/ 287 h 2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287">
                    <a:moveTo>
                      <a:pt x="0" y="195"/>
                    </a:moveTo>
                    <a:lnTo>
                      <a:pt x="173" y="195"/>
                    </a:lnTo>
                    <a:lnTo>
                      <a:pt x="173" y="0"/>
                    </a:lnTo>
                    <a:lnTo>
                      <a:pt x="271" y="0"/>
                    </a:lnTo>
                    <a:lnTo>
                      <a:pt x="271" y="287"/>
                    </a:lnTo>
                    <a:lnTo>
                      <a:pt x="0" y="287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7" name="Rectangle 1168"/>
              <p:cNvSpPr>
                <a:spLocks noChangeArrowheads="1"/>
              </p:cNvSpPr>
              <p:nvPr/>
            </p:nvSpPr>
            <p:spPr bwMode="auto">
              <a:xfrm>
                <a:off x="806" y="2448"/>
                <a:ext cx="24" cy="106"/>
              </a:xfrm>
              <a:prstGeom prst="rect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8" name="Freeform 1169"/>
              <p:cNvSpPr>
                <a:spLocks/>
              </p:cNvSpPr>
              <p:nvPr/>
            </p:nvSpPr>
            <p:spPr bwMode="auto">
              <a:xfrm>
                <a:off x="672" y="2448"/>
                <a:ext cx="151" cy="230"/>
              </a:xfrm>
              <a:custGeom>
                <a:avLst/>
                <a:gdLst>
                  <a:gd name="T0" fmla="*/ 0 w 605"/>
                  <a:gd name="T1" fmla="*/ 0 h 921"/>
                  <a:gd name="T2" fmla="*/ 0 w 605"/>
                  <a:gd name="T3" fmla="*/ 0 h 921"/>
                  <a:gd name="T4" fmla="*/ 0 w 605"/>
                  <a:gd name="T5" fmla="*/ 0 h 921"/>
                  <a:gd name="T6" fmla="*/ 0 w 605"/>
                  <a:gd name="T7" fmla="*/ 0 h 921"/>
                  <a:gd name="T8" fmla="*/ 0 w 605"/>
                  <a:gd name="T9" fmla="*/ 0 h 921"/>
                  <a:gd name="T10" fmla="*/ 0 w 605"/>
                  <a:gd name="T11" fmla="*/ 0 h 921"/>
                  <a:gd name="T12" fmla="*/ 0 w 605"/>
                  <a:gd name="T13" fmla="*/ 0 h 921"/>
                  <a:gd name="T14" fmla="*/ 0 w 605"/>
                  <a:gd name="T15" fmla="*/ 0 h 921"/>
                  <a:gd name="T16" fmla="*/ 0 w 605"/>
                  <a:gd name="T17" fmla="*/ 0 h 921"/>
                  <a:gd name="T18" fmla="*/ 0 w 605"/>
                  <a:gd name="T19" fmla="*/ 0 h 921"/>
                  <a:gd name="T20" fmla="*/ 0 w 605"/>
                  <a:gd name="T21" fmla="*/ 0 h 921"/>
                  <a:gd name="T22" fmla="*/ 0 w 605"/>
                  <a:gd name="T23" fmla="*/ 0 h 921"/>
                  <a:gd name="T24" fmla="*/ 0 w 605"/>
                  <a:gd name="T25" fmla="*/ 0 h 921"/>
                  <a:gd name="T26" fmla="*/ 0 w 605"/>
                  <a:gd name="T27" fmla="*/ 0 h 9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05"/>
                  <a:gd name="T43" fmla="*/ 0 h 921"/>
                  <a:gd name="T44" fmla="*/ 605 w 605"/>
                  <a:gd name="T45" fmla="*/ 921 h 9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05" h="921">
                    <a:moveTo>
                      <a:pt x="129" y="0"/>
                    </a:moveTo>
                    <a:lnTo>
                      <a:pt x="129" y="402"/>
                    </a:lnTo>
                    <a:lnTo>
                      <a:pt x="0" y="921"/>
                    </a:lnTo>
                    <a:lnTo>
                      <a:pt x="183" y="921"/>
                    </a:lnTo>
                    <a:lnTo>
                      <a:pt x="302" y="471"/>
                    </a:lnTo>
                    <a:lnTo>
                      <a:pt x="442" y="921"/>
                    </a:lnTo>
                    <a:lnTo>
                      <a:pt x="605" y="921"/>
                    </a:lnTo>
                    <a:lnTo>
                      <a:pt x="475" y="414"/>
                    </a:lnTo>
                    <a:lnTo>
                      <a:pt x="475" y="0"/>
                    </a:lnTo>
                    <a:lnTo>
                      <a:pt x="377" y="0"/>
                    </a:lnTo>
                    <a:lnTo>
                      <a:pt x="377" y="115"/>
                    </a:lnTo>
                    <a:lnTo>
                      <a:pt x="237" y="115"/>
                    </a:lnTo>
                    <a:lnTo>
                      <a:pt x="237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69" name="Rectangle 1170"/>
              <p:cNvSpPr>
                <a:spLocks noChangeArrowheads="1"/>
              </p:cNvSpPr>
              <p:nvPr/>
            </p:nvSpPr>
            <p:spPr bwMode="auto">
              <a:xfrm>
                <a:off x="682" y="2381"/>
                <a:ext cx="38" cy="15"/>
              </a:xfrm>
              <a:prstGeom prst="rect">
                <a:avLst/>
              </a:prstGeom>
              <a:solidFill>
                <a:srgbClr val="D9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70" name="Freeform 1171"/>
              <p:cNvSpPr>
                <a:spLocks/>
              </p:cNvSpPr>
              <p:nvPr/>
            </p:nvSpPr>
            <p:spPr bwMode="auto">
              <a:xfrm>
                <a:off x="707" y="2356"/>
                <a:ext cx="75" cy="80"/>
              </a:xfrm>
              <a:custGeom>
                <a:avLst/>
                <a:gdLst>
                  <a:gd name="T0" fmla="*/ 0 w 301"/>
                  <a:gd name="T1" fmla="*/ 0 h 322"/>
                  <a:gd name="T2" fmla="*/ 0 w 301"/>
                  <a:gd name="T3" fmla="*/ 0 h 322"/>
                  <a:gd name="T4" fmla="*/ 0 w 301"/>
                  <a:gd name="T5" fmla="*/ 0 h 322"/>
                  <a:gd name="T6" fmla="*/ 0 w 301"/>
                  <a:gd name="T7" fmla="*/ 0 h 322"/>
                  <a:gd name="T8" fmla="*/ 0 w 301"/>
                  <a:gd name="T9" fmla="*/ 0 h 322"/>
                  <a:gd name="T10" fmla="*/ 0 w 301"/>
                  <a:gd name="T11" fmla="*/ 0 h 322"/>
                  <a:gd name="T12" fmla="*/ 0 w 301"/>
                  <a:gd name="T13" fmla="*/ 0 h 322"/>
                  <a:gd name="T14" fmla="*/ 0 w 301"/>
                  <a:gd name="T15" fmla="*/ 0 h 322"/>
                  <a:gd name="T16" fmla="*/ 0 w 301"/>
                  <a:gd name="T17" fmla="*/ 0 h 322"/>
                  <a:gd name="T18" fmla="*/ 0 w 301"/>
                  <a:gd name="T19" fmla="*/ 0 h 322"/>
                  <a:gd name="T20" fmla="*/ 0 w 301"/>
                  <a:gd name="T21" fmla="*/ 0 h 322"/>
                  <a:gd name="T22" fmla="*/ 0 w 301"/>
                  <a:gd name="T23" fmla="*/ 0 h 322"/>
                  <a:gd name="T24" fmla="*/ 0 w 301"/>
                  <a:gd name="T25" fmla="*/ 0 h 322"/>
                  <a:gd name="T26" fmla="*/ 0 w 301"/>
                  <a:gd name="T27" fmla="*/ 0 h 322"/>
                  <a:gd name="T28" fmla="*/ 0 w 301"/>
                  <a:gd name="T29" fmla="*/ 0 h 322"/>
                  <a:gd name="T30" fmla="*/ 0 w 301"/>
                  <a:gd name="T31" fmla="*/ 0 h 322"/>
                  <a:gd name="T32" fmla="*/ 0 w 301"/>
                  <a:gd name="T33" fmla="*/ 0 h 322"/>
                  <a:gd name="T34" fmla="*/ 0 w 301"/>
                  <a:gd name="T35" fmla="*/ 0 h 322"/>
                  <a:gd name="T36" fmla="*/ 0 w 301"/>
                  <a:gd name="T37" fmla="*/ 0 h 322"/>
                  <a:gd name="T38" fmla="*/ 0 w 301"/>
                  <a:gd name="T39" fmla="*/ 0 h 322"/>
                  <a:gd name="T40" fmla="*/ 0 w 301"/>
                  <a:gd name="T41" fmla="*/ 0 h 322"/>
                  <a:gd name="T42" fmla="*/ 0 w 301"/>
                  <a:gd name="T43" fmla="*/ 0 h 322"/>
                  <a:gd name="T44" fmla="*/ 0 w 301"/>
                  <a:gd name="T45" fmla="*/ 0 h 322"/>
                  <a:gd name="T46" fmla="*/ 0 w 301"/>
                  <a:gd name="T47" fmla="*/ 0 h 322"/>
                  <a:gd name="T48" fmla="*/ 0 w 301"/>
                  <a:gd name="T49" fmla="*/ 0 h 322"/>
                  <a:gd name="T50" fmla="*/ 0 w 301"/>
                  <a:gd name="T51" fmla="*/ 0 h 322"/>
                  <a:gd name="T52" fmla="*/ 0 w 301"/>
                  <a:gd name="T53" fmla="*/ 0 h 322"/>
                  <a:gd name="T54" fmla="*/ 0 w 301"/>
                  <a:gd name="T55" fmla="*/ 0 h 322"/>
                  <a:gd name="T56" fmla="*/ 0 w 301"/>
                  <a:gd name="T57" fmla="*/ 0 h 322"/>
                  <a:gd name="T58" fmla="*/ 0 w 301"/>
                  <a:gd name="T59" fmla="*/ 0 h 322"/>
                  <a:gd name="T60" fmla="*/ 0 w 301"/>
                  <a:gd name="T61" fmla="*/ 0 h 322"/>
                  <a:gd name="T62" fmla="*/ 0 w 301"/>
                  <a:gd name="T63" fmla="*/ 0 h 322"/>
                  <a:gd name="T64" fmla="*/ 0 w 301"/>
                  <a:gd name="T65" fmla="*/ 0 h 322"/>
                  <a:gd name="T66" fmla="*/ 0 w 301"/>
                  <a:gd name="T67" fmla="*/ 0 h 322"/>
                  <a:gd name="T68" fmla="*/ 0 w 301"/>
                  <a:gd name="T69" fmla="*/ 0 h 322"/>
                  <a:gd name="T70" fmla="*/ 0 w 301"/>
                  <a:gd name="T71" fmla="*/ 0 h 322"/>
                  <a:gd name="T72" fmla="*/ 0 w 301"/>
                  <a:gd name="T73" fmla="*/ 0 h 322"/>
                  <a:gd name="T74" fmla="*/ 0 w 301"/>
                  <a:gd name="T75" fmla="*/ 0 h 322"/>
                  <a:gd name="T76" fmla="*/ 0 w 301"/>
                  <a:gd name="T77" fmla="*/ 0 h 322"/>
                  <a:gd name="T78" fmla="*/ 0 w 301"/>
                  <a:gd name="T79" fmla="*/ 0 h 322"/>
                  <a:gd name="T80" fmla="*/ 0 w 301"/>
                  <a:gd name="T81" fmla="*/ 0 h 322"/>
                  <a:gd name="T82" fmla="*/ 0 w 301"/>
                  <a:gd name="T83" fmla="*/ 0 h 322"/>
                  <a:gd name="T84" fmla="*/ 0 w 301"/>
                  <a:gd name="T85" fmla="*/ 0 h 322"/>
                  <a:gd name="T86" fmla="*/ 0 w 301"/>
                  <a:gd name="T87" fmla="*/ 0 h 322"/>
                  <a:gd name="T88" fmla="*/ 0 w 301"/>
                  <a:gd name="T89" fmla="*/ 0 h 322"/>
                  <a:gd name="T90" fmla="*/ 0 w 301"/>
                  <a:gd name="T91" fmla="*/ 0 h 322"/>
                  <a:gd name="T92" fmla="*/ 0 w 301"/>
                  <a:gd name="T93" fmla="*/ 0 h 322"/>
                  <a:gd name="T94" fmla="*/ 0 w 301"/>
                  <a:gd name="T95" fmla="*/ 0 h 322"/>
                  <a:gd name="T96" fmla="*/ 0 w 301"/>
                  <a:gd name="T97" fmla="*/ 0 h 322"/>
                  <a:gd name="T98" fmla="*/ 0 w 301"/>
                  <a:gd name="T99" fmla="*/ 0 h 322"/>
                  <a:gd name="T100" fmla="*/ 0 w 301"/>
                  <a:gd name="T101" fmla="*/ 0 h 322"/>
                  <a:gd name="T102" fmla="*/ 0 w 301"/>
                  <a:gd name="T103" fmla="*/ 0 h 322"/>
                  <a:gd name="T104" fmla="*/ 0 w 301"/>
                  <a:gd name="T105" fmla="*/ 0 h 322"/>
                  <a:gd name="T106" fmla="*/ 0 w 301"/>
                  <a:gd name="T107" fmla="*/ 0 h 322"/>
                  <a:gd name="T108" fmla="*/ 0 w 301"/>
                  <a:gd name="T109" fmla="*/ 0 h 322"/>
                  <a:gd name="T110" fmla="*/ 0 w 301"/>
                  <a:gd name="T111" fmla="*/ 0 h 322"/>
                  <a:gd name="T112" fmla="*/ 0 w 301"/>
                  <a:gd name="T113" fmla="*/ 0 h 322"/>
                  <a:gd name="T114" fmla="*/ 0 w 301"/>
                  <a:gd name="T115" fmla="*/ 0 h 3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1"/>
                  <a:gd name="T175" fmla="*/ 0 h 322"/>
                  <a:gd name="T176" fmla="*/ 301 w 301"/>
                  <a:gd name="T177" fmla="*/ 322 h 3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1" h="322">
                    <a:moveTo>
                      <a:pt x="301" y="161"/>
                    </a:moveTo>
                    <a:lnTo>
                      <a:pt x="300" y="143"/>
                    </a:lnTo>
                    <a:lnTo>
                      <a:pt x="298" y="125"/>
                    </a:lnTo>
                    <a:lnTo>
                      <a:pt x="293" y="108"/>
                    </a:lnTo>
                    <a:lnTo>
                      <a:pt x="287" y="91"/>
                    </a:lnTo>
                    <a:lnTo>
                      <a:pt x="278" y="75"/>
                    </a:lnTo>
                    <a:lnTo>
                      <a:pt x="269" y="61"/>
                    </a:lnTo>
                    <a:lnTo>
                      <a:pt x="259" y="47"/>
                    </a:lnTo>
                    <a:lnTo>
                      <a:pt x="245" y="35"/>
                    </a:lnTo>
                    <a:lnTo>
                      <a:pt x="232" y="24"/>
                    </a:lnTo>
                    <a:lnTo>
                      <a:pt x="217" y="16"/>
                    </a:lnTo>
                    <a:lnTo>
                      <a:pt x="201" y="9"/>
                    </a:lnTo>
                    <a:lnTo>
                      <a:pt x="186" y="3"/>
                    </a:lnTo>
                    <a:lnTo>
                      <a:pt x="169" y="1"/>
                    </a:lnTo>
                    <a:lnTo>
                      <a:pt x="151" y="0"/>
                    </a:lnTo>
                    <a:lnTo>
                      <a:pt x="135" y="1"/>
                    </a:lnTo>
                    <a:lnTo>
                      <a:pt x="119" y="3"/>
                    </a:lnTo>
                    <a:lnTo>
                      <a:pt x="102" y="8"/>
                    </a:lnTo>
                    <a:lnTo>
                      <a:pt x="87" y="15"/>
                    </a:lnTo>
                    <a:lnTo>
                      <a:pt x="73" y="23"/>
                    </a:lnTo>
                    <a:lnTo>
                      <a:pt x="58" y="33"/>
                    </a:lnTo>
                    <a:lnTo>
                      <a:pt x="45" y="45"/>
                    </a:lnTo>
                    <a:lnTo>
                      <a:pt x="35" y="59"/>
                    </a:lnTo>
                    <a:lnTo>
                      <a:pt x="24" y="73"/>
                    </a:lnTo>
                    <a:lnTo>
                      <a:pt x="16" y="89"/>
                    </a:lnTo>
                    <a:lnTo>
                      <a:pt x="9" y="105"/>
                    </a:lnTo>
                    <a:lnTo>
                      <a:pt x="4" y="122"/>
                    </a:lnTo>
                    <a:lnTo>
                      <a:pt x="0" y="140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7"/>
                    </a:lnTo>
                    <a:lnTo>
                      <a:pt x="21" y="243"/>
                    </a:lnTo>
                    <a:lnTo>
                      <a:pt x="30" y="258"/>
                    </a:lnTo>
                    <a:lnTo>
                      <a:pt x="41" y="272"/>
                    </a:lnTo>
                    <a:lnTo>
                      <a:pt x="53" y="284"/>
                    </a:lnTo>
                    <a:lnTo>
                      <a:pt x="67" y="294"/>
                    </a:lnTo>
                    <a:lnTo>
                      <a:pt x="82" y="304"/>
                    </a:lnTo>
                    <a:lnTo>
                      <a:pt x="97" y="311"/>
                    </a:lnTo>
                    <a:lnTo>
                      <a:pt x="113" y="317"/>
                    </a:lnTo>
                    <a:lnTo>
                      <a:pt x="129" y="321"/>
                    </a:lnTo>
                    <a:lnTo>
                      <a:pt x="147" y="322"/>
                    </a:lnTo>
                    <a:lnTo>
                      <a:pt x="163" y="321"/>
                    </a:lnTo>
                    <a:lnTo>
                      <a:pt x="179" y="318"/>
                    </a:lnTo>
                    <a:lnTo>
                      <a:pt x="196" y="314"/>
                    </a:lnTo>
                    <a:lnTo>
                      <a:pt x="212" y="308"/>
                    </a:lnTo>
                    <a:lnTo>
                      <a:pt x="226" y="300"/>
                    </a:lnTo>
                    <a:lnTo>
                      <a:pt x="240" y="289"/>
                    </a:lnTo>
                    <a:lnTo>
                      <a:pt x="253" y="279"/>
                    </a:lnTo>
                    <a:lnTo>
                      <a:pt x="264" y="265"/>
                    </a:lnTo>
                    <a:lnTo>
                      <a:pt x="276" y="251"/>
                    </a:lnTo>
                    <a:lnTo>
                      <a:pt x="284" y="235"/>
                    </a:lnTo>
                    <a:lnTo>
                      <a:pt x="291" y="220"/>
                    </a:lnTo>
                    <a:lnTo>
                      <a:pt x="297" y="202"/>
                    </a:lnTo>
                    <a:lnTo>
                      <a:pt x="300" y="184"/>
                    </a:lnTo>
                    <a:lnTo>
                      <a:pt x="301" y="167"/>
                    </a:lnTo>
                    <a:lnTo>
                      <a:pt x="301" y="161"/>
                    </a:lnTo>
                    <a:close/>
                  </a:path>
                </a:pathLst>
              </a:custGeom>
              <a:solidFill>
                <a:srgbClr val="00AA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353" name="Rectangle 1179"/>
          <p:cNvSpPr>
            <a:spLocks noChangeArrowheads="1"/>
          </p:cNvSpPr>
          <p:nvPr/>
        </p:nvSpPr>
        <p:spPr bwMode="auto">
          <a:xfrm>
            <a:off x="3779838" y="2781300"/>
            <a:ext cx="2133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</a:rPr>
              <a:t>Wenn kein TV bzw.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keine TV-Regelungen in den Fällen 1, 2, 4, 5 existieren,  ist eine BV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zulässig</a:t>
            </a:r>
          </a:p>
        </p:txBody>
      </p:sp>
      <p:sp>
        <p:nvSpPr>
          <p:cNvPr id="14354" name="Rectangle 1180"/>
          <p:cNvSpPr>
            <a:spLocks noChangeArrowheads="1"/>
          </p:cNvSpPr>
          <p:nvPr/>
        </p:nvSpPr>
        <p:spPr bwMode="auto">
          <a:xfrm>
            <a:off x="6372225" y="3716338"/>
            <a:ext cx="2565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</a:rPr>
              <a:t>Wenn keine TV-Regelungen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im Fall 1a und kein BR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bestehen, Abstimmung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durch AN Einleitung durch </a:t>
            </a:r>
            <a:br>
              <a:rPr lang="de-DE" sz="1400" b="1">
                <a:solidFill>
                  <a:srgbClr val="000000"/>
                </a:solidFill>
              </a:rPr>
            </a:br>
            <a:r>
              <a:rPr lang="de-DE" sz="1400" b="1">
                <a:solidFill>
                  <a:srgbClr val="000000"/>
                </a:solidFill>
              </a:rPr>
              <a:t>3 AN oder Gewerkschaft </a:t>
            </a:r>
          </a:p>
        </p:txBody>
      </p:sp>
      <p:sp>
        <p:nvSpPr>
          <p:cNvPr id="14355" name="Text Box 1185"/>
          <p:cNvSpPr txBox="1">
            <a:spLocks noChangeArrowheads="1"/>
          </p:cNvSpPr>
          <p:nvPr/>
        </p:nvSpPr>
        <p:spPr bwMode="auto">
          <a:xfrm>
            <a:off x="2819400" y="23622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1a</a:t>
            </a:r>
          </a:p>
        </p:txBody>
      </p:sp>
      <p:sp>
        <p:nvSpPr>
          <p:cNvPr id="14356" name="Text Box 1186"/>
          <p:cNvSpPr txBox="1">
            <a:spLocks noChangeArrowheads="1"/>
          </p:cNvSpPr>
          <p:nvPr/>
        </p:nvSpPr>
        <p:spPr bwMode="auto">
          <a:xfrm>
            <a:off x="2819400" y="3200400"/>
            <a:ext cx="4603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1b</a:t>
            </a:r>
          </a:p>
        </p:txBody>
      </p:sp>
      <p:sp>
        <p:nvSpPr>
          <p:cNvPr id="14357" name="Text Box 1187"/>
          <p:cNvSpPr txBox="1">
            <a:spLocks noChangeArrowheads="1"/>
          </p:cNvSpPr>
          <p:nvPr/>
        </p:nvSpPr>
        <p:spPr bwMode="auto">
          <a:xfrm>
            <a:off x="2819400" y="38100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2 </a:t>
            </a:r>
          </a:p>
        </p:txBody>
      </p:sp>
      <p:sp>
        <p:nvSpPr>
          <p:cNvPr id="14358" name="Text Box 1188"/>
          <p:cNvSpPr txBox="1">
            <a:spLocks noChangeArrowheads="1"/>
          </p:cNvSpPr>
          <p:nvPr/>
        </p:nvSpPr>
        <p:spPr bwMode="auto">
          <a:xfrm>
            <a:off x="2819400" y="44196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3 </a:t>
            </a:r>
          </a:p>
        </p:txBody>
      </p:sp>
      <p:sp>
        <p:nvSpPr>
          <p:cNvPr id="14359" name="Text Box 1189"/>
          <p:cNvSpPr txBox="1">
            <a:spLocks noChangeArrowheads="1"/>
          </p:cNvSpPr>
          <p:nvPr/>
        </p:nvSpPr>
        <p:spPr bwMode="auto">
          <a:xfrm>
            <a:off x="2819400" y="50292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4 </a:t>
            </a:r>
          </a:p>
        </p:txBody>
      </p:sp>
      <p:sp>
        <p:nvSpPr>
          <p:cNvPr id="14360" name="Text Box 1190"/>
          <p:cNvSpPr txBox="1">
            <a:spLocks noChangeArrowheads="1"/>
          </p:cNvSpPr>
          <p:nvPr/>
        </p:nvSpPr>
        <p:spPr bwMode="auto">
          <a:xfrm>
            <a:off x="2819400" y="5638800"/>
            <a:ext cx="447675" cy="376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0000FF"/>
                </a:solidFill>
              </a:rPr>
              <a:t> 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4802</Words>
  <Application>Microsoft Office PowerPoint</Application>
  <PresentationFormat>Bildschirmpräsentation (4:3)</PresentationFormat>
  <Paragraphs>1168</Paragraphs>
  <Slides>41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Times New Roman</vt:lpstr>
      <vt:lpstr>VAG Round</vt:lpstr>
      <vt:lpstr>Wingdings</vt:lpstr>
      <vt:lpstr>Wingdings 2</vt:lpstr>
      <vt:lpstr>Wingdings 3</vt:lpstr>
      <vt:lpstr>Standarddesign</vt:lpstr>
      <vt:lpstr>Die Wahl des Betriebsrates</vt:lpstr>
      <vt:lpstr>BR-Wahl – Ereignisse, Termine, §§ Grundlagen:</vt:lpstr>
      <vt:lpstr>BR-Wahl – Ereignisse, Termine, §§ Grundlagen:</vt:lpstr>
      <vt:lpstr>BR-Wahl – Ereignisse, Termine, §§ Grundlagen:</vt:lpstr>
      <vt:lpstr>BR-Wahl – wann wird gewählt?</vt:lpstr>
      <vt:lpstr>Einen Betriebsrat für einen "Betrieb" § 1 BetrVG</vt:lpstr>
      <vt:lpstr>Betriebe, Betriebsteile, Kleinstbetriebe § 4 BetrVG</vt:lpstr>
      <vt:lpstr>Ein Betriebsrat für gemeinsamen Betrieb  mehrerer "Unternehmen" § 1 BetrVG wird vermutet</vt:lpstr>
      <vt:lpstr>Abweichende Regelungen § 3 BetrVG</vt:lpstr>
      <vt:lpstr>Wahlvorschriften § 14 BetrVG</vt:lpstr>
      <vt:lpstr>Schutz der an der Wahl beteiligten Personen</vt:lpstr>
      <vt:lpstr>Schutz der Wahl §§ 20, 119 BetrVG</vt:lpstr>
      <vt:lpstr>Das vereinfachte Wahlverfahren § 14a BetrVG in Kleinbetrieben bis 50 wahlberechtigten AN </vt:lpstr>
      <vt:lpstr>Bestellung Wahlvorstand –  vereinfachtes Verfahren § 17a BetrVG</vt:lpstr>
      <vt:lpstr>Der Wahlvorstand § 1 WO</vt:lpstr>
      <vt:lpstr>Die Kosten der BR-Wahl</vt:lpstr>
      <vt:lpstr>  wichtige Fristen im Überblick – vereinfachtes einstufiges Wahlverfahren § 14a BetrVG</vt:lpstr>
      <vt:lpstr>Die Berechnung der Fristen</vt:lpstr>
      <vt:lpstr>Arbeitnehmereigenschaft und Wahlberechtigung</vt:lpstr>
      <vt:lpstr>Leitende Angestellte</vt:lpstr>
      <vt:lpstr>Die Wählerliste § 2 WO</vt:lpstr>
      <vt:lpstr>Das Wahlausschreiben  § 36 iV mit 31 WO</vt:lpstr>
      <vt:lpstr>Zahl der Betriebsratsmitglieder § 9 BetrVG</vt:lpstr>
      <vt:lpstr>Verteilung der BR-Mandate § 15 BetrVG</vt:lpstr>
      <vt:lpstr>Verteilung der BR-Mandate § 15 BetrVG</vt:lpstr>
      <vt:lpstr>Der Wahlvorstand prüft die Wahlberechtigung</vt:lpstr>
      <vt:lpstr>Der Wahlvorstand prüft die Wählbarkeit</vt:lpstr>
      <vt:lpstr>Die Wahlvorschläge  § 6 WO</vt:lpstr>
      <vt:lpstr>Notwendige Stützunterschriften für Wahlvorschläge</vt:lpstr>
      <vt:lpstr>Ungültige Vorschlagslisten  § 8 WO</vt:lpstr>
      <vt:lpstr>Briefwahl § 24 ff WO</vt:lpstr>
      <vt:lpstr>Die Durchführung der Briefwahl § 24 ff WO</vt:lpstr>
      <vt:lpstr>Die Durchführung der Briefwahl § 24 ff WO</vt:lpstr>
      <vt:lpstr>Es ist soweit - Die Wahlhandlung</vt:lpstr>
      <vt:lpstr>Es ist soweit - Die Wahlhandlung</vt:lpstr>
      <vt:lpstr>Das Wahlergebnis feststellen</vt:lpstr>
      <vt:lpstr>Die Wahlniederschrift § 16 WO</vt:lpstr>
      <vt:lpstr>Das Wahlergebnis feststellen – Persönlichkeitswahl § 34 WO</vt:lpstr>
      <vt:lpstr>Konstituierung des Betriebsrates einleiten</vt:lpstr>
      <vt:lpstr>Konstituierung des Betriebsrates einleiten</vt:lpstr>
      <vt:lpstr>Gründe für ... </vt:lpstr>
    </vt:vector>
  </TitlesOfParts>
  <Company>sobi 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Wabra</dc:creator>
  <cp:lastModifiedBy>Ulrich Wabra</cp:lastModifiedBy>
  <cp:revision>323</cp:revision>
  <cp:lastPrinted>2013-11-04T18:37:01Z</cp:lastPrinted>
  <dcterms:created xsi:type="dcterms:W3CDTF">2000-03-24T10:58:05Z</dcterms:created>
  <dcterms:modified xsi:type="dcterms:W3CDTF">2021-12-01T09:03:38Z</dcterms:modified>
</cp:coreProperties>
</file>